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os/Bundle.html" Type="http://schemas.openxmlformats.org/officeDocument/2006/relationships/hyperlink" TargetMode="External" Id="rId4"/><Relationship Target="http://developer.android.com/reference/android/app/Activity.html" Type="http://schemas.openxmlformats.org/officeDocument/2006/relationships/hyperlink" TargetMode="External" Id="rId3"/><Relationship Target="http://developer.android.com/reference/android/view/View.html" Type="http://schemas.openxmlformats.org/officeDocument/2006/relationships/hyperlink" TargetMode="External" Id="rId6"/><Relationship Target="http://developer.android.com/reference/android/view/ViewGroup.LayoutParams.html" Type="http://schemas.openxmlformats.org/officeDocument/2006/relationships/hyperlink" TargetMode="External" Id="rId5"/><Relationship Target="http://developer.android.com/reference/android/widget/TextView.html" Type="http://schemas.openxmlformats.org/officeDocument/2006/relationships/hyperlink" TargetMode="External" Id="rId8"/><Relationship Target="http://developer.android.com/reference/android/widget/TextView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-4375" x="-3400"/>
            <a:ext cy="754100" cx="5520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HelloWorld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711175" x="101600"/>
            <a:ext cy="6638025" cx="990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version of "Hello World"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make use of layout files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"Activity"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Android abstraction for user interaction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application needs at least one activity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class is derived from "</a:t>
            </a:r>
            <a:r>
              <a:rPr b="0"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class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activity is referenced in </a:t>
            </a: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AndroidManifest.xml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 </a:t>
            </a:r>
            <a:r>
              <a:rPr b="0"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&lt;activity&gt;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tag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entry point of an activity is </a:t>
            </a:r>
            <a:r>
              <a:rPr b="0"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whenever the activity is first created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callbacks called as part of activity's lifecycle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method that is part of activity lifecycle has to call the base class implementation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setContentView()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sets main view of the activity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Displayed when activity becomes visible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tutorial/android/helloworld/prog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812800" x="711200"/>
            <a:ext cy="6163174" cx="8788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 parameter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it is used to load application state that was made persistent during previous invocation of the same 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manager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a container for widgets that arrange its children according to  specific policy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its own layout parameters that allow to express rules for a widget should be positions 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 Relative Layout is used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Aligns widgets relative to one another and the enclosing container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TextView used to represent "Hello World" label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using XMLVM. Rotation does not work.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200" x="1828800"/>
            <a:ext cy="5939474" cx="30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78400" x="4876800"/>
            <a:ext cy="2666750" cx="52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198775" x="413975"/>
            <a:ext cy="943125" cx="5444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524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is displayed at the center of the screen which can be changed using the layout parameters</a:t>
            </a:r>
          </a:p>
          <a:p>
            <a:pPr rtl="0" lvl="0" marR="0" indent="-1524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fn + control + f11 to change orientation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4800" x="6502400"/>
            <a:ext cy="4684850" cx="27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y="7010400" x="1320800"/>
            <a:ext cy="387174" cx="43043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RelativeLayout.CENTER_IN_PARENT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0" x="6400800"/>
            <a:ext cy="387174" cx="43043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3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RelativeLayout.ALIGN_PARENT_BOTTOM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/>
        </p:nvSpPr>
        <p:spPr>
          <a:xfrm>
            <a:off y="700975" x="498650"/>
            <a:ext cy="938549" cx="34004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727175" x="609600"/>
            <a:ext cy="291677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Bundle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LayoutParams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TextView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u="sng"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message that will be displayed to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z="2666" lang="en-US"/>
              <a:t>Hi there!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