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guide/topics/ui/menus.html" Type="http://schemas.openxmlformats.org/officeDocument/2006/relationships/hyperlink" TargetMode="External" Id="rId4"/><Relationship Target="http://developer.android.com/reference/android/view/Menu.html" Type="http://schemas.openxmlformats.org/officeDocument/2006/relationships/hyperlink" TargetMode="External" Id="rId3"/><Relationship Target="http://developer.android.com/reference/android/view/MenuInflater.html" Type="http://schemas.openxmlformats.org/officeDocument/2006/relationships/hyperlink" TargetMode="External" Id="rId6"/><Relationship Target="http://developer.android.com/guide/topics/resources/menu-resource.html" Type="http://schemas.openxmlformats.org/officeDocument/2006/relationships/hyperlink" TargetMode="External" Id="rId5"/><Relationship Target="http://developer.android.com/reference/android/app/Activity.html" Type="http://schemas.openxmlformats.org/officeDocument/2006/relationships/hyperlink" TargetMode="External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203200" x="0"/>
            <a:ext cy="840099" cx="47008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 Menu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319150" x="304825"/>
            <a:ext cy="6194299" cx="9666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use of Android's menu button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menu is displayed in the bottom half of screen when menu button is pressed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menu has 3 items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specific menu is selected, the option is displayed in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main view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contents of Activity's standard options menu is initialized by overriding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onCreateOptionsMenu()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onOptionsItemSelected()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called whenever the user selects an option from the menu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y="10160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tutorial/android/navigation/menu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1240496" x="609600"/>
            <a:ext cy="6110700" cx="8912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getMenuInflater()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retrive the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MenuInflator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activity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MenuInflator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instantiate menu XML files into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Menu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res/menu/options.xml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Describes items of menu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item has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resource ID associated	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label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android:title="Add"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icon</a:t>
            </a:r>
            <a:r>
              <a:rPr sz="2666" lang="en-US">
                <a:latin typeface="arial"/>
                <a:ea typeface="arial"/>
                <a:cs typeface="arial"/>
                <a:sym typeface="arial"/>
              </a:rPr>
              <a:t>: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android:icon="@android:drawable/ic_menu_add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14400" x="1016000"/>
            <a:ext cy="6438400" cx="33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15975" x="5376475"/>
            <a:ext cy="6336800" cx="33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/>
          <p:nvPr/>
        </p:nvSpPr>
        <p:spPr>
          <a:xfrm>
            <a:off y="5805310" x="1944510"/>
            <a:ext cy="564428" cx="790203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/>
        </p:nvSpPr>
        <p:spPr>
          <a:xfrm>
            <a:off y="203200" x="195375"/>
            <a:ext cy="1845800" cx="96972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click of Android's physical menu button, the three menu items are displayed at the bottom of the screen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12800" x="914400"/>
            <a:ext cy="6858000" cx="355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12800" x="5384800"/>
            <a:ext cy="6858000" cx="35630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y="192775" x="320825"/>
            <a:ext cy="1105800" cx="9392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click of any of the menu item, the selected menu item is displayed in the TextView of the main view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/>
        </p:nvSpPr>
        <p:spPr>
          <a:xfrm>
            <a:off y="604800" x="709300"/>
            <a:ext cy="894850" cx="3152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1828800" x="812800"/>
            <a:ext cy="2105175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Menu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Creating menus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Menu resource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MenuInflator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Activity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another menu option called “About”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