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1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Relationship Target="../media/image02.pn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developer.android.com/reference/android/widget/TextView.html" Type="http://schemas.openxmlformats.org/officeDocument/2006/relationships/hyperlink" TargetMode="External" Id="rId4"/><Relationship Target="http://developer.android.com/reference/android/widget/EditText.html" Type="http://schemas.openxmlformats.org/officeDocument/2006/relationships/hyperlink" TargetMode="External" Id="rId3"/><Relationship Target="http://developer.android.com/reference/android/widget/LinearLayout.html" Type="http://schemas.openxmlformats.org/officeDocument/2006/relationships/hyperlink" TargetMode="External" Id="rId6"/><Relationship Target="http://developer.android.com/reference/android/widget/Button.html" Type="http://schemas.openxmlformats.org/officeDocument/2006/relationships/hyperlink" TargetMode="External" Id="rId5"/><Relationship Target="http://developer.android.com/reference/android/view/View.OnClickListener.html" Type="http://schemas.openxmlformats.org/officeDocument/2006/relationships/hyperlink" TargetMode="External" Id="rId7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101600" x="0"/>
            <a:ext cy="753274" cx="52879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- SayHello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y="1320800" x="406400"/>
            <a:ext cy="5757374" cx="92042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that allows user to enter a name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press of a button, a greeting message with the name is displayed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/>
              <a:t>Three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widgets are arranged using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LinearLayout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EditText 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for entering name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TextView </a:t>
            </a:r>
          </a:p>
          <a:p>
            <a:pPr rtl="0" lvl="2" marR="0" indent="-220133" marL="1143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Wingdings"/>
              <a:buChar char="§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for displaying greeting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Button 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not use layout resource, but programmatically builds the interface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LinearLayout.setOrientation()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rtl="0" lvl="1" marR="0" indent="-220133" marL="76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create vertically aligned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LinearLayout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 for the widgets</a:t>
            </a:r>
          </a:p>
        </p:txBody>
      </p:sp>
      <p:sp>
        <p:nvSpPr>
          <p:cNvPr id="21" name="Shape 21"/>
          <p:cNvSpPr txBox="1"/>
          <p:nvPr/>
        </p:nvSpPr>
        <p:spPr>
          <a:xfrm>
            <a:off y="101600" x="5689600"/>
            <a:ext cy="325825" cx="4448250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sz="1333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tutorial/android/sayhello/prog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/>
        </p:nvSpPr>
        <p:spPr>
          <a:xfrm>
            <a:off y="707850" x="601200"/>
            <a:ext cy="6474075" cx="90182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Layout parameters specific to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LinearLayout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used for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EditText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TextView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set parameters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TextView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added as children to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OnClickListener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set for the button by instantiating an anonymous class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/>
              <a:t>A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nonymous class implements the interface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OnClickListener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user presses button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onClick()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callback is called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EditText 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sz="2666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referenced in this anonymous class and hence has to be declared final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30400" x="203200"/>
            <a:ext cy="5590874" cx="303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930400" x="6807200"/>
            <a:ext cy="5563749" cx="31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524000" x="3251200"/>
            <a:ext cy="6047974" cx="346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/>
        </p:nvSpPr>
        <p:spPr>
          <a:xfrm>
            <a:off y="516959" x="601175"/>
            <a:ext cy="1067099" cx="90560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1862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enters the name in the EditText and presses the Button</a:t>
            </a:r>
          </a:p>
          <a:p>
            <a:pPr rtl="0" lvl="0" marR="0" indent="-186266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/>
              <a:buChar char="●"/>
            </a:pPr>
            <a:r>
              <a:rPr sz="2133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Greeting message with the name is displayed in the TextView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/>
        </p:nvSpPr>
        <p:spPr>
          <a:xfrm>
            <a:off y="699000" x="599950"/>
            <a:ext cy="807449" cx="3070724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y="1930400" x="914400"/>
            <a:ext cy="2255474" cx="515619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EditText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TextView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Button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LinearLayout</a:t>
            </a:r>
          </a:p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u="sng" sz="2666" lang="en-US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OnClickListener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452300" x="485225"/>
            <a:ext cy="948624" cx="2782049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y="1930400" x="609600"/>
            <a:ext cy="2086925" cx="8998075"/>
          </a:xfrm>
          <a:prstGeom prst="rect">
            <a:avLst/>
          </a:prstGeom>
          <a:noFill/>
          <a:ln>
            <a:noFill/>
          </a:ln>
        </p:spPr>
        <p:txBody>
          <a:bodyPr bIns="38100" rIns="38100" lIns="38100" tIns="38100" anchor="t" anchorCtr="0">
            <a:noAutofit/>
          </a:bodyPr>
          <a:lstStyle/>
          <a:p>
            <a:pPr rtl="0" lvl="0" marR="0" indent="-220133" marL="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 second button below the “Say Hello” button. The label for the second button should read “Ask” and when clicked, should echo “How are you, XXX?” to the label (</a:t>
            </a: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overwriting any previous message),</a:t>
            </a:r>
            <a:r>
              <a:rPr b="0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where XXX is the name the user entered.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