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showSpecialPlsOnTitleSld="0" firstSlideNum="0">
  <p:sldMasterIdLst>
    <p:sldMasterId id="2147483653" r:id="rId4"/>
  </p:sldMasterIdLst>
  <p:notesMasterIdLst>
    <p:notesMasterId r:id="rId5"/>
  </p:notesMasterIdLst>
  <p:sldIdLst>
    <p:sldId id="256" r:id="rId6"/>
    <p:sldId id="257" r:id="rId7"/>
    <p:sldId id="258" r:id="rId8"/>
    <p:sldId id="259" r:id="rId9"/>
    <p:sldId id="260" r:id="rId10"/>
  </p:sldIdLst>
  <p:sldSz cy="7620000" cx="10160000"/>
  <p:notesSz cy="10160000" cx="7620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presProps.xml" Type="http://schemas.openxmlformats.org/officeDocument/2006/relationships/presProps" Id="rId2"/><Relationship Target="theme/theme3.xml" Type="http://schemas.openxmlformats.org/officeDocument/2006/relationships/theme" Id="rId1"/><Relationship Target="slides/slide5.xml" Type="http://schemas.openxmlformats.org/officeDocument/2006/relationships/slide" Id="rId10"/><Relationship Target="slideMasters/slideMaster1.xml" Type="http://schemas.openxmlformats.org/officeDocument/2006/relationships/slideMaster" Id="rId4"/><Relationship Target="tableStyles.xml" Type="http://schemas.openxmlformats.org/officeDocument/2006/relationships/tableStyles" Id="rId3"/><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2.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826000" x="762000"/>
            <a:ext cy="4572000" cx="6096000"/>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 name="Shape 22"/>
        <p:cNvGrpSpPr/>
        <p:nvPr/>
      </p:nvGrpSpPr>
      <p:grpSpPr>
        <a:xfrm>
          <a:off y="0" x="0"/>
          <a:ext cy="0" cx="0"/>
          <a:chOff y="0" x="0"/>
          <a:chExt cy="0" cx="0"/>
        </a:xfrm>
      </p:grpSpPr>
      <p:sp>
        <p:nvSpPr>
          <p:cNvPr id="23" name="Shape 23"/>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4" name="Shape 24"/>
          <p:cNvSpPr txBox="1"/>
          <p:nvPr>
            <p:ph idx="1" type="body"/>
          </p:nvPr>
        </p:nvSpPr>
        <p:spPr>
          <a:xfrm>
            <a:off y="4826000" x="762000"/>
            <a:ext cy="4572000" cx="6096000"/>
          </a:xfrm>
          <a:prstGeom prst="rect">
            <a:avLst/>
          </a:prstGeom>
        </p:spPr>
        <p:txBody>
          <a:bodyPr bIns="91425" rIns="91425" lIns="91425" tIns="91425" anchor="t" anchorCtr="0">
            <a:noAutofit/>
          </a:bodyPr>
          <a:lstStyle/>
          <a:p>
            <a:pPr>
              <a:spcBef>
                <a:spcPts val="0"/>
              </a:spcBef>
              <a:buNone/>
            </a:pPr>
            <a:r>
              <a:t/>
            </a:r>
            <a:endParaRPr sz="1466"/>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 name="Shape 27"/>
        <p:cNvGrpSpPr/>
        <p:nvPr/>
      </p:nvGrpSpPr>
      <p:grpSpPr>
        <a:xfrm>
          <a:off y="0" x="0"/>
          <a:ext cy="0" cx="0"/>
          <a:chOff y="0" x="0"/>
          <a:chExt cy="0" cx="0"/>
        </a:xfrm>
      </p:grpSpPr>
      <p:sp>
        <p:nvSpPr>
          <p:cNvPr id="28" name="Shape 28"/>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9" name="Shape 29"/>
          <p:cNvSpPr txBox="1"/>
          <p:nvPr>
            <p:ph idx="1" type="body"/>
          </p:nvPr>
        </p:nvSpPr>
        <p:spPr>
          <a:xfrm>
            <a:off y="4826000" x="762000"/>
            <a:ext cy="4572000" cx="6096000"/>
          </a:xfrm>
          <a:prstGeom prst="rect">
            <a:avLst/>
          </a:prstGeom>
        </p:spPr>
        <p:txBody>
          <a:bodyPr bIns="91425" rIns="91425" lIns="91425" tIns="91425" anchor="t" anchorCtr="0">
            <a:noAutofit/>
          </a:bodyPr>
          <a:lstStyle/>
          <a:p>
            <a:pPr>
              <a:spcBef>
                <a:spcPts val="0"/>
              </a:spcBef>
              <a:buNone/>
            </a:pPr>
            <a:r>
              <a:t/>
            </a:r>
            <a:endParaRPr sz="1466"/>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2" name="Shape 32"/>
        <p:cNvGrpSpPr/>
        <p:nvPr/>
      </p:nvGrpSpPr>
      <p:grpSpPr>
        <a:xfrm>
          <a:off y="0" x="0"/>
          <a:ext cy="0" cx="0"/>
          <a:chOff y="0" x="0"/>
          <a:chExt cy="0" cx="0"/>
        </a:xfrm>
      </p:grpSpPr>
      <p:sp>
        <p:nvSpPr>
          <p:cNvPr id="33" name="Shape 33"/>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4" name="Shape 34"/>
          <p:cNvSpPr txBox="1"/>
          <p:nvPr>
            <p:ph idx="1" type="body"/>
          </p:nvPr>
        </p:nvSpPr>
        <p:spPr>
          <a:xfrm>
            <a:off y="4826000" x="762000"/>
            <a:ext cy="4572000" cx="6096000"/>
          </a:xfrm>
          <a:prstGeom prst="rect">
            <a:avLst/>
          </a:prstGeom>
        </p:spPr>
        <p:txBody>
          <a:bodyPr bIns="91425" rIns="91425" lIns="91425" tIns="91425" anchor="t" anchorCtr="0">
            <a:noAutofit/>
          </a:bodyPr>
          <a:lstStyle/>
          <a:p>
            <a:pPr>
              <a:spcBef>
                <a:spcPts val="0"/>
              </a:spcBef>
              <a:buNone/>
            </a:pPr>
            <a:r>
              <a:t/>
            </a:r>
            <a:endParaRPr sz="1466"/>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8" name="Shape 38"/>
        <p:cNvGrpSpPr/>
        <p:nvPr/>
      </p:nvGrpSpPr>
      <p:grpSpPr>
        <a:xfrm>
          <a:off y="0" x="0"/>
          <a:ext cy="0" cx="0"/>
          <a:chOff y="0" x="0"/>
          <a:chExt cy="0" cx="0"/>
        </a:xfrm>
      </p:grpSpPr>
      <p:sp>
        <p:nvSpPr>
          <p:cNvPr id="39" name="Shape 39"/>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0" name="Shape 40"/>
          <p:cNvSpPr txBox="1"/>
          <p:nvPr>
            <p:ph idx="1" type="body"/>
          </p:nvPr>
        </p:nvSpPr>
        <p:spPr>
          <a:xfrm>
            <a:off y="4826000" x="762000"/>
            <a:ext cy="4572000" cx="6096000"/>
          </a:xfrm>
          <a:prstGeom prst="rect">
            <a:avLst/>
          </a:prstGeom>
        </p:spPr>
        <p:txBody>
          <a:bodyPr bIns="91425" rIns="91425" lIns="91425" tIns="91425" anchor="t" anchorCtr="0">
            <a:noAutofit/>
          </a:bodyPr>
          <a:lstStyle/>
          <a:p>
            <a:pPr>
              <a:spcBef>
                <a:spcPts val="0"/>
              </a:spcBef>
              <a:buNone/>
            </a:pPr>
            <a:r>
              <a:t/>
            </a:r>
            <a:endParaRPr sz="1466"/>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4" name="Shape 44"/>
        <p:cNvGrpSpPr/>
        <p:nvPr/>
      </p:nvGrpSpPr>
      <p:grpSpPr>
        <a:xfrm>
          <a:off y="0" x="0"/>
          <a:ext cy="0" cx="0"/>
          <a:chOff y="0" x="0"/>
          <a:chExt cy="0" cx="0"/>
        </a:xfrm>
      </p:grpSpPr>
      <p:sp>
        <p:nvSpPr>
          <p:cNvPr id="45" name="Shape 45"/>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6" name="Shape 46"/>
          <p:cNvSpPr txBox="1"/>
          <p:nvPr>
            <p:ph idx="1" type="body"/>
          </p:nvPr>
        </p:nvSpPr>
        <p:spPr>
          <a:xfrm>
            <a:off y="4826000" x="762000"/>
            <a:ext cy="4572000" cx="6096000"/>
          </a:xfrm>
          <a:prstGeom prst="rect">
            <a:avLst/>
          </a:prstGeom>
        </p:spPr>
        <p:txBody>
          <a:bodyPr bIns="91425" rIns="91425" lIns="91425" tIns="91425" anchor="t" anchorCtr="0">
            <a:noAutofit/>
          </a:bodyPr>
          <a:lstStyle/>
          <a:p>
            <a:pPr>
              <a:spcBef>
                <a:spcPts val="0"/>
              </a:spcBef>
              <a:buNone/>
            </a:pPr>
            <a:r>
              <a:t/>
            </a:r>
            <a:endParaRPr sz="1466"/>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 name="Shape 5"/>
        <p:cNvGrpSpPr/>
        <p:nvPr/>
      </p:nvGrpSpPr>
      <p:grpSpPr>
        <a:xfrm>
          <a:off y="0" x="0"/>
          <a:ext cy="0" cx="0"/>
          <a:chOff y="0" x="0"/>
          <a:chExt cy="0" cx="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6" name="Shape 6"/>
        <p:cNvGrpSpPr/>
        <p:nvPr/>
      </p:nvGrpSpPr>
      <p:grpSpPr>
        <a:xfrm>
          <a:off y="0" x="0"/>
          <a:ext cy="0" cx="0"/>
          <a:chOff y="0" x="0"/>
          <a:chExt cy="0" cx="0"/>
        </a:xfrm>
      </p:grpSpPr>
      <p:sp>
        <p:nvSpPr>
          <p:cNvPr id="7" name="Shape 7"/>
          <p:cNvSpPr txBox="1"/>
          <p:nvPr>
            <p:ph type="ctrTitle"/>
          </p:nvPr>
        </p:nvSpPr>
        <p:spPr>
          <a:xfrm>
            <a:off y="3048000" x="914400"/>
            <a:ext cy="1219199" cx="8331200"/>
          </a:xfrm>
          <a:prstGeom prst="rect">
            <a:avLst/>
          </a:prstGeom>
          <a:noFill/>
          <a:ln>
            <a:noFill/>
          </a:ln>
        </p:spPr>
        <p:txBody>
          <a:bodyPr bIns="91425" rIns="91425" lIns="91425" tIns="91425" anchor="t"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8" name="Shape 8"/>
          <p:cNvSpPr txBox="1"/>
          <p:nvPr>
            <p:ph idx="1" type="subTitle"/>
          </p:nvPr>
        </p:nvSpPr>
        <p:spPr>
          <a:xfrm>
            <a:off y="4572000" x="1828800"/>
            <a:ext cy="914400" cx="6502399"/>
          </a:xfrm>
          <a:prstGeom prst="rect">
            <a:avLst/>
          </a:prstGeom>
          <a:noFill/>
          <a:ln>
            <a:noFill/>
          </a:ln>
        </p:spPr>
        <p:txBody>
          <a:bodyPr bIns="91425" rIns="91425" lIns="91425" tIns="91425" anchor="t" anchorCtr="0"/>
          <a:lstStyle>
            <a:lvl1pPr algn="ctr">
              <a:spcBef>
                <a:spcPts val="0"/>
              </a:spcBef>
              <a:buSzPct val="100000"/>
              <a:defRPr sz="3200"/>
            </a:lvl1pPr>
            <a:lvl2pPr algn="ctr">
              <a:spcBef>
                <a:spcPts val="0"/>
              </a:spcBef>
              <a:buSzPct val="100000"/>
              <a:defRPr sz="3200"/>
            </a:lvl2pPr>
            <a:lvl3pPr algn="ctr">
              <a:spcBef>
                <a:spcPts val="0"/>
              </a:spcBef>
              <a:buSzPct val="100000"/>
              <a:defRPr sz="3200"/>
            </a:lvl3pPr>
            <a:lvl4pPr algn="ctr">
              <a:spcBef>
                <a:spcPts val="0"/>
              </a:spcBef>
              <a:buSzPct val="100000"/>
              <a:defRPr sz="3200"/>
            </a:lvl4pPr>
            <a:lvl5pPr algn="ctr">
              <a:spcBef>
                <a:spcPts val="0"/>
              </a:spcBef>
              <a:buSzPct val="100000"/>
              <a:defRPr sz="3200"/>
            </a:lvl5pPr>
            <a:lvl6pPr algn="ctr">
              <a:spcBef>
                <a:spcPts val="0"/>
              </a:spcBef>
              <a:buSzPct val="100000"/>
              <a:defRPr sz="3200"/>
            </a:lvl6pPr>
            <a:lvl7pPr algn="ctr">
              <a:spcBef>
                <a:spcPts val="0"/>
              </a:spcBef>
              <a:buSzPct val="100000"/>
              <a:defRPr sz="3200"/>
            </a:lvl7pPr>
            <a:lvl8pPr algn="ctr">
              <a:spcBef>
                <a:spcPts val="0"/>
              </a:spcBef>
              <a:buSzPct val="100000"/>
              <a:defRPr sz="3200"/>
            </a:lvl8pPr>
            <a:lvl9pPr algn="ctr">
              <a:spcBef>
                <a:spcPts val="0"/>
              </a:spcBef>
              <a:buSzPct val="100000"/>
              <a:defRPr sz="3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9" name="Shape 9"/>
        <p:cNvGrpSpPr/>
        <p:nvPr/>
      </p:nvGrpSpPr>
      <p:grpSpPr>
        <a:xfrm>
          <a:off y="0" x="0"/>
          <a:ext cy="0" cx="0"/>
          <a:chOff y="0" x="0"/>
          <a:chExt cy="0" cx="0"/>
        </a:xfrm>
      </p:grpSpPr>
      <p:sp>
        <p:nvSpPr>
          <p:cNvPr id="10" name="Shape 10"/>
          <p:cNvSpPr txBox="1"/>
          <p:nvPr>
            <p:ph type="title"/>
          </p:nvPr>
        </p:nvSpPr>
        <p:spPr>
          <a:xfrm>
            <a:off y="304800" x="304800"/>
            <a:ext cy="914400" cx="9550400"/>
          </a:xfrm>
          <a:prstGeom prst="rect">
            <a:avLst/>
          </a:prstGeom>
          <a:noFill/>
          <a:ln>
            <a:noFill/>
          </a:ln>
        </p:spPr>
        <p:txBody>
          <a:bodyPr bIns="91425" rIns="91425" lIns="91425" tIns="91425" anchor="t" anchorCtr="0"/>
          <a:lstStyle>
            <a:lvl1pPr>
              <a:spcBef>
                <a:spcPts val="0"/>
              </a:spcBef>
              <a:buSzPct val="99224"/>
              <a:defRPr sz="4266"/>
            </a:lvl1pPr>
            <a:lvl2pPr>
              <a:spcBef>
                <a:spcPts val="0"/>
              </a:spcBef>
              <a:buSzPct val="99224"/>
              <a:defRPr sz="4266"/>
            </a:lvl2pPr>
            <a:lvl3pPr>
              <a:spcBef>
                <a:spcPts val="0"/>
              </a:spcBef>
              <a:buSzPct val="99224"/>
              <a:defRPr sz="4266"/>
            </a:lvl3pPr>
            <a:lvl4pPr>
              <a:spcBef>
                <a:spcPts val="0"/>
              </a:spcBef>
              <a:buSzPct val="99224"/>
              <a:defRPr sz="4266"/>
            </a:lvl4pPr>
            <a:lvl5pPr>
              <a:spcBef>
                <a:spcPts val="0"/>
              </a:spcBef>
              <a:buSzPct val="99224"/>
              <a:defRPr sz="4266"/>
            </a:lvl5pPr>
            <a:lvl6pPr>
              <a:spcBef>
                <a:spcPts val="0"/>
              </a:spcBef>
              <a:buSzPct val="99224"/>
              <a:defRPr sz="4266"/>
            </a:lvl6pPr>
            <a:lvl7pPr>
              <a:spcBef>
                <a:spcPts val="0"/>
              </a:spcBef>
              <a:buSzPct val="99224"/>
              <a:defRPr sz="4266"/>
            </a:lvl7pPr>
            <a:lvl8pPr>
              <a:spcBef>
                <a:spcPts val="0"/>
              </a:spcBef>
              <a:buSzPct val="99224"/>
              <a:defRPr sz="4266"/>
            </a:lvl8pPr>
            <a:lvl9pPr>
              <a:spcBef>
                <a:spcPts val="0"/>
              </a:spcBef>
              <a:buSzPct val="99224"/>
              <a:defRPr sz="4266"/>
            </a:lvl9pPr>
          </a:lstStyle>
          <a:p/>
        </p:txBody>
      </p:sp>
      <p:sp>
        <p:nvSpPr>
          <p:cNvPr id="11" name="Shape 11"/>
          <p:cNvSpPr txBox="1"/>
          <p:nvPr>
            <p:ph idx="1" type="body"/>
          </p:nvPr>
        </p:nvSpPr>
        <p:spPr>
          <a:xfrm>
            <a:off y="1828800" x="304800"/>
            <a:ext cy="5486399" cx="9550400"/>
          </a:xfrm>
          <a:prstGeom prst="rect">
            <a:avLst/>
          </a:prstGeom>
          <a:noFill/>
          <a:ln>
            <a:noFill/>
          </a:ln>
        </p:spPr>
        <p:txBody>
          <a:bodyPr bIns="91425" rIns="91425" lIns="91425" tIns="91425" anchor="t" anchorCtr="0"/>
          <a:lstStyle>
            <a:lvl1pPr>
              <a:spcBef>
                <a:spcPts val="0"/>
              </a:spcBef>
              <a:buSzPct val="98765"/>
              <a:defRPr sz="2666"/>
            </a:lvl1pPr>
            <a:lvl2pPr>
              <a:spcBef>
                <a:spcPts val="0"/>
              </a:spcBef>
              <a:buSzPct val="98765"/>
              <a:defRPr sz="2666"/>
            </a:lvl2pPr>
            <a:lvl3pPr>
              <a:spcBef>
                <a:spcPts val="0"/>
              </a:spcBef>
              <a:buSzPct val="98765"/>
              <a:defRPr sz="2666"/>
            </a:lvl3pPr>
            <a:lvl4pPr>
              <a:spcBef>
                <a:spcPts val="0"/>
              </a:spcBef>
              <a:buSzPct val="98765"/>
              <a:defRPr sz="2666"/>
            </a:lvl4pPr>
            <a:lvl5pPr>
              <a:spcBef>
                <a:spcPts val="0"/>
              </a:spcBef>
              <a:buSzPct val="98765"/>
              <a:defRPr sz="2666"/>
            </a:lvl5pPr>
            <a:lvl6pPr>
              <a:spcBef>
                <a:spcPts val="0"/>
              </a:spcBef>
              <a:buSzPct val="98765"/>
              <a:defRPr sz="2666"/>
            </a:lvl6pPr>
            <a:lvl7pPr>
              <a:spcBef>
                <a:spcPts val="0"/>
              </a:spcBef>
              <a:buSzPct val="98765"/>
              <a:defRPr sz="2666"/>
            </a:lvl7pPr>
            <a:lvl8pPr>
              <a:spcBef>
                <a:spcPts val="0"/>
              </a:spcBef>
              <a:buSzPct val="98765"/>
              <a:defRPr sz="2666"/>
            </a:lvl8pPr>
            <a:lvl9pPr>
              <a:spcBef>
                <a:spcPts val="0"/>
              </a:spcBef>
              <a:buSzPct val="98765"/>
              <a:defRPr sz="2666"/>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2" name="Shape 12"/>
        <p:cNvGrpSpPr/>
        <p:nvPr/>
      </p:nvGrpSpPr>
      <p:grpSpPr>
        <a:xfrm>
          <a:off y="0" x="0"/>
          <a:ext cy="0" cx="0"/>
          <a:chOff y="0" x="0"/>
          <a:chExt cy="0" cx="0"/>
        </a:xfrm>
      </p:grpSpPr>
      <p:sp>
        <p:nvSpPr>
          <p:cNvPr id="13" name="Shape 13"/>
          <p:cNvSpPr txBox="1"/>
          <p:nvPr>
            <p:ph type="title"/>
          </p:nvPr>
        </p:nvSpPr>
        <p:spPr>
          <a:xfrm>
            <a:off y="304800" x="304800"/>
            <a:ext cy="914400" cx="9550400"/>
          </a:xfrm>
          <a:prstGeom prst="rect">
            <a:avLst/>
          </a:prstGeom>
          <a:noFill/>
          <a:ln>
            <a:noFill/>
          </a:ln>
        </p:spPr>
        <p:txBody>
          <a:bodyPr bIns="91425" rIns="91425" lIns="91425" tIns="91425" anchor="t" anchorCtr="0"/>
          <a:lstStyle>
            <a:lvl1pPr>
              <a:spcBef>
                <a:spcPts val="0"/>
              </a:spcBef>
              <a:buSzPct val="99224"/>
              <a:defRPr sz="4266"/>
            </a:lvl1pPr>
            <a:lvl2pPr>
              <a:spcBef>
                <a:spcPts val="0"/>
              </a:spcBef>
              <a:buSzPct val="99224"/>
              <a:defRPr sz="4266"/>
            </a:lvl2pPr>
            <a:lvl3pPr>
              <a:spcBef>
                <a:spcPts val="0"/>
              </a:spcBef>
              <a:buSzPct val="99224"/>
              <a:defRPr sz="4266"/>
            </a:lvl3pPr>
            <a:lvl4pPr>
              <a:spcBef>
                <a:spcPts val="0"/>
              </a:spcBef>
              <a:buSzPct val="99224"/>
              <a:defRPr sz="4266"/>
            </a:lvl4pPr>
            <a:lvl5pPr>
              <a:spcBef>
                <a:spcPts val="0"/>
              </a:spcBef>
              <a:buSzPct val="99224"/>
              <a:defRPr sz="4266"/>
            </a:lvl5pPr>
            <a:lvl6pPr>
              <a:spcBef>
                <a:spcPts val="0"/>
              </a:spcBef>
              <a:buSzPct val="99224"/>
              <a:defRPr sz="4266"/>
            </a:lvl6pPr>
            <a:lvl7pPr>
              <a:spcBef>
                <a:spcPts val="0"/>
              </a:spcBef>
              <a:buSzPct val="99224"/>
              <a:defRPr sz="4266"/>
            </a:lvl7pPr>
            <a:lvl8pPr>
              <a:spcBef>
                <a:spcPts val="0"/>
              </a:spcBef>
              <a:buSzPct val="99224"/>
              <a:defRPr sz="4266"/>
            </a:lvl8pPr>
            <a:lvl9pPr>
              <a:spcBef>
                <a:spcPts val="0"/>
              </a:spcBef>
              <a:buSzPct val="99224"/>
              <a:defRPr sz="4266"/>
            </a:lvl9pPr>
          </a:lstStyle>
          <a:p/>
        </p:txBody>
      </p:sp>
      <p:sp>
        <p:nvSpPr>
          <p:cNvPr id="14" name="Shape 14"/>
          <p:cNvSpPr txBox="1"/>
          <p:nvPr>
            <p:ph idx="1" type="body"/>
          </p:nvPr>
        </p:nvSpPr>
        <p:spPr>
          <a:xfrm>
            <a:off y="1828800" x="304800"/>
            <a:ext cy="5486399" cx="4470399"/>
          </a:xfrm>
          <a:prstGeom prst="rect">
            <a:avLst/>
          </a:prstGeom>
          <a:noFill/>
          <a:ln>
            <a:noFill/>
          </a:ln>
        </p:spPr>
        <p:txBody>
          <a:bodyPr bIns="91425" rIns="91425" lIns="91425" tIns="91425" anchor="t" anchorCtr="0"/>
          <a:lstStyle>
            <a:lvl1pPr>
              <a:spcBef>
                <a:spcPts val="0"/>
              </a:spcBef>
              <a:buSzPct val="98765"/>
              <a:defRPr sz="2666"/>
            </a:lvl1pPr>
            <a:lvl2pPr>
              <a:spcBef>
                <a:spcPts val="0"/>
              </a:spcBef>
              <a:buSzPct val="98765"/>
              <a:defRPr sz="2666"/>
            </a:lvl2pPr>
            <a:lvl3pPr>
              <a:spcBef>
                <a:spcPts val="0"/>
              </a:spcBef>
              <a:buSzPct val="98765"/>
              <a:defRPr sz="2666"/>
            </a:lvl3pPr>
            <a:lvl4pPr>
              <a:spcBef>
                <a:spcPts val="0"/>
              </a:spcBef>
              <a:buSzPct val="98765"/>
              <a:defRPr sz="2666"/>
            </a:lvl4pPr>
            <a:lvl5pPr>
              <a:spcBef>
                <a:spcPts val="0"/>
              </a:spcBef>
              <a:buSzPct val="98765"/>
              <a:defRPr sz="2666"/>
            </a:lvl5pPr>
            <a:lvl6pPr>
              <a:spcBef>
                <a:spcPts val="0"/>
              </a:spcBef>
              <a:buSzPct val="98765"/>
              <a:defRPr sz="2666"/>
            </a:lvl6pPr>
            <a:lvl7pPr>
              <a:spcBef>
                <a:spcPts val="0"/>
              </a:spcBef>
              <a:buSzPct val="98765"/>
              <a:defRPr sz="2666"/>
            </a:lvl7pPr>
            <a:lvl8pPr>
              <a:spcBef>
                <a:spcPts val="0"/>
              </a:spcBef>
              <a:buSzPct val="98765"/>
              <a:defRPr sz="2666"/>
            </a:lvl8pPr>
            <a:lvl9pPr>
              <a:spcBef>
                <a:spcPts val="0"/>
              </a:spcBef>
              <a:buSzPct val="98765"/>
              <a:defRPr sz="2666"/>
            </a:lvl9pPr>
          </a:lstStyle>
          <a:p/>
        </p:txBody>
      </p:sp>
      <p:sp>
        <p:nvSpPr>
          <p:cNvPr id="15" name="Shape 15"/>
          <p:cNvSpPr txBox="1"/>
          <p:nvPr>
            <p:ph idx="2" type="body"/>
          </p:nvPr>
        </p:nvSpPr>
        <p:spPr>
          <a:xfrm>
            <a:off y="1828800" x="5384800"/>
            <a:ext cy="5486399" cx="4470399"/>
          </a:xfrm>
          <a:prstGeom prst="rect">
            <a:avLst/>
          </a:prstGeom>
          <a:noFill/>
          <a:ln>
            <a:noFill/>
          </a:ln>
        </p:spPr>
        <p:txBody>
          <a:bodyPr bIns="91425" rIns="91425" lIns="91425" tIns="91425" anchor="t" anchorCtr="0"/>
          <a:lstStyle>
            <a:lvl1pPr>
              <a:spcBef>
                <a:spcPts val="0"/>
              </a:spcBef>
              <a:buSzPct val="98765"/>
              <a:defRPr sz="2666"/>
            </a:lvl1pPr>
            <a:lvl2pPr>
              <a:spcBef>
                <a:spcPts val="0"/>
              </a:spcBef>
              <a:buSzPct val="98765"/>
              <a:defRPr sz="2666"/>
            </a:lvl2pPr>
            <a:lvl3pPr>
              <a:spcBef>
                <a:spcPts val="0"/>
              </a:spcBef>
              <a:buSzPct val="98765"/>
              <a:defRPr sz="2666"/>
            </a:lvl3pPr>
            <a:lvl4pPr>
              <a:spcBef>
                <a:spcPts val="0"/>
              </a:spcBef>
              <a:buSzPct val="98765"/>
              <a:defRPr sz="2666"/>
            </a:lvl4pPr>
            <a:lvl5pPr>
              <a:spcBef>
                <a:spcPts val="0"/>
              </a:spcBef>
              <a:buSzPct val="98765"/>
              <a:defRPr sz="2666"/>
            </a:lvl5pPr>
            <a:lvl6pPr>
              <a:spcBef>
                <a:spcPts val="0"/>
              </a:spcBef>
              <a:buSzPct val="98765"/>
              <a:defRPr sz="2666"/>
            </a:lvl6pPr>
            <a:lvl7pPr>
              <a:spcBef>
                <a:spcPts val="0"/>
              </a:spcBef>
              <a:buSzPct val="98765"/>
              <a:defRPr sz="2666"/>
            </a:lvl7pPr>
            <a:lvl8pPr>
              <a:spcBef>
                <a:spcPts val="0"/>
              </a:spcBef>
              <a:buSzPct val="98765"/>
              <a:defRPr sz="2666"/>
            </a:lvl8pPr>
            <a:lvl9pPr>
              <a:spcBef>
                <a:spcPts val="0"/>
              </a:spcBef>
              <a:buSzPct val="98765"/>
              <a:defRPr sz="2666"/>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6" name="Shape 16"/>
        <p:cNvGrpSpPr/>
        <p:nvPr/>
      </p:nvGrpSpPr>
      <p:grpSpPr>
        <a:xfrm>
          <a:off y="0" x="0"/>
          <a:ext cy="0" cx="0"/>
          <a:chOff y="0" x="0"/>
          <a:chExt cy="0" cx="0"/>
        </a:xfrm>
      </p:grpSpPr>
      <p:sp>
        <p:nvSpPr>
          <p:cNvPr id="17" name="Shape 17"/>
          <p:cNvSpPr txBox="1"/>
          <p:nvPr>
            <p:ph idx="1" type="body"/>
          </p:nvPr>
        </p:nvSpPr>
        <p:spPr>
          <a:xfrm>
            <a:off y="6705600" x="304800"/>
            <a:ext cy="609599" cx="9550400"/>
          </a:xfrm>
          <a:prstGeom prst="rect">
            <a:avLst/>
          </a:prstGeom>
          <a:noFill/>
          <a:ln>
            <a:noFill/>
          </a:ln>
        </p:spPr>
        <p:txBody>
          <a:bodyPr bIns="91425" rIns="91425" lIns="91425" tIns="91425" anchor="t" anchorCtr="0"/>
          <a:lstStyle>
            <a:lvl1pPr algn="ctr">
              <a:spcBef>
                <a:spcPts val="0"/>
              </a:spcBef>
              <a:buSzPct val="100000"/>
              <a:defRPr sz="3200"/>
            </a:lvl1pPr>
            <a:lvl2pPr algn="ctr">
              <a:spcBef>
                <a:spcPts val="0"/>
              </a:spcBef>
              <a:buSzPct val="100000"/>
              <a:defRPr sz="3200"/>
            </a:lvl2pPr>
            <a:lvl3pPr algn="ctr">
              <a:spcBef>
                <a:spcPts val="0"/>
              </a:spcBef>
              <a:buSzPct val="100000"/>
              <a:defRPr sz="3200"/>
            </a:lvl3pPr>
            <a:lvl4pPr algn="ctr">
              <a:spcBef>
                <a:spcPts val="0"/>
              </a:spcBef>
              <a:buSzPct val="100000"/>
              <a:defRPr sz="3200"/>
            </a:lvl4pPr>
            <a:lvl5pPr algn="ctr">
              <a:spcBef>
                <a:spcPts val="0"/>
              </a:spcBef>
              <a:buSzPct val="100000"/>
              <a:defRPr sz="3200"/>
            </a:lvl5pPr>
            <a:lvl6pPr algn="ctr">
              <a:spcBef>
                <a:spcPts val="0"/>
              </a:spcBef>
              <a:buSzPct val="100000"/>
              <a:defRPr sz="3200"/>
            </a:lvl6pPr>
            <a:lvl7pPr algn="ctr">
              <a:spcBef>
                <a:spcPts val="0"/>
              </a:spcBef>
              <a:buSzPct val="100000"/>
              <a:defRPr sz="3200"/>
            </a:lvl7pPr>
            <a:lvl8pPr algn="ctr">
              <a:spcBef>
                <a:spcPts val="0"/>
              </a:spcBef>
              <a:buSzPct val="100000"/>
              <a:defRPr sz="3200"/>
            </a:lvl8pPr>
            <a:lvl9pPr algn="ctr">
              <a:spcBef>
                <a:spcPts val="0"/>
              </a:spcBef>
              <a:buSzPct val="100000"/>
              <a:defRPr sz="32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theme/theme1.xml" Type="http://schemas.openxmlformats.org/officeDocument/2006/relationships/theme" Id="rId6"/><Relationship Target="../slideLayouts/slideLayout5.xml" Type="http://schemas.openxmlformats.org/officeDocument/2006/relationships/slideLayout" Id="rId5"/></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4" name="Shape 4"/>
        <p:cNvGrpSpPr/>
        <p:nvPr/>
      </p:nvGrpSpPr>
      <p:grpSpPr>
        <a:xfrm>
          <a:off y="0" x="0"/>
          <a:ext cy="0" cx="0"/>
          <a:chOff y="0" x="0"/>
          <a:chExt cy="0" cx="0"/>
        </a:xfrm>
      </p:grpSpPr>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1.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1.xml" Type="http://schemas.openxmlformats.org/officeDocument/2006/relationships/slideLayout" Id="rId1"/><Relationship Target="../media/image00.png" Type="http://schemas.openxmlformats.org/officeDocument/2006/relationships/image" Id="rId3"/></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1.xml" Type="http://schemas.openxmlformats.org/officeDocument/2006/relationships/slideLayout" Id="rId1"/><Relationship Target="http://developer.android.com/reference/android/hardware/SensorEventListener.html" Type="http://schemas.openxmlformats.org/officeDocument/2006/relationships/hyperlink" TargetMode="External" Id="rId4"/><Relationship Target="http://developer.android.com/reference/android/hardware/SensorEvent.html" Type="http://schemas.openxmlformats.org/officeDocument/2006/relationships/hyperlink" TargetMode="External" Id="rId3"/><Relationship Target="http://developer.android.com/reference/android/hardware/Sensor.html" Type="http://schemas.openxmlformats.org/officeDocument/2006/relationships/hyperlink" TargetMode="External" Id="rId6"/><Relationship Target="http://developer.android.com/reference/android/hardware/SensorManager.html" Type="http://schemas.openxmlformats.org/officeDocument/2006/relationships/hyperlink" TargetMode="External" Id="rId5"/></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1.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 name="Shape 18"/>
        <p:cNvGrpSpPr/>
        <p:nvPr/>
      </p:nvGrpSpPr>
      <p:grpSpPr>
        <a:xfrm>
          <a:off y="0" x="0"/>
          <a:ext cy="0" cx="0"/>
          <a:chOff y="0" x="0"/>
          <a:chExt cy="0" cx="0"/>
        </a:xfrm>
      </p:grpSpPr>
      <p:sp>
        <p:nvSpPr>
          <p:cNvPr id="19" name="Shape 19"/>
          <p:cNvSpPr txBox="1"/>
          <p:nvPr>
            <p:ph type="ctrTitle"/>
          </p:nvPr>
        </p:nvSpPr>
        <p:spPr>
          <a:xfrm>
            <a:off y="203200" x="0"/>
            <a:ext cy="935299" cx="6717749"/>
          </a:xfrm>
          <a:prstGeom prst="rect">
            <a:avLst/>
          </a:prstGeom>
        </p:spPr>
        <p:txBody>
          <a:bodyPr bIns="38100" rIns="38100" lIns="38100" tIns="38100" anchor="t" anchorCtr="0">
            <a:noAutofit/>
          </a:bodyPr>
          <a:lstStyle/>
          <a:p>
            <a:pPr algn="ctr" rtl="0">
              <a:lnSpc>
                <a:spcPct val="100000"/>
              </a:lnSpc>
              <a:spcBef>
                <a:spcPts val="0"/>
              </a:spcBef>
              <a:buNone/>
            </a:pPr>
            <a:r>
              <a:rPr sz="4266" lang="en-US">
                <a:solidFill>
                  <a:srgbClr val="000000"/>
                </a:solidFill>
                <a:latin typeface="Arial"/>
                <a:ea typeface="Arial"/>
                <a:cs typeface="Arial"/>
                <a:sym typeface="Arial"/>
              </a:rPr>
              <a:t>Android - Accelerometer</a:t>
            </a:r>
          </a:p>
        </p:txBody>
      </p:sp>
      <p:sp>
        <p:nvSpPr>
          <p:cNvPr id="20" name="Shape 20"/>
          <p:cNvSpPr txBox="1"/>
          <p:nvPr/>
        </p:nvSpPr>
        <p:spPr>
          <a:xfrm>
            <a:off y="1219200" x="300575"/>
            <a:ext cy="6163174" cx="9392500"/>
          </a:xfrm>
          <a:prstGeom prst="rect">
            <a:avLst/>
          </a:prstGeom>
          <a:noFill/>
          <a:ln>
            <a:noFill/>
          </a:ln>
        </p:spPr>
        <p:txBody>
          <a:bodyPr bIns="38100" rIns="38100" lIns="38100" tIns="38100" anchor="t" anchorCtr="0">
            <a:noAutofit/>
          </a:bodyPr>
          <a:lstStyle/>
          <a:p>
            <a:pPr rtl="0" lvl="0" marR="0" indent="-220133" marL="381000">
              <a:lnSpc>
                <a:spcPct val="100000"/>
              </a:lnSpc>
              <a:spcBef>
                <a:spcPts val="0"/>
              </a:spcBef>
              <a:spcAft>
                <a:spcPts val="0"/>
              </a:spcAft>
              <a:buClr>
                <a:srgbClr val="000000"/>
              </a:buClr>
              <a:buSzPct val="98765"/>
              <a:buFont typeface="Arial"/>
              <a:buChar char="●"/>
            </a:pPr>
            <a:r>
              <a:rPr sz="2666" lang="en-US">
                <a:solidFill>
                  <a:srgbClr val="000000"/>
                </a:solidFill>
                <a:latin typeface="Arial"/>
                <a:ea typeface="Arial"/>
                <a:cs typeface="Arial"/>
                <a:sym typeface="Arial"/>
              </a:rPr>
              <a:t>Demonstrates how to access accelerometer in Android devices</a:t>
            </a:r>
          </a:p>
          <a:p>
            <a:pPr rtl="0" lvl="0" marR="0" indent="-220133" marL="381000">
              <a:lnSpc>
                <a:spcPct val="100000"/>
              </a:lnSpc>
              <a:spcBef>
                <a:spcPts val="0"/>
              </a:spcBef>
              <a:spcAft>
                <a:spcPts val="0"/>
              </a:spcAft>
              <a:buClr>
                <a:srgbClr val="000000"/>
              </a:buClr>
              <a:buSzPct val="98765"/>
              <a:buFont typeface="Arial"/>
              <a:buChar char="●"/>
            </a:pPr>
            <a:r>
              <a:rPr sz="2666" lang="en-US">
                <a:solidFill>
                  <a:srgbClr val="000000"/>
                </a:solidFill>
                <a:latin typeface="Arial"/>
                <a:ea typeface="Arial"/>
                <a:cs typeface="Arial"/>
                <a:sym typeface="Arial"/>
              </a:rPr>
              <a:t>(x,y,z) values of accelerometer are shown in </a:t>
            </a:r>
            <a:r>
              <a:rPr sz="2666" lang="en-US">
                <a:solidFill>
                  <a:srgbClr val="000000"/>
                </a:solidFill>
                <a:latin typeface="courier new"/>
                <a:ea typeface="courier new"/>
                <a:cs typeface="courier new"/>
                <a:sym typeface="courier new"/>
              </a:rPr>
              <a:t>TextView</a:t>
            </a:r>
            <a:r>
              <a:rPr sz="2666" lang="en-US">
                <a:solidFill>
                  <a:srgbClr val="000000"/>
                </a:solidFill>
                <a:latin typeface="Arial"/>
                <a:ea typeface="Arial"/>
                <a:cs typeface="Arial"/>
                <a:sym typeface="Arial"/>
              </a:rPr>
              <a:t>s on main screen</a:t>
            </a:r>
          </a:p>
          <a:p>
            <a:pPr rtl="0">
              <a:lnSpc>
                <a:spcPct val="100000"/>
              </a:lnSpc>
              <a:spcBef>
                <a:spcPts val="0"/>
              </a:spcBef>
              <a:buNone/>
            </a:pPr>
            <a:r>
              <a:t/>
            </a:r>
            <a:endParaRPr sz="2666">
              <a:solidFill>
                <a:srgbClr val="000000"/>
              </a:solidFill>
              <a:latin typeface="Arial"/>
              <a:ea typeface="Arial"/>
              <a:cs typeface="Arial"/>
              <a:sym typeface="Arial"/>
            </a:endParaRPr>
          </a:p>
          <a:p>
            <a:pPr rtl="0" lvl="0" marR="0" indent="-220133" marL="381000">
              <a:lnSpc>
                <a:spcPct val="100000"/>
              </a:lnSpc>
              <a:spcBef>
                <a:spcPts val="0"/>
              </a:spcBef>
              <a:spcAft>
                <a:spcPts val="0"/>
              </a:spcAft>
              <a:buClr>
                <a:srgbClr val="000000"/>
              </a:buClr>
              <a:buSzPct val="98765"/>
              <a:buFont typeface="Arial"/>
              <a:buChar char="●"/>
            </a:pPr>
            <a:r>
              <a:rPr sz="2666" lang="en-US">
                <a:solidFill>
                  <a:srgbClr val="000000"/>
                </a:solidFill>
                <a:latin typeface="Arial"/>
                <a:ea typeface="Arial"/>
                <a:cs typeface="Arial"/>
                <a:sym typeface="Arial"/>
              </a:rPr>
              <a:t>Main activity implements the interface </a:t>
            </a:r>
            <a:r>
              <a:rPr sz="2666" lang="en-US">
                <a:solidFill>
                  <a:srgbClr val="000000"/>
                </a:solidFill>
                <a:latin typeface="courier new"/>
                <a:ea typeface="courier new"/>
                <a:cs typeface="courier new"/>
                <a:sym typeface="courier new"/>
              </a:rPr>
              <a:t>android.hardware.SensorEventListener</a:t>
            </a:r>
          </a:p>
          <a:p>
            <a:pPr rtl="0" lvl="0" marR="0" indent="-220133" marL="381000">
              <a:lnSpc>
                <a:spcPct val="100000"/>
              </a:lnSpc>
              <a:spcBef>
                <a:spcPts val="0"/>
              </a:spcBef>
              <a:spcAft>
                <a:spcPts val="0"/>
              </a:spcAft>
              <a:buClr>
                <a:srgbClr val="000000"/>
              </a:buClr>
              <a:buSzPct val="98765"/>
              <a:buFont typeface="Arial"/>
              <a:buChar char="●"/>
            </a:pPr>
            <a:r>
              <a:rPr sz="2666" lang="en-US">
                <a:solidFill>
                  <a:srgbClr val="000000"/>
                </a:solidFill>
                <a:latin typeface="Arial"/>
                <a:ea typeface="Arial"/>
                <a:cs typeface="Arial"/>
                <a:sym typeface="Arial"/>
              </a:rPr>
              <a:t>Therefore requires overriding :</a:t>
            </a:r>
          </a:p>
          <a:p>
            <a:pPr rtl="0" lvl="1" marR="0" indent="-220133" marL="762000">
              <a:lnSpc>
                <a:spcPct val="100000"/>
              </a:lnSpc>
              <a:spcBef>
                <a:spcPts val="0"/>
              </a:spcBef>
              <a:spcAft>
                <a:spcPts val="0"/>
              </a:spcAft>
              <a:buClr>
                <a:srgbClr val="000000"/>
              </a:buClr>
              <a:buSzPct val="98765"/>
              <a:buFont typeface="Courier New"/>
              <a:buChar char="o"/>
            </a:pPr>
            <a:r>
              <a:rPr sz="2666" lang="en-US">
                <a:solidFill>
                  <a:srgbClr val="000000"/>
                </a:solidFill>
                <a:latin typeface="courier new"/>
                <a:ea typeface="courier new"/>
                <a:cs typeface="courier new"/>
                <a:sym typeface="courier new"/>
              </a:rPr>
              <a:t>onAccuracyChanged()</a:t>
            </a:r>
            <a:r>
              <a:rPr sz="2666" lang="en-US">
                <a:solidFill>
                  <a:srgbClr val="000000"/>
                </a:solidFill>
                <a:latin typeface="Arial"/>
                <a:ea typeface="Arial"/>
                <a:cs typeface="Arial"/>
                <a:sym typeface="Arial"/>
              </a:rPr>
              <a:t> </a:t>
            </a:r>
          </a:p>
          <a:p>
            <a:pPr rtl="0" lvl="2" marR="0" indent="-220133" marL="1143000">
              <a:lnSpc>
                <a:spcPct val="100000"/>
              </a:lnSpc>
              <a:spcBef>
                <a:spcPts val="0"/>
              </a:spcBef>
              <a:spcAft>
                <a:spcPts val="0"/>
              </a:spcAft>
              <a:buClr>
                <a:srgbClr val="000000"/>
              </a:buClr>
              <a:buSzPct val="98765"/>
              <a:buFont typeface="Wingdings"/>
              <a:buChar char="§"/>
            </a:pPr>
            <a:r>
              <a:rPr sz="2666" lang="en-US">
                <a:solidFill>
                  <a:srgbClr val="000000"/>
                </a:solidFill>
                <a:latin typeface="Arial"/>
                <a:ea typeface="Arial"/>
                <a:cs typeface="Arial"/>
                <a:sym typeface="Arial"/>
              </a:rPr>
              <a:t>Called whenever the accuracy of the sensor has changed (not applicable for the accelerometer sensor)</a:t>
            </a:r>
          </a:p>
          <a:p>
            <a:pPr rtl="0" lvl="1" marR="0" indent="-220133" marL="762000">
              <a:lnSpc>
                <a:spcPct val="100000"/>
              </a:lnSpc>
              <a:spcBef>
                <a:spcPts val="0"/>
              </a:spcBef>
              <a:spcAft>
                <a:spcPts val="0"/>
              </a:spcAft>
              <a:buClr>
                <a:srgbClr val="000000"/>
              </a:buClr>
              <a:buSzPct val="98765"/>
              <a:buFont typeface="Courier New"/>
              <a:buChar char="o"/>
            </a:pPr>
            <a:r>
              <a:rPr sz="2666" lang="en-US">
                <a:solidFill>
                  <a:srgbClr val="000000"/>
                </a:solidFill>
                <a:latin typeface="courier new"/>
                <a:ea typeface="courier new"/>
                <a:cs typeface="courier new"/>
                <a:sym typeface="courier new"/>
              </a:rPr>
              <a:t>onSensorChanged()</a:t>
            </a:r>
            <a:r>
              <a:rPr sz="2666" lang="en-US">
                <a:solidFill>
                  <a:srgbClr val="000000"/>
                </a:solidFill>
                <a:latin typeface="Arial"/>
                <a:ea typeface="Arial"/>
                <a:cs typeface="Arial"/>
                <a:sym typeface="Arial"/>
              </a:rPr>
              <a:t> </a:t>
            </a:r>
          </a:p>
          <a:p>
            <a:pPr rtl="0" lvl="2" marR="0" indent="-220133" marL="1143000">
              <a:lnSpc>
                <a:spcPct val="100000"/>
              </a:lnSpc>
              <a:spcBef>
                <a:spcPts val="0"/>
              </a:spcBef>
              <a:spcAft>
                <a:spcPts val="0"/>
              </a:spcAft>
              <a:buClr>
                <a:srgbClr val="000000"/>
              </a:buClr>
              <a:buSzPct val="98765"/>
              <a:buFont typeface="Wingdings"/>
              <a:buChar char="§"/>
            </a:pPr>
            <a:r>
              <a:rPr sz="2666" lang="en-US">
                <a:solidFill>
                  <a:srgbClr val="000000"/>
                </a:solidFill>
                <a:latin typeface="Arial"/>
                <a:ea typeface="Arial"/>
                <a:cs typeface="Arial"/>
                <a:sym typeface="Arial"/>
              </a:rPr>
              <a:t>This method will be called whenever there are sensor events </a:t>
            </a:r>
          </a:p>
        </p:txBody>
      </p:sp>
      <p:sp>
        <p:nvSpPr>
          <p:cNvPr id="21" name="Shape 21"/>
          <p:cNvSpPr txBox="1"/>
          <p:nvPr/>
        </p:nvSpPr>
        <p:spPr>
          <a:xfrm>
            <a:off y="0" x="5689600"/>
            <a:ext cy="325825" cx="4448250"/>
          </a:xfrm>
          <a:prstGeom prst="rect">
            <a:avLst/>
          </a:prstGeom>
          <a:noFill/>
          <a:ln>
            <a:noFill/>
          </a:ln>
        </p:spPr>
        <p:txBody>
          <a:bodyPr bIns="38100" rIns="38100" lIns="38100" tIns="38100" anchor="t" anchorCtr="0">
            <a:noAutofit/>
          </a:bodyPr>
          <a:lstStyle/>
          <a:p>
            <a:pPr algn="r" rtl="0">
              <a:lnSpc>
                <a:spcPct val="100000"/>
              </a:lnSpc>
              <a:spcBef>
                <a:spcPts val="0"/>
              </a:spcBef>
              <a:buNone/>
            </a:pPr>
            <a:r>
              <a:rPr b="1" sz="1333" lang="en-US">
                <a:solidFill>
                  <a:srgbClr val="000000"/>
                </a:solidFill>
                <a:latin typeface="courier new"/>
                <a:ea typeface="courier new"/>
                <a:cs typeface="courier new"/>
                <a:sym typeface="courier new"/>
              </a:rPr>
              <a:t>tutorial/android/sensor/accelerometer</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 name="Shape 25"/>
        <p:cNvGrpSpPr/>
        <p:nvPr/>
      </p:nvGrpSpPr>
      <p:grpSpPr>
        <a:xfrm>
          <a:off y="0" x="0"/>
          <a:ext cy="0" cx="0"/>
          <a:chOff y="0" x="0"/>
          <a:chExt cy="0" cx="0"/>
        </a:xfrm>
      </p:grpSpPr>
      <p:sp>
        <p:nvSpPr>
          <p:cNvPr id="26" name="Shape 26"/>
          <p:cNvSpPr txBox="1"/>
          <p:nvPr/>
        </p:nvSpPr>
        <p:spPr>
          <a:xfrm>
            <a:off y="711175" x="711200"/>
            <a:ext cy="6576400" cx="8509549"/>
          </a:xfrm>
          <a:prstGeom prst="rect">
            <a:avLst/>
          </a:prstGeom>
          <a:noFill/>
          <a:ln>
            <a:noFill/>
          </a:ln>
        </p:spPr>
        <p:txBody>
          <a:bodyPr bIns="38100" rIns="38100" lIns="38100" tIns="38100" anchor="t" anchorCtr="0">
            <a:noAutofit/>
          </a:bodyPr>
          <a:lstStyle/>
          <a:p>
            <a:pPr rtl="0" lvl="0" marR="0" indent="-220133" marL="381000">
              <a:lnSpc>
                <a:spcPct val="100000"/>
              </a:lnSpc>
              <a:spcBef>
                <a:spcPts val="0"/>
              </a:spcBef>
              <a:spcAft>
                <a:spcPts val="0"/>
              </a:spcAft>
              <a:buClr>
                <a:srgbClr val="000000"/>
              </a:buClr>
              <a:buSzPct val="98765"/>
              <a:buFont typeface="Arial"/>
              <a:buChar char="●"/>
            </a:pPr>
            <a:r>
              <a:rPr sz="2666" lang="en-US">
                <a:solidFill>
                  <a:srgbClr val="000000"/>
                </a:solidFill>
                <a:latin typeface="courier new"/>
                <a:ea typeface="courier new"/>
                <a:cs typeface="courier new"/>
                <a:sym typeface="courier new"/>
              </a:rPr>
              <a:t>getSystemService(SENSOR_SERVICE) </a:t>
            </a:r>
          </a:p>
          <a:p>
            <a:pPr rtl="0" lvl="1" marR="0" indent="-220133" marL="762000">
              <a:lnSpc>
                <a:spcPct val="100000"/>
              </a:lnSpc>
              <a:spcBef>
                <a:spcPts val="0"/>
              </a:spcBef>
              <a:spcAft>
                <a:spcPts val="0"/>
              </a:spcAft>
              <a:buClr>
                <a:srgbClr val="000000"/>
              </a:buClr>
              <a:buSzPct val="98765"/>
              <a:buFont typeface="Courier New"/>
              <a:buChar char="o"/>
            </a:pPr>
            <a:r>
              <a:rPr sz="2666" lang="en-US">
                <a:solidFill>
                  <a:srgbClr val="000000"/>
                </a:solidFill>
                <a:latin typeface="Arial"/>
                <a:ea typeface="Arial"/>
                <a:cs typeface="Arial"/>
                <a:sym typeface="Arial"/>
              </a:rPr>
              <a:t>Used to retrieve </a:t>
            </a:r>
            <a:r>
              <a:rPr sz="2666" lang="en-US">
                <a:solidFill>
                  <a:srgbClr val="000000"/>
                </a:solidFill>
                <a:latin typeface="courier new"/>
                <a:ea typeface="courier new"/>
                <a:cs typeface="courier new"/>
                <a:sym typeface="courier new"/>
              </a:rPr>
              <a:t>SensorManager </a:t>
            </a:r>
            <a:r>
              <a:rPr sz="2666" lang="en-US">
                <a:solidFill>
                  <a:srgbClr val="000000"/>
                </a:solidFill>
                <a:latin typeface="Arial"/>
                <a:ea typeface="Arial"/>
                <a:cs typeface="Arial"/>
                <a:sym typeface="Arial"/>
              </a:rPr>
              <a:t>to access the sensors </a:t>
            </a:r>
          </a:p>
          <a:p>
            <a:pPr rtl="0" lvl="0" marR="0" indent="-220133" marL="381000">
              <a:lnSpc>
                <a:spcPct val="100000"/>
              </a:lnSpc>
              <a:spcBef>
                <a:spcPts val="0"/>
              </a:spcBef>
              <a:spcAft>
                <a:spcPts val="0"/>
              </a:spcAft>
              <a:buClr>
                <a:srgbClr val="000000"/>
              </a:buClr>
              <a:buSzPct val="98765"/>
              <a:buFont typeface="Arial"/>
              <a:buChar char="●"/>
            </a:pPr>
            <a:r>
              <a:rPr sz="2666" lang="en-US">
                <a:solidFill>
                  <a:srgbClr val="000000"/>
                </a:solidFill>
                <a:latin typeface="courier new"/>
                <a:ea typeface="courier new"/>
                <a:cs typeface="courier new"/>
                <a:sym typeface="courier new"/>
              </a:rPr>
              <a:t>SensorManager.getDefaultSensor(Sensor.TYPE_ACCELEROMETER) </a:t>
            </a:r>
          </a:p>
          <a:p>
            <a:pPr rtl="0" lvl="1" marR="0" indent="-220133" marL="762000">
              <a:lnSpc>
                <a:spcPct val="100000"/>
              </a:lnSpc>
              <a:spcBef>
                <a:spcPts val="0"/>
              </a:spcBef>
              <a:spcAft>
                <a:spcPts val="0"/>
              </a:spcAft>
              <a:buClr>
                <a:srgbClr val="000000"/>
              </a:buClr>
              <a:buSzPct val="98765"/>
              <a:buFont typeface="Courier New"/>
              <a:buChar char="o"/>
            </a:pPr>
            <a:r>
              <a:rPr sz="2666" lang="en-US">
                <a:solidFill>
                  <a:srgbClr val="000000"/>
                </a:solidFill>
                <a:latin typeface="Arial"/>
                <a:ea typeface="Arial"/>
                <a:cs typeface="Arial"/>
                <a:sym typeface="Arial"/>
              </a:rPr>
              <a:t>Used to retrieve the default Sensor for the accelerometer.</a:t>
            </a:r>
          </a:p>
          <a:p>
            <a:pPr rtl="0" lvl="0" marR="0" indent="-220133" marL="381000">
              <a:lnSpc>
                <a:spcPct val="100000"/>
              </a:lnSpc>
              <a:spcBef>
                <a:spcPts val="0"/>
              </a:spcBef>
              <a:spcAft>
                <a:spcPts val="0"/>
              </a:spcAft>
              <a:buClr>
                <a:srgbClr val="000000"/>
              </a:buClr>
              <a:buSzPct val="98765"/>
              <a:buFont typeface="Arial"/>
              <a:buChar char="●"/>
            </a:pPr>
            <a:r>
              <a:rPr sz="2666" lang="en-US">
                <a:solidFill>
                  <a:srgbClr val="000000"/>
                </a:solidFill>
                <a:latin typeface="courier new"/>
                <a:ea typeface="courier new"/>
                <a:cs typeface="courier new"/>
                <a:sym typeface="courier new"/>
              </a:rPr>
              <a:t>SensorManager.registerListener()</a:t>
            </a:r>
          </a:p>
          <a:p>
            <a:pPr rtl="0" lvl="1" marR="0" indent="-220133" marL="762000">
              <a:lnSpc>
                <a:spcPct val="100000"/>
              </a:lnSpc>
              <a:spcBef>
                <a:spcPts val="0"/>
              </a:spcBef>
              <a:spcAft>
                <a:spcPts val="0"/>
              </a:spcAft>
              <a:buClr>
                <a:srgbClr val="000000"/>
              </a:buClr>
              <a:buSzPct val="98765"/>
              <a:buFont typeface="Courier New"/>
              <a:buChar char="o"/>
            </a:pPr>
            <a:r>
              <a:rPr sz="2666" lang="en-US">
                <a:solidFill>
                  <a:srgbClr val="000000"/>
                </a:solidFill>
                <a:latin typeface="Arial"/>
                <a:ea typeface="Arial"/>
                <a:cs typeface="Arial"/>
                <a:sym typeface="Arial"/>
              </a:rPr>
              <a:t>used to register the activity as the listener for accelerometer events</a:t>
            </a:r>
          </a:p>
          <a:p>
            <a:pPr rtl="0" lvl="0" marR="0" indent="-220133" marL="381000">
              <a:lnSpc>
                <a:spcPct val="100000"/>
              </a:lnSpc>
              <a:spcBef>
                <a:spcPts val="0"/>
              </a:spcBef>
              <a:spcAft>
                <a:spcPts val="0"/>
              </a:spcAft>
              <a:buClr>
                <a:srgbClr val="000000"/>
              </a:buClr>
              <a:buSzPct val="98765"/>
              <a:buFont typeface="Arial"/>
              <a:buChar char="●"/>
            </a:pPr>
            <a:r>
              <a:rPr sz="2666" lang="en-US">
                <a:solidFill>
                  <a:srgbClr val="000000"/>
                </a:solidFill>
                <a:latin typeface="courier new"/>
                <a:ea typeface="courier new"/>
                <a:cs typeface="courier new"/>
                <a:sym typeface="courier new"/>
              </a:rPr>
              <a:t>SensorEvent</a:t>
            </a:r>
            <a:r>
              <a:rPr sz="2666" lang="en-US">
                <a:solidFill>
                  <a:srgbClr val="000000"/>
                </a:solidFill>
                <a:latin typeface="Arial"/>
                <a:ea typeface="Arial"/>
                <a:cs typeface="Arial"/>
                <a:sym typeface="Arial"/>
              </a:rPr>
              <a:t> object contains '</a:t>
            </a:r>
            <a:r>
              <a:rPr sz="2666" lang="en-US">
                <a:solidFill>
                  <a:srgbClr val="000000"/>
                </a:solidFill>
                <a:latin typeface="courier new"/>
                <a:ea typeface="courier new"/>
                <a:cs typeface="courier new"/>
                <a:sym typeface="courier new"/>
              </a:rPr>
              <a:t>values</a:t>
            </a:r>
            <a:r>
              <a:rPr sz="2666" lang="en-US">
                <a:solidFill>
                  <a:srgbClr val="000000"/>
                </a:solidFill>
                <a:latin typeface="Arial"/>
                <a:ea typeface="Arial"/>
                <a:cs typeface="Arial"/>
                <a:sym typeface="Arial"/>
              </a:rPr>
              <a:t>' - an array which has (x,y,z) values</a:t>
            </a:r>
          </a:p>
          <a:p>
            <a:pPr rtl="0">
              <a:lnSpc>
                <a:spcPct val="100000"/>
              </a:lnSpc>
              <a:spcBef>
                <a:spcPts val="0"/>
              </a:spcBef>
              <a:buNone/>
            </a:pPr>
            <a:r>
              <a:t/>
            </a:r>
            <a:endParaRPr sz="2666">
              <a:solidFill>
                <a:srgbClr val="000000"/>
              </a:solidFill>
              <a:latin typeface="Arial"/>
              <a:ea typeface="Arial"/>
              <a:cs typeface="Arial"/>
              <a:sym typeface="Arial"/>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 name="Shape 30"/>
        <p:cNvGrpSpPr/>
        <p:nvPr/>
      </p:nvGrpSpPr>
      <p:grpSpPr>
        <a:xfrm>
          <a:off y="0" x="0"/>
          <a:ext cy="0" cx="0"/>
          <a:chOff y="0" x="0"/>
          <a:chExt cy="0" cx="0"/>
        </a:xfrm>
      </p:grpSpPr>
      <p:pic>
        <p:nvPicPr>
          <p:cNvPr id="31" name="Shape 31"/>
          <p:cNvPicPr preferRelativeResize="0"/>
          <p:nvPr/>
        </p:nvPicPr>
        <p:blipFill>
          <a:blip r:embed="rId3">
            <a:alphaModFix/>
          </a:blip>
          <a:stretch>
            <a:fillRect/>
          </a:stretch>
        </p:blipFill>
        <p:spPr>
          <a:xfrm>
            <a:off y="381000" x="3305400"/>
            <a:ext cy="6858000" cx="3549175"/>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 name="Shape 35"/>
        <p:cNvGrpSpPr/>
        <p:nvPr/>
      </p:nvGrpSpPr>
      <p:grpSpPr>
        <a:xfrm>
          <a:off y="0" x="0"/>
          <a:ext cy="0" cx="0"/>
          <a:chOff y="0" x="0"/>
          <a:chExt cy="0" cx="0"/>
        </a:xfrm>
      </p:grpSpPr>
      <p:sp>
        <p:nvSpPr>
          <p:cNvPr id="36" name="Shape 36"/>
          <p:cNvSpPr txBox="1"/>
          <p:nvPr/>
        </p:nvSpPr>
        <p:spPr>
          <a:xfrm>
            <a:off y="609600" x="711200"/>
            <a:ext cy="914400" cx="3165099"/>
          </a:xfrm>
          <a:prstGeom prst="rect">
            <a:avLst/>
          </a:prstGeom>
          <a:noFill/>
          <a:ln>
            <a:noFill/>
          </a:ln>
        </p:spPr>
        <p:txBody>
          <a:bodyPr bIns="38100" rIns="38100" lIns="38100" tIns="38100" anchor="t" anchorCtr="0">
            <a:noAutofit/>
          </a:bodyPr>
          <a:lstStyle/>
          <a:p>
            <a:pPr rtl="0">
              <a:lnSpc>
                <a:spcPct val="100000"/>
              </a:lnSpc>
              <a:spcBef>
                <a:spcPts val="0"/>
              </a:spcBef>
              <a:buNone/>
            </a:pPr>
            <a:r>
              <a:rPr sz="4266" lang="en-US">
                <a:solidFill>
                  <a:srgbClr val="000000"/>
                </a:solidFill>
                <a:latin typeface="Arial"/>
                <a:ea typeface="Arial"/>
                <a:cs typeface="Arial"/>
                <a:sym typeface="Arial"/>
              </a:rPr>
              <a:t>References</a:t>
            </a:r>
          </a:p>
        </p:txBody>
      </p:sp>
      <p:sp>
        <p:nvSpPr>
          <p:cNvPr id="37" name="Shape 37"/>
          <p:cNvSpPr txBox="1"/>
          <p:nvPr/>
        </p:nvSpPr>
        <p:spPr>
          <a:xfrm>
            <a:off y="1828800" x="914400"/>
            <a:ext cy="1969924" cx="5156199"/>
          </a:xfrm>
          <a:prstGeom prst="rect">
            <a:avLst/>
          </a:prstGeom>
          <a:noFill/>
          <a:ln>
            <a:noFill/>
          </a:ln>
        </p:spPr>
        <p:txBody>
          <a:bodyPr bIns="38100" rIns="38100" lIns="38100" tIns="38100" anchor="t" anchorCtr="0">
            <a:noAutofit/>
          </a:bodyPr>
          <a:lstStyle/>
          <a:p>
            <a:pPr rtl="0" lvl="0" marR="0" indent="-220133" marL="381000">
              <a:lnSpc>
                <a:spcPct val="100000"/>
              </a:lnSpc>
              <a:spcBef>
                <a:spcPts val="0"/>
              </a:spcBef>
              <a:spcAft>
                <a:spcPts val="0"/>
              </a:spcAft>
              <a:buClr>
                <a:srgbClr val="0000FF"/>
              </a:buClr>
              <a:buSzPct val="98765"/>
              <a:buFont typeface="Arial"/>
              <a:buChar char="●"/>
            </a:pPr>
            <a:r>
              <a:rPr u="sng" sz="2666" lang="en-US" i="0">
                <a:solidFill>
                  <a:srgbClr val="0000FF"/>
                </a:solidFill>
                <a:latin typeface="arial"/>
                <a:ea typeface="arial"/>
                <a:cs typeface="arial"/>
                <a:sym typeface="arial"/>
                <a:hlinkClick r:id="rId3"/>
              </a:rPr>
              <a:t>SensorEvent</a:t>
            </a:r>
          </a:p>
          <a:p>
            <a:pPr rtl="0" lvl="0" marR="0" indent="-220133" marL="381000">
              <a:lnSpc>
                <a:spcPct val="100000"/>
              </a:lnSpc>
              <a:spcBef>
                <a:spcPts val="0"/>
              </a:spcBef>
              <a:spcAft>
                <a:spcPts val="0"/>
              </a:spcAft>
              <a:buClr>
                <a:srgbClr val="0000FF"/>
              </a:buClr>
              <a:buSzPct val="98765"/>
              <a:buFont typeface="Arial"/>
              <a:buChar char="●"/>
            </a:pPr>
            <a:r>
              <a:rPr u="sng" sz="2666" lang="en-US" i="0">
                <a:solidFill>
                  <a:srgbClr val="0000FF"/>
                </a:solidFill>
                <a:latin typeface="arial"/>
                <a:ea typeface="arial"/>
                <a:cs typeface="arial"/>
                <a:sym typeface="arial"/>
                <a:hlinkClick r:id="rId4"/>
              </a:rPr>
              <a:t>SensorEventListener</a:t>
            </a:r>
          </a:p>
          <a:p>
            <a:pPr rtl="0" lvl="0" marR="0" indent="-220133" marL="381000">
              <a:lnSpc>
                <a:spcPct val="100000"/>
              </a:lnSpc>
              <a:spcBef>
                <a:spcPts val="0"/>
              </a:spcBef>
              <a:spcAft>
                <a:spcPts val="0"/>
              </a:spcAft>
              <a:buClr>
                <a:srgbClr val="0000FF"/>
              </a:buClr>
              <a:buSzPct val="98765"/>
              <a:buFont typeface="Arial"/>
              <a:buChar char="●"/>
            </a:pPr>
            <a:r>
              <a:rPr u="sng" sz="2666" lang="en-US" i="0">
                <a:solidFill>
                  <a:srgbClr val="0000FF"/>
                </a:solidFill>
                <a:latin typeface="arial"/>
                <a:ea typeface="arial"/>
                <a:cs typeface="arial"/>
                <a:sym typeface="arial"/>
                <a:hlinkClick r:id="rId5"/>
              </a:rPr>
              <a:t>SensorManager</a:t>
            </a:r>
          </a:p>
          <a:p>
            <a:pPr rtl="0" lvl="0" marR="0" indent="-220133" marL="381000">
              <a:lnSpc>
                <a:spcPct val="100000"/>
              </a:lnSpc>
              <a:spcBef>
                <a:spcPts val="0"/>
              </a:spcBef>
              <a:spcAft>
                <a:spcPts val="0"/>
              </a:spcAft>
              <a:buClr>
                <a:srgbClr val="0000FF"/>
              </a:buClr>
              <a:buSzPct val="98765"/>
              <a:buFont typeface="Arial"/>
              <a:buChar char="●"/>
            </a:pPr>
            <a:r>
              <a:rPr u="sng" sz="2666" lang="en-US" i="0">
                <a:solidFill>
                  <a:srgbClr val="0000FF"/>
                </a:solidFill>
                <a:latin typeface="Arial"/>
                <a:ea typeface="Arial"/>
                <a:cs typeface="Arial"/>
                <a:sym typeface="Arial"/>
                <a:hlinkClick r:id="rId6"/>
              </a:rPr>
              <a:t>Sensor</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 name="Shape 41"/>
        <p:cNvGrpSpPr/>
        <p:nvPr/>
      </p:nvGrpSpPr>
      <p:grpSpPr>
        <a:xfrm>
          <a:off y="0" x="0"/>
          <a:ext cy="0" cx="0"/>
          <a:chOff y="0" x="0"/>
          <a:chExt cy="0" cx="0"/>
        </a:xfrm>
      </p:grpSpPr>
      <p:sp>
        <p:nvSpPr>
          <p:cNvPr id="42" name="Shape 42"/>
          <p:cNvSpPr txBox="1"/>
          <p:nvPr>
            <p:ph type="title"/>
          </p:nvPr>
        </p:nvSpPr>
        <p:spPr>
          <a:xfrm>
            <a:off y="452300" x="485225"/>
            <a:ext cy="948624" cx="2782049"/>
          </a:xfrm>
          <a:prstGeom prst="rect">
            <a:avLst/>
          </a:prstGeom>
          <a:noFill/>
          <a:ln>
            <a:noFill/>
          </a:ln>
        </p:spPr>
        <p:txBody>
          <a:bodyPr bIns="38100" rIns="38100" lIns="38100" tIns="38100" anchor="t" anchorCtr="0">
            <a:noAutofit/>
          </a:bodyPr>
          <a:lstStyle/>
          <a:p>
            <a:pPr rtl="0">
              <a:lnSpc>
                <a:spcPct val="100000"/>
              </a:lnSpc>
              <a:spcBef>
                <a:spcPts val="0"/>
              </a:spcBef>
              <a:buNone/>
            </a:pPr>
            <a:r>
              <a:rPr sz="4266" lang="en-US">
                <a:solidFill>
                  <a:srgbClr val="000000"/>
                </a:solidFill>
                <a:latin typeface="Arial"/>
                <a:ea typeface="Arial"/>
                <a:cs typeface="Arial"/>
                <a:sym typeface="Arial"/>
              </a:rPr>
              <a:t>Exercise</a:t>
            </a:r>
          </a:p>
        </p:txBody>
      </p:sp>
      <p:sp>
        <p:nvSpPr>
          <p:cNvPr id="43" name="Shape 43"/>
          <p:cNvSpPr txBox="1"/>
          <p:nvPr/>
        </p:nvSpPr>
        <p:spPr>
          <a:xfrm>
            <a:off y="1930400" x="609600"/>
            <a:ext cy="2848350" cx="8998075"/>
          </a:xfrm>
          <a:prstGeom prst="rect">
            <a:avLst/>
          </a:prstGeom>
          <a:noFill/>
          <a:ln>
            <a:noFill/>
          </a:ln>
        </p:spPr>
        <p:txBody>
          <a:bodyPr bIns="38100" rIns="38100" lIns="38100" tIns="38100" anchor="t" anchorCtr="0">
            <a:noAutofit/>
          </a:bodyPr>
          <a:lstStyle/>
          <a:p>
            <a:pPr rtl="0" lvl="0" marR="0" indent="-220133" marL="381000">
              <a:lnSpc>
                <a:spcPct val="100000"/>
              </a:lnSpc>
              <a:spcBef>
                <a:spcPts val="0"/>
              </a:spcBef>
              <a:spcAft>
                <a:spcPts val="0"/>
              </a:spcAft>
              <a:buClr>
                <a:srgbClr val="000000"/>
              </a:buClr>
              <a:buSzPct val="98765"/>
              <a:buFont typeface="Arial"/>
              <a:buChar char="●"/>
            </a:pPr>
            <a:r>
              <a:rPr b="0" sz="2666" lang="en-US">
                <a:solidFill>
                  <a:srgbClr val="000000"/>
                </a:solidFill>
                <a:latin typeface="Arial"/>
                <a:ea typeface="Arial"/>
                <a:cs typeface="Arial"/>
                <a:sym typeface="Arial"/>
              </a:rPr>
              <a:t>Add a label to the application that displays “Device in horizontal position” whenever the device is held horizontally, i.e., the screen of the device faces up and the device is held parallel to the ground.</a:t>
            </a:r>
          </a:p>
          <a:p>
            <a:pPr rtl="0" lvl="1" marR="0" indent="-220133" marL="762000">
              <a:lnSpc>
                <a:spcPct val="100000"/>
              </a:lnSpc>
              <a:spcBef>
                <a:spcPts val="0"/>
              </a:spcBef>
              <a:spcAft>
                <a:spcPts val="0"/>
              </a:spcAft>
              <a:buClr>
                <a:srgbClr val="000000"/>
              </a:buClr>
              <a:buSzPct val="98765"/>
              <a:buFont typeface="Courier New"/>
              <a:buChar char="o"/>
            </a:pPr>
            <a:r>
              <a:rPr b="0" sz="2666" lang="en-US">
                <a:solidFill>
                  <a:srgbClr val="000000"/>
                </a:solidFill>
                <a:latin typeface="Arial"/>
                <a:ea typeface="Arial"/>
                <a:cs typeface="Arial"/>
                <a:sym typeface="Arial"/>
              </a:rPr>
              <a:t>(Hint: think of a condition that the (x, y, z) acceleration values must satisfy for this condition to be true. Use a threshold to cancel out noise).</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blank">
      <a:dk1>
        <a:srgbClr val="000000"/>
      </a:dk1>
      <a:lt1>
        <a:srgbClr val="FFFFFF"/>
      </a:lt1>
      <a:dk2>
        <a:srgbClr val="073763"/>
      </a:dk2>
      <a:lt2>
        <a:srgbClr val="CFE2F3"/>
      </a:lt2>
      <a:accent1>
        <a:srgbClr val="404040"/>
      </a:accent1>
      <a:accent2>
        <a:srgbClr val="808080"/>
      </a:accent2>
      <a:accent3>
        <a:srgbClr val="C0C0C0"/>
      </a:accent3>
      <a:accent4>
        <a:srgbClr val="396187"/>
      </a:accent4>
      <a:accent5>
        <a:srgbClr val="6B8CAB"/>
      </a:accent5>
      <a:accent6>
        <a:srgbClr val="9DB7CF"/>
      </a:accent6>
      <a:hlink>
        <a:srgbClr val="0000EE"/>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B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B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B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