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1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reference/android/location/LocationListener.html" Type="http://schemas.openxmlformats.org/officeDocument/2006/relationships/hyperlink" TargetMode="External" Id="rId4"/><Relationship Target="http://developer.android.com/reference/android/location/LocationManager.html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304800" x="203200"/>
            <a:ext cy="836325" cx="37024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 GPS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1219200" x="304800"/>
            <a:ext cy="6122699" cx="94716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application allows the user to see their current location based on latitude and longitude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latitude and longitude gets updated on change of location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LocationListener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 as callback whenever there are location events 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permission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android.permission.ACCESS_FINE_LOCATION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to be declared in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LocationManager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 to access the GPS information on the device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location information can be obtained in 3 ways :</a:t>
            </a:r>
          </a:p>
          <a:p>
            <a:pPr rtl="0" lvl="1" marR="0" indent="-186266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Courier New"/>
              <a:buChar char="o"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NEWORK_PROVIDER</a:t>
            </a:r>
          </a:p>
          <a:p>
            <a:pPr rtl="0" lvl="1" marR="0" indent="-186266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Courier New"/>
              <a:buChar char="o"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GPS_PROVIDER</a:t>
            </a: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(used in the example)</a:t>
            </a:r>
          </a:p>
          <a:p>
            <a:pPr rtl="0" lvl="1" marR="0" indent="-186266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Courier New"/>
              <a:buChar char="o"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PASSIVE_PROVIDER 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onLocationChanged()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186266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Courier New"/>
              <a:buChar char="o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the location has changed</a:t>
            </a:r>
          </a:p>
          <a:p>
            <a:pPr rtl="0" lvl="1" marR="0" indent="-186266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Courier New"/>
              <a:buChar char="o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update the change in latitude and longitude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10160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tutorial/android/sensor/gps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812800" x="508000"/>
            <a:ext cy="5924775" cx="92688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other callback methods are: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onProviderDisabled()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2" marR="0" indent="-2032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the provide is disabled by the user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onProviderEnabled()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2" marR="0" indent="-2032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the provider is enabled by the user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onStatusChanged()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2" marR="0" indent="-2032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the provider status changes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may take a while for GPS information to be obtained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practice to display the last known location whenever available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getLastKnownLocation()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Gets the last known location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from which longitude and latitude from previous session can be obtained using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getLongitude()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getLatitude()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301775" x="301525"/>
            <a:ext cy="1585100" cx="96247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80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the "geo fix" command in the emulator console</a:t>
            </a: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930400" x="304800"/>
            <a:ext cy="5558574" cx="96247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370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49"/>
              <a:buFont typeface="Arial"/>
              <a:buChar char="●"/>
            </a:pPr>
            <a:r>
              <a:rPr sz="2933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send mock location data from the command line.</a:t>
            </a:r>
            <a:r>
              <a:rPr sz="29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 lvl="0" marR="0" indent="-2370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49"/>
              <a:buFont typeface="Arial"/>
              <a:buChar char="●"/>
            </a:pPr>
            <a:r>
              <a:rPr sz="2933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Launch your application in the Android emulator and open a terminal/console in your SDK's /tools directory.</a:t>
            </a:r>
            <a:r>
              <a:rPr sz="29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 lvl="0" marR="0" indent="-2370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49"/>
              <a:buFont typeface="Arial"/>
              <a:buChar char="●"/>
            </a:pPr>
            <a:r>
              <a:rPr sz="2933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 to the emulator console. Use the command:</a:t>
            </a:r>
            <a:br>
              <a:rPr sz="2933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2933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telnet localhost </a:t>
            </a:r>
            <a:r>
              <a:rPr sz="2933" lang="en-US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&lt;console-port&gt;</a:t>
            </a:r>
            <a:br>
              <a:rPr sz="2933" lang="en-US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2933" lang="en-US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telnet localhost 5554</a:t>
            </a:r>
          </a:p>
          <a:p>
            <a:pPr rtl="0" lvl="0" marR="0" indent="-2370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49"/>
              <a:buFont typeface="Arial"/>
              <a:buChar char="●"/>
            </a:pPr>
            <a:r>
              <a:rPr sz="2933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the location data:</a:t>
            </a:r>
            <a:br>
              <a:rPr sz="2933" lang="en-US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2933" lang="en-US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geo fix longitude latitude altitude</a:t>
            </a:r>
            <a:r>
              <a:rPr sz="29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 lvl="0" marR="0" indent="-2370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49"/>
              <a:buFont typeface="Arial"/>
              <a:buChar char="●"/>
            </a:pPr>
            <a:r>
              <a:rPr sz="2933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command accepts a longitude and latitude in decimal degrees, and an optional altitude in meters. For example:</a:t>
            </a:r>
            <a:br>
              <a:rPr sz="2933" lang="en-US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2933" lang="en-US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geo fix  -121.45356  46.51119  4392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301775" x="301525"/>
            <a:ext cy="989925" cx="96247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37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</a:t>
            </a:r>
            <a:r>
              <a:rPr sz="3733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ways to emulate GPS using DDMS</a:t>
            </a:r>
            <a:r>
              <a:rPr sz="37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827450" x="301525"/>
            <a:ext cy="5558574" cx="96247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370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49"/>
              <a:buFont typeface="Arial"/>
              <a:buChar char="●"/>
            </a:pPr>
            <a:r>
              <a:rPr sz="2933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 to the DDMS (Dalvik Debug Monitor Service) perspective.</a:t>
            </a:r>
            <a:r>
              <a:rPr sz="29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 lvl="0" marR="0" indent="-2370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49"/>
              <a:buFont typeface="Arial"/>
              <a:buChar char="●"/>
            </a:pPr>
            <a:r>
              <a:rPr sz="2933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the Manual tab under Location Controls, manually send individual longitude/latitude coordinates to the device.</a:t>
            </a:r>
            <a:r>
              <a:rPr sz="29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 lvl="0" marR="0" indent="-2370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49"/>
              <a:buFont typeface="Arial"/>
              <a:buChar char="●"/>
            </a:pPr>
            <a:r>
              <a:rPr sz="2933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a GPX file describing a route for playback to the device.</a:t>
            </a:r>
            <a:r>
              <a:rPr sz="29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 lvl="0" marR="0" indent="-2370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49"/>
              <a:buFont typeface="Arial"/>
              <a:buChar char="●"/>
            </a:pPr>
            <a:r>
              <a:rPr sz="2933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a KML file describing individual place marks for sequenced playback to the device.</a:t>
            </a:r>
            <a:r>
              <a:rPr sz="29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0525" x="101800"/>
            <a:ext cy="6931824" cx="99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y="647700" x="8966825"/>
            <a:ext cy="524674" cx="730374"/>
          </a:xfrm>
          <a:prstGeom prst="ellipse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/>
        </p:nvSpPr>
        <p:spPr>
          <a:xfrm>
            <a:off y="399400" x="806775"/>
            <a:ext cy="718400" cx="26671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1625600" x="711200"/>
            <a:ext cy="1976249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LocationManager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LocationListener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another label that displays the accuracy of the Location object.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