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</p:sldIdLst>
  <p:sldSz cy="7620000" cx="10160000"/>
  <p:notesSz cy="10160000" cx="7620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" name="Shape 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" name="Shape 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y="3048000" x="914400"/>
            <a:ext cy="1219199" cx="833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y="4572000" x="1828800"/>
            <a:ext cy="914400" cx="650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1828800" x="304800"/>
            <a:ext cy="5486399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828800" x="304800"/>
            <a:ext cy="5486399" cx="447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y="1828800" x="5384800"/>
            <a:ext cy="5486399" cx="447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y="6705600" x="304800"/>
            <a:ext cy="609599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theme/theme3.xml" Type="http://schemas.openxmlformats.org/officeDocument/2006/relationships/theme" Id="rId6"/><Relationship Target="../slideLayouts/slideLayout5.xml" Type="http://schemas.openxmlformats.org/officeDocument/2006/relationships/slideLayout" Id="rId5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developer.android.com/reference/android/hardware/SensorEventListener.html" Type="http://schemas.openxmlformats.org/officeDocument/2006/relationships/hyperlink" TargetMode="External" Id="rId4"/><Relationship Target="http://developer.android.com/reference/android/hardware/SensorEvent.html" Type="http://schemas.openxmlformats.org/officeDocument/2006/relationships/hyperlink" TargetMode="External" Id="rId3"/><Relationship Target="http://developer.android.com/reference/android/hardware/Sensor.html" Type="http://schemas.openxmlformats.org/officeDocument/2006/relationships/hyperlink" TargetMode="External" Id="rId6"/><Relationship Target="http://developer.android.com/reference/android/hardware/SensorManager.html" Type="http://schemas.openxmlformats.org/officeDocument/2006/relationships/hyperlink" TargetMode="External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y="203200" x="101600"/>
            <a:ext cy="1023025" cx="753692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48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- Gyroscope</a:t>
            </a:r>
          </a:p>
        </p:txBody>
      </p:sp>
      <p:sp>
        <p:nvSpPr>
          <p:cNvPr id="20" name="Shape 20"/>
          <p:cNvSpPr txBox="1"/>
          <p:nvPr/>
        </p:nvSpPr>
        <p:spPr>
          <a:xfrm>
            <a:off y="0" x="5588000"/>
            <a:ext cy="325825" cx="444825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sz="13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tutorial/android/sensor/gyroscope</a:t>
            </a:r>
          </a:p>
        </p:txBody>
      </p:sp>
      <p:sp>
        <p:nvSpPr>
          <p:cNvPr id="21" name="Shape 21"/>
          <p:cNvSpPr txBox="1"/>
          <p:nvPr/>
        </p:nvSpPr>
        <p:spPr>
          <a:xfrm>
            <a:off y="1219200" x="406400"/>
            <a:ext cy="6182800" cx="941415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to demonstrate access to gyroscope on Android device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activity implements the interface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android.hardware.SensorEventListener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Gyroscope is not supported on all devices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SensorManager.getDefaultSensor (Sensor.TYPE_GYROSCOPE)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retrieves the default Sensor for the gyroscope.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Whenever there is change is sensor event,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onSensorChanged() 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callback is called with the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SensorEvent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object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SensorEvent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object contains an array of angular speed along x, y and z axis 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good practice to unregister the sensor when not in use using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unregisterListener()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/>
        </p:nvSpPr>
        <p:spPr>
          <a:xfrm>
            <a:off y="452350" x="706875"/>
            <a:ext cy="813400" cx="356912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y="1727175" x="711200"/>
            <a:ext cy="1974349" cx="51561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SensorEvent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SensorEventListener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SensorManager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Sensor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y="452300" x="485225"/>
            <a:ext cy="948624" cx="278204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</a:p>
        </p:txBody>
      </p:sp>
      <p:sp>
        <p:nvSpPr>
          <p:cNvPr id="33" name="Shape 33"/>
          <p:cNvSpPr txBox="1"/>
          <p:nvPr/>
        </p:nvSpPr>
        <p:spPr>
          <a:xfrm>
            <a:off y="1930400" x="609600"/>
            <a:ext cy="2086925" cx="899807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Nothing to do!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