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developer.android.com/guide/components/bound-services.html" Type="http://schemas.openxmlformats.org/officeDocument/2006/relationships/hyperlink" TargetMode="External" Id="rId4"/><Relationship Target="http://developer.android.com/guide/components/services.html" Type="http://schemas.openxmlformats.org/officeDocument/2006/relationships/hyperlink" TargetMode="External" Id="rId3"/><Relationship Target="http://developer.android.com/reference/android/os/Binder.html" Type="http://schemas.openxmlformats.org/officeDocument/2006/relationships/hyperlink" TargetMode="External" Id="rId6"/><Relationship Target="http://developer.android.com/reference/android/app/Service.html" Type="http://schemas.openxmlformats.org/officeDocument/2006/relationships/hyperlink" TargetMode="External" Id="rId5"/><Relationship Target="http://developer.android.com/reference/android/content/ServiceConnection.html" Type="http://schemas.openxmlformats.org/officeDocument/2006/relationships/hyperlink" TargetMode="External" Id="rId7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184187" x="149675"/>
            <a:ext cy="636600" cx="62216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Android - Service (bound)</a:t>
            </a:r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An Android Service is an application component that can perform long running operations.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By default, a service runs in the context of the UI thread. I.e., requires a thread to be created for background operations.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A bound service performs a long running operation on behalf of a client. At the end of the operation the result is returned back to the client.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A bound service exists as long as there is a client bound to it.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A client can access a service running in a different process.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A bound service is derived from class Service and needs to override method onBind(). The latter returns a Binder object that the client uses to interact with the service.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The client calls bindService() to bind to a service. This requires a ServiceConnection object that is used to detect when the asynchronous connect to the service succeeded.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A service needs to be declared in AndroidManifest.xml using the &lt;service&gt; tag.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y="0" x="6371375"/>
            <a:ext cy="457200" cx="2780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android/service/bound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38550" x="1583800"/>
            <a:ext cy="4648200" cx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Shape 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948075" x="5409450"/>
            <a:ext cy="4629150" cx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/>
          <p:nvPr/>
        </p:nvSpPr>
        <p:spPr>
          <a:xfrm>
            <a:off y="5768750" x="907150"/>
            <a:ext cy="62039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Step 1: Enter value and press the "Compute" button.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y="5768750" x="4776037"/>
            <a:ext cy="62039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Step 2: After 5 seconds the result will be displayed.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General overview of </a:t>
            </a:r>
            <a:r>
              <a:rPr u="sng" lang="en">
                <a:solidFill>
                  <a:schemeClr val="hlink"/>
                </a:solidFill>
                <a:hlinkClick r:id="rId3"/>
              </a:rPr>
              <a:t>Android Services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Details of </a:t>
            </a:r>
            <a:r>
              <a:rPr u="sng" lang="en">
                <a:solidFill>
                  <a:schemeClr val="hlink"/>
                </a:solidFill>
                <a:hlinkClick r:id="rId4"/>
              </a:rPr>
              <a:t>Bound Services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5"/>
              </a:rPr>
              <a:t>android.app.Service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6"/>
              </a:rPr>
              <a:t>android.os.Binder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u="sng" lang="en">
                <a:solidFill>
                  <a:schemeClr val="hlink"/>
                </a:solidFill>
                <a:hlinkClick r:id="rId7"/>
              </a:rPr>
              <a:t>android.content.ServiceConnection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The current implementation will destroy the FibonacciService when FibonacciActivity is destroyed. Convert FibonacciService such that it also overrides onStartCommand() for a started service. This service is a hybrid because it is both a started as well as a bound service. Hint: look at the exercise for a started service and combine it with the bounded service.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