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png" Type="http://schemas.openxmlformats.org/officeDocument/2006/relationships/image" Id="rId4"/><Relationship Target="../media/image01.png" Type="http://schemas.openxmlformats.org/officeDocument/2006/relationships/image" Id="rId3"/><Relationship Target="../media/image00.pn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eveloper.android.com/reference/android/preference/PreferenceActivity.html" Type="http://schemas.openxmlformats.org/officeDocument/2006/relationships/hyperlink" TargetMode="External" Id="rId4"/><Relationship Target="http://developer.android.com/guide/topics/ui/settings.html" Type="http://schemas.openxmlformats.org/officeDocument/2006/relationships/hyperlink" TargetMode="External" Id="rId3"/><Relationship Target="http://developer.android.com/reference/android/preference/PreferenceManager.html" Type="http://schemas.openxmlformats.org/officeDocument/2006/relationships/hyperlink" TargetMode="External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en"/>
              <a:t>Android - Settings</a:t>
            </a:r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Settings allow the user to change certain aspects of the applications behavior.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Settings are handled by an activity that should be derived from class PreferenceActivity.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PreferenceActivity takes care of rendering the UI and making settings persistent.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The settings are defined declaratively via an XML file that needs to be stored in res/xml.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Android defines the schema of this file.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Various standard settings are offered by Android.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Class PreferenceManager can be used to retrieve the current settings.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0" x="6463200"/>
            <a:ext cy="330600" cx="268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b="1" sz="1200" lang="en"/>
              <a:t>tutorial/android/settings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50329" x="3173966"/>
            <a:ext cy="5258170" cx="297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81998" x="5924165"/>
            <a:ext cy="5196769" cx="2945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42383" x="430050"/>
            <a:ext cy="5260947" cx="298257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y="5668425" x="779986"/>
            <a:ext cy="1189800" cx="22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Launching the app for the first time, showing the default settings. Clicking on "Edit" launches settings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y="5668425" x="3522016"/>
            <a:ext cy="873299" cx="22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Defining some settings. Then press 'back' button to return to MainActivity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y="5668425" x="6341416"/>
            <a:ext cy="873299" cx="22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MainActivity shows the changed settings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Overview of </a:t>
            </a:r>
            <a:r>
              <a:rPr u="sng" lang="en">
                <a:solidFill>
                  <a:schemeClr val="hlink"/>
                </a:solidFill>
                <a:hlinkClick r:id="rId3"/>
              </a:rPr>
              <a:t>Android settings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Class </a:t>
            </a:r>
            <a:r>
              <a:rPr u="sng" lang="en">
                <a:solidFill>
                  <a:schemeClr val="hlink"/>
                </a:solidFill>
                <a:hlinkClick r:id="rId4"/>
              </a:rPr>
              <a:t>PreferenceActivity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Class </a:t>
            </a:r>
            <a:r>
              <a:rPr u="sng" lang="en">
                <a:solidFill>
                  <a:schemeClr val="hlink"/>
                </a:solidFill>
                <a:hlinkClick r:id="rId5"/>
              </a:rPr>
              <a:t>PreferenceManager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 a &lt;SwitchPreference&gt; to res/xml/settings.xml and display its value in MainActivity.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