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graphics/Point.html" Type="http://schemas.openxmlformats.org/officeDocument/2006/relationships/hyperlink" TargetMode="External" Id="rId4"/><Relationship Target="http://developer.android.com/reference/android/view/MotionEvent.html" Type="http://schemas.openxmlformats.org/officeDocument/2006/relationships/hyperlink" TargetMode="External" Id="rId3"/><Relationship Target="http://developer.android.com/reference/android/view/View.html" Type="http://schemas.openxmlformats.org/officeDocument/2006/relationships/hyperlink" TargetMode="External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101600" x="0"/>
            <a:ext cy="838900" cx="59104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MultiTouch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117600" x="406400"/>
            <a:ext cy="6498574" cx="94349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Demonstrates multi-touch on Android devices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circle is shown where the finger touches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are multiple touches, multiple circles are shown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circle follows the finger when the finger is dragged over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 anonymous class derived from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 :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to draw circle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to intercept touch events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 list of active touch positions is maintained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by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draw circles 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 by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onTouchEvent()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10160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tutorial/android/touch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304050" x="508075"/>
            <a:ext cy="7157424" cx="92860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new touch event occurs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getAction()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type of the motion event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the events are:</a:t>
            </a:r>
          </a:p>
          <a:p>
            <a:pPr rtl="0" lvl="2" marR="0" indent="-186266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MotionEvent.ACTION_DOWN</a:t>
            </a:r>
          </a:p>
          <a:p>
            <a:pPr rtl="0" lvl="3" marR="0" indent="-186266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sz="2133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pressed gesture has started</a:t>
            </a:r>
          </a:p>
          <a:p>
            <a:pPr rtl="0" lvl="2" marR="0" indent="-186266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MotionEvent.ACTION_POINTER_DOWN </a:t>
            </a:r>
          </a:p>
          <a:p>
            <a:pPr rtl="0" lvl="3" marR="0" indent="-186266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puts finger on screen</a:t>
            </a:r>
          </a:p>
          <a:p>
            <a:pPr rtl="0" lvl="2" marR="0" indent="-186266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MotionEvent.ACTION_MOVE</a:t>
            </a: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3" marR="0" indent="-186266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moved a finger</a:t>
            </a:r>
          </a:p>
          <a:p>
            <a:pPr rtl="0" lvl="2" marR="0" indent="-186266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MotionEvent.ACTION_UP</a:t>
            </a: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3" marR="0" indent="-186266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sz="2133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pressed gesture has finished</a:t>
            </a:r>
          </a:p>
          <a:p>
            <a:pPr rtl="0" lvl="2" marR="0" indent="-186266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MotionEvent.ACTION_POINTER_UP</a:t>
            </a: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3" marR="0" indent="-186266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lifted a finger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active touches are iterated over and added to the list except the event where user lifted his finger is ignored     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25600" x="796550"/>
            <a:ext cy="5965375" cx="31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25600" x="5771350"/>
            <a:ext cy="5988999" cx="3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y="355600" x="304800"/>
            <a:ext cy="1087199" cx="9392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white circle is drawn wherever the finger touches the screen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Android emulator can only simulate one touch 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all Android devices support multi-touch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/>
        </p:nvSpPr>
        <p:spPr>
          <a:xfrm>
            <a:off y="609600" x="711200"/>
            <a:ext cy="914400" cx="31650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y="1625600" x="711200"/>
            <a:ext cy="196992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MotionEvent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Point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View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application so that is draws *one* rectangle that is just large enough to include all active touches. Use red as the filling color of this bounding box.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