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1E82B-735B-4D54-ABFB-F8207B7C8E6C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E2B86-4D73-467C-82F6-7B7D6B16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E2B86-4D73-467C-82F6-7B7D6B16EA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44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tutorial/android/sensor/gyroscope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3369-3FDE-4CA0-9C18-7B9889AA1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21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tutorial/android/sensor/gyroscope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3369-3FDE-4CA0-9C18-7B9889AA1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7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tutorial/android/sensor/gyroscope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3369-3FDE-4CA0-9C18-7B9889AA1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52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3782"/>
            <a:ext cx="10515600" cy="50131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10764" y="0"/>
            <a:ext cx="4581236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tutorial/android/sensor/gyroscope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23876" y="6390981"/>
            <a:ext cx="527631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92526" y="6390980"/>
            <a:ext cx="423714" cy="365125"/>
          </a:xfr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1D923369-3FDE-4CA0-9C18-7B9889AA1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02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tutorial/android/sensor/gyroscope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3369-3FDE-4CA0-9C18-7B9889AA1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69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tutorial/android/sensor/gyroscope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3369-3FDE-4CA0-9C18-7B9889AA1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09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tutorial/android/sensor/gyroscope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3369-3FDE-4CA0-9C18-7B9889AA1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3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tutorial/android/sensor/gyroscope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3369-3FDE-4CA0-9C18-7B9889AA1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8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tutorial/android/sensor/gyroscope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3369-3FDE-4CA0-9C18-7B9889AA1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21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tutorial/android/sensor/gyroscope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3369-3FDE-4CA0-9C18-7B9889AA1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8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tutorial/android/sensor/gyroscope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3369-3FDE-4CA0-9C18-7B9889AA1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11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tutorial/android/sensor/gyroscope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23369-3FDE-4CA0-9C18-7B9889AA1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41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hardware/SensorEventListener.html" TargetMode="External"/><Relationship Id="rId2" Type="http://schemas.openxmlformats.org/officeDocument/2006/relationships/hyperlink" Target="http://developer.android.com/reference/android/hardware/SensorEven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eveloper.android.com/reference/android/hardware/Sensor.html" TargetMode="External"/><Relationship Id="rId4" Type="http://schemas.openxmlformats.org/officeDocument/2006/relationships/hyperlink" Target="http://developer.android.com/reference/android/hardware/SensorManager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-  Gyroscope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 to demonstrate access to gyroscope on Android device</a:t>
            </a: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activity implements the interface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android.hardware.SensorEventListener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Gyroscope is not supported on all devices</a:t>
            </a: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SensorManager.getDefaultSensor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Sensor.TYPE_GYROSCOPE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retrieves the default Sensor for the gyroscope.</a:t>
            </a: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Whenever there is change is sensor event,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onSensorChanged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callback is called with the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SensorEvent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object</a:t>
            </a: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SensorEvent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object contains an array of angular speed along x, y and z axis </a:t>
            </a: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good practice to unregister the sensor when not in use using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unregisterListener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tutorial/android/sensor/gyroscope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3369-3FDE-4CA0-9C18-7B9889AA1F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01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651" y="365126"/>
            <a:ext cx="3918857" cy="581183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tutorial/android/sensor/gyroscope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3369-3FDE-4CA0-9C18-7B9889AA1F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32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8765"/>
            </a:pPr>
            <a:r>
              <a:rPr lang="en-US" u="sng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SensorEvent</a:t>
            </a:r>
            <a:endParaRPr lang="en-US" u="sng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  <a:hlinkClick r:id="rId2"/>
            </a:endParaRP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8765"/>
            </a:pPr>
            <a:r>
              <a:rPr lang="en-US" u="sng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SensorEventListener</a:t>
            </a:r>
            <a:endParaRPr lang="en-US" u="sng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8765"/>
            </a:pPr>
            <a:r>
              <a:rPr lang="en-US" u="sng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SensorManager</a:t>
            </a:r>
            <a:endParaRPr lang="en-US" u="sng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  <a:hlinkClick r:id="rId4"/>
            </a:endParaRP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8765"/>
            </a:pPr>
            <a:r>
              <a:rPr lang="en-US" u="sng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Sensor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tutorial/android/sensor/gyroscope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3369-3FDE-4CA0-9C18-7B9889AA1F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7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Nothing to do!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tutorial/android/sensor/gyroscope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3369-3FDE-4CA0-9C18-7B9889AA1F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04943"/>
      </p:ext>
    </p:extLst>
  </p:cSld>
  <p:clrMapOvr>
    <a:masterClrMapping/>
  </p:clrMapOvr>
</p:sld>
</file>

<file path=ppt/theme/theme1.xml><?xml version="1.0" encoding="utf-8"?>
<a:theme xmlns:a="http://schemas.openxmlformats.org/drawingml/2006/main" name="android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droidSlides" id="{BE1B15B1-4952-4CBB-9E8A-BEB2E0634118}" vid="{AC433EC5-E69B-4CC3-B82C-6B66EB6E7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androidSlides</Template>
  <TotalTime>2</TotalTime>
  <Words>87</Words>
  <Application>Microsoft Office PowerPoint</Application>
  <PresentationFormat>Widescreen</PresentationFormat>
  <Paragraphs>28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</vt:lpstr>
      <vt:lpstr>Calibri</vt:lpstr>
      <vt:lpstr>Calibri Light</vt:lpstr>
      <vt:lpstr>courier new</vt:lpstr>
      <vt:lpstr>androidSlides</vt:lpstr>
      <vt:lpstr>Android -  Gyroscope</vt:lpstr>
      <vt:lpstr>PowerPoint Presentation</vt:lpstr>
      <vt:lpstr>Reference</vt:lpstr>
      <vt:lpstr>Exercise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-  Gyroscope</dc:title>
  <dc:creator>Anthony Souza</dc:creator>
  <cp:lastModifiedBy>Anthony Souza</cp:lastModifiedBy>
  <cp:revision>3</cp:revision>
  <dcterms:created xsi:type="dcterms:W3CDTF">2015-07-31T01:37:50Z</dcterms:created>
  <dcterms:modified xsi:type="dcterms:W3CDTF">2015-07-31T08:18:10Z</dcterms:modified>
</cp:coreProperties>
</file>