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2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86A49-C617-4B9F-B187-4BD37A3ABF8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DA82-7410-45CE-ABDE-2844E726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DA82-7410-45CE-ABDE-2844E7268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DA82-7410-45CE-ABDE-2844E7268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components/processes-and-threads.html" TargetMode="External"/><Relationship Id="rId3" Type="http://schemas.openxmlformats.org/officeDocument/2006/relationships/hyperlink" Target="http://developer.android.com/reference/android/app/Notification.html" TargetMode="External"/><Relationship Id="rId7" Type="http://schemas.openxmlformats.org/officeDocument/2006/relationships/hyperlink" Target="http://developer.android.com/guide/topics/ui/notifiers/notifica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os/AsyncTask.html" TargetMode="External"/><Relationship Id="rId5" Type="http://schemas.openxmlformats.org/officeDocument/2006/relationships/hyperlink" Target="http://developer.android.com/reference/android/support/v4/app/TaskStackBuilder.html" TargetMode="External"/><Relationship Id="rId4" Type="http://schemas.openxmlformats.org/officeDocument/2006/relationships/hyperlink" Target="http://developer.android.com/reference/android/app/PendingInt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notification is a message you can display to the user outside of your application’s UI.</a:t>
            </a:r>
          </a:p>
          <a:p>
            <a:r>
              <a:rPr lang="en-US" dirty="0" smtClean="0"/>
              <a:t>There are two areas to view notifications: Notification area and notification drawer. Both of these areas are system controlled.</a:t>
            </a:r>
          </a:p>
          <a:p>
            <a:r>
              <a:rPr lang="en-US" dirty="0" smtClean="0"/>
              <a:t>Notifications will first appear as an icon in the notification area</a:t>
            </a:r>
          </a:p>
          <a:p>
            <a:r>
              <a:rPr lang="en-US" dirty="0" smtClean="0"/>
              <a:t>Details of the notification can be seen by opening the notification </a:t>
            </a:r>
            <a:r>
              <a:rPr lang="en-US" dirty="0"/>
              <a:t>d</a:t>
            </a:r>
            <a:r>
              <a:rPr lang="en-US" dirty="0" smtClean="0"/>
              <a:t>rawer and clicking on a specific notification.</a:t>
            </a:r>
          </a:p>
          <a:p>
            <a:r>
              <a:rPr lang="en-US" dirty="0" smtClean="0"/>
              <a:t>The following application will trigger a notification after 5 seconds when “</a:t>
            </a:r>
            <a:r>
              <a:rPr lang="en-US" dirty="0"/>
              <a:t>T</a:t>
            </a:r>
            <a:r>
              <a:rPr lang="en-US" dirty="0" smtClean="0"/>
              <a:t>rigger Notification” button is clicked.</a:t>
            </a:r>
          </a:p>
          <a:p>
            <a:r>
              <a:rPr lang="en-US" dirty="0" smtClean="0"/>
              <a:t>The notification will </a:t>
            </a:r>
            <a:r>
              <a:rPr lang="en-US" smtClean="0"/>
              <a:t>appear in the </a:t>
            </a:r>
            <a:r>
              <a:rPr lang="en-US" dirty="0" smtClean="0"/>
              <a:t>notification area on the top of the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1" y="365119"/>
            <a:ext cx="3262752" cy="602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62" y="365120"/>
            <a:ext cx="3350111" cy="602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82" y="365120"/>
            <a:ext cx="3339827" cy="602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55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Notification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err="1" smtClean="0">
                <a:solidFill>
                  <a:schemeClr val="hlink"/>
                </a:solidFill>
                <a:hlinkClick r:id="rId4"/>
              </a:rPr>
              <a:t>PendingIntent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err="1" smtClean="0">
                <a:solidFill>
                  <a:schemeClr val="hlink"/>
                </a:solidFill>
                <a:hlinkClick r:id="rId5"/>
              </a:rPr>
              <a:t>TaskStackBuilder</a:t>
            </a:r>
            <a:endParaRPr lang="en-US" u="sng" dirty="0" smtClean="0">
              <a:solidFill>
                <a:schemeClr val="hlink"/>
              </a:solidFill>
              <a:hlinkClick r:id="rId6"/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smtClean="0">
                <a:solidFill>
                  <a:schemeClr val="hlink"/>
                </a:solidFill>
                <a:hlinkClick r:id="rId7"/>
              </a:rPr>
              <a:t>Guide on Notifications</a:t>
            </a:r>
            <a:endParaRPr lang="en-US" u="sng" dirty="0" smtClean="0">
              <a:solidFill>
                <a:schemeClr val="hlink"/>
              </a:solidFill>
              <a:hlinkClick r:id="rId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tutorial uses a ‘normal view’ for the notification. Change the application such that it uses the ‘big picture style’ showing a bitmap in the notification.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12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15</TotalTime>
  <Words>164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Notification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Notification</dc:title>
  <dc:creator>Anthony Souza</dc:creator>
  <cp:lastModifiedBy>Anthony Souza</cp:lastModifiedBy>
  <cp:revision>5</cp:revision>
  <dcterms:created xsi:type="dcterms:W3CDTF">2015-07-30T23:41:25Z</dcterms:created>
  <dcterms:modified xsi:type="dcterms:W3CDTF">2015-07-31T04:32:11Z</dcterms:modified>
</cp:coreProperties>
</file>