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302B-8041-4569-9229-E0D4812AE444}" type="datetimeFigureOut">
              <a:rPr lang="en-IN" smtClean="0"/>
              <a:t>15-02-2013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AB37-043E-40CA-AB50-A5286562CCE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302B-8041-4569-9229-E0D4812AE444}" type="datetimeFigureOut">
              <a:rPr lang="en-IN" smtClean="0"/>
              <a:t>15-02-2013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AB37-043E-40CA-AB50-A5286562CC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302B-8041-4569-9229-E0D4812AE444}" type="datetimeFigureOut">
              <a:rPr lang="en-IN" smtClean="0"/>
              <a:t>15-02-2013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AB37-043E-40CA-AB50-A5286562CC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302B-8041-4569-9229-E0D4812AE444}" type="datetimeFigureOut">
              <a:rPr lang="en-IN" smtClean="0"/>
              <a:t>15-02-2013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AB37-043E-40CA-AB50-A5286562CC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302B-8041-4569-9229-E0D4812AE444}" type="datetimeFigureOut">
              <a:rPr lang="en-IN" smtClean="0"/>
              <a:t>15-02-2013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AB37-043E-40CA-AB50-A5286562CCE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302B-8041-4569-9229-E0D4812AE444}" type="datetimeFigureOut">
              <a:rPr lang="en-IN" smtClean="0"/>
              <a:t>15-02-2013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AB37-043E-40CA-AB50-A5286562CC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302B-8041-4569-9229-E0D4812AE444}" type="datetimeFigureOut">
              <a:rPr lang="en-IN" smtClean="0"/>
              <a:t>15-02-2013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AB37-043E-40CA-AB50-A5286562CC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302B-8041-4569-9229-E0D4812AE444}" type="datetimeFigureOut">
              <a:rPr lang="en-IN" smtClean="0"/>
              <a:t>15-02-2013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AB37-043E-40CA-AB50-A5286562CC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302B-8041-4569-9229-E0D4812AE444}" type="datetimeFigureOut">
              <a:rPr lang="en-IN" smtClean="0"/>
              <a:t>15-02-2013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AB37-043E-40CA-AB50-A5286562CC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302B-8041-4569-9229-E0D4812AE444}" type="datetimeFigureOut">
              <a:rPr lang="en-IN" smtClean="0"/>
              <a:t>15-02-2013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AB37-043E-40CA-AB50-A5286562CCE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B91302B-8041-4569-9229-E0D4812AE444}" type="datetimeFigureOut">
              <a:rPr lang="en-IN" smtClean="0"/>
              <a:t>15-02-2013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226AB37-043E-40CA-AB50-A5286562CCE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B91302B-8041-4569-9229-E0D4812AE444}" type="datetimeFigureOut">
              <a:rPr lang="en-IN" smtClean="0"/>
              <a:t>15-02-2013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226AB37-043E-40CA-AB50-A5286562CCE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DTMF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91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DTMF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Dual-tone multi-frequency signalling (DTMF) is used for telecommunication signalling over </a:t>
            </a:r>
            <a:r>
              <a:rPr lang="en-IN" i="1" dirty="0" err="1"/>
              <a:t>analog</a:t>
            </a:r>
            <a:r>
              <a:rPr lang="en-IN" i="1" dirty="0"/>
              <a:t> telephone lines in the voice-frequency band between telephone handsets and other communications devices and switching centre. </a:t>
            </a:r>
            <a:endParaRPr lang="en-IN" i="1" dirty="0" smtClean="0"/>
          </a:p>
          <a:p>
            <a:endParaRPr lang="en-IN" i="1" dirty="0"/>
          </a:p>
          <a:p>
            <a:r>
              <a:rPr lang="en-IN" i="1" dirty="0" smtClean="0"/>
              <a:t>The </a:t>
            </a:r>
            <a:r>
              <a:rPr lang="en-IN" i="1" dirty="0"/>
              <a:t>version of DTMF that is used for tone dialling is known as </a:t>
            </a:r>
            <a:r>
              <a:rPr lang="en-IN" b="1" i="1" dirty="0"/>
              <a:t>Touch-Tone.</a:t>
            </a:r>
            <a:r>
              <a:rPr lang="en-IN" i="1" dirty="0"/>
              <a:t>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87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DTMF Frequencies </a:t>
            </a:r>
            <a:endParaRPr lang="en-IN" dirty="0"/>
          </a:p>
        </p:txBody>
      </p:sp>
      <p:pic>
        <p:nvPicPr>
          <p:cNvPr id="4" name="Content Placeholder 3" descr="C:\Users\Compaq\Downloads\robot2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1650281"/>
            <a:ext cx="8352930" cy="487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0790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Stuff Required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The following things are required:</a:t>
            </a:r>
            <a:endParaRPr lang="en-IN" dirty="0"/>
          </a:p>
          <a:p>
            <a:pPr lvl="0"/>
            <a:r>
              <a:rPr lang="en-IN" i="1" dirty="0"/>
              <a:t>MT8870</a:t>
            </a:r>
            <a:endParaRPr lang="en-IN" dirty="0"/>
          </a:p>
          <a:p>
            <a:pPr lvl="0"/>
            <a:r>
              <a:rPr lang="en-IN" i="1" dirty="0"/>
              <a:t>Atmega16</a:t>
            </a:r>
            <a:endParaRPr lang="en-IN" dirty="0"/>
          </a:p>
          <a:p>
            <a:pPr lvl="0"/>
            <a:r>
              <a:rPr lang="en-IN" i="1" dirty="0"/>
              <a:t>Phone jack</a:t>
            </a:r>
            <a:endParaRPr lang="en-IN" dirty="0"/>
          </a:p>
          <a:p>
            <a:pPr lvl="0"/>
            <a:r>
              <a:rPr lang="en-IN" i="1" dirty="0"/>
              <a:t>L293D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1224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C:\Users\Compaq\Downloads\1241987143_3328_FT22035_mt8870-1.jpg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4921" y="1507767"/>
            <a:ext cx="8961575" cy="5256584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2400000"/>
            </a:lightRig>
          </a:scene3d>
          <a:sp3d>
            <a:bevelT w="38100" h="114300"/>
            <a:bevelB w="57150" h="107950"/>
          </a:sp3d>
        </p:spPr>
      </p:pic>
    </p:spTree>
    <p:extLst>
      <p:ext uri="{BB962C8B-B14F-4D97-AF65-F5344CB8AC3E}">
        <p14:creationId xmlns:p14="http://schemas.microsoft.com/office/powerpoint/2010/main" val="411257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In this pin 15 (</a:t>
            </a:r>
            <a:r>
              <a:rPr lang="en-IN" i="1" dirty="0" err="1"/>
              <a:t>std</a:t>
            </a:r>
            <a:r>
              <a:rPr lang="en-IN" i="1" dirty="0"/>
              <a:t> pin) is to be kept not connected. INH and PWDN pins should also be ground. R2 can have bigger value till 110kohms. </a:t>
            </a:r>
            <a:endParaRPr lang="en-IN" dirty="0"/>
          </a:p>
          <a:p>
            <a:r>
              <a:rPr lang="en-IN" i="1" dirty="0"/>
              <a:t>Pins 11 to 14 are connected to input pins of microcontroller.</a:t>
            </a:r>
            <a:endParaRPr lang="en-IN" dirty="0"/>
          </a:p>
          <a:p>
            <a:r>
              <a:rPr lang="en-IN" i="1" dirty="0"/>
              <a:t>Connect L293D to output pins microcontroller and its output pins to motors.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878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Jack	</a:t>
            </a:r>
            <a:endParaRPr lang="en-IN" dirty="0"/>
          </a:p>
        </p:txBody>
      </p:sp>
      <p:pic>
        <p:nvPicPr>
          <p:cNvPr id="4" name="Content Placeholder 3" descr="C:\Users\Compaq\Downloads\tip&amp;ring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74825"/>
            <a:ext cx="8568952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9418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i="1" dirty="0"/>
              <a:t>Tip should be connected to </a:t>
            </a:r>
            <a:r>
              <a:rPr lang="en-IN" i="1" dirty="0" err="1"/>
              <a:t>dtmf</a:t>
            </a:r>
            <a:r>
              <a:rPr lang="en-IN" i="1" dirty="0"/>
              <a:t> input.</a:t>
            </a:r>
            <a:endParaRPr lang="en-IN" dirty="0"/>
          </a:p>
          <a:p>
            <a:pPr lvl="0"/>
            <a:endParaRPr lang="en-IN" i="1" dirty="0" smtClean="0"/>
          </a:p>
          <a:p>
            <a:pPr lvl="0"/>
            <a:r>
              <a:rPr lang="en-IN" i="1" dirty="0" smtClean="0"/>
              <a:t>Sleeve-ring </a:t>
            </a:r>
            <a:r>
              <a:rPr lang="en-IN" i="1" dirty="0"/>
              <a:t>should be ground</a:t>
            </a:r>
            <a:r>
              <a:rPr lang="en-IN" i="1" dirty="0" smtClean="0"/>
              <a:t>.</a:t>
            </a:r>
          </a:p>
          <a:p>
            <a:pPr lvl="0"/>
            <a:endParaRPr lang="en-IN" i="1" dirty="0" smtClean="0"/>
          </a:p>
          <a:p>
            <a:pPr lvl="0"/>
            <a:r>
              <a:rPr lang="en-IN" i="1" dirty="0" smtClean="0"/>
              <a:t>You </a:t>
            </a:r>
            <a:r>
              <a:rPr lang="en-IN" i="1" dirty="0"/>
              <a:t>need to short ring and sleeve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4188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</TotalTime>
  <Words>145</Words>
  <Application>Microsoft Office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Module</vt:lpstr>
      <vt:lpstr>DTMF</vt:lpstr>
      <vt:lpstr>What is DTMF</vt:lpstr>
      <vt:lpstr>DTMF Frequencies </vt:lpstr>
      <vt:lpstr>Stuff Required</vt:lpstr>
      <vt:lpstr>Circuit Diagram</vt:lpstr>
      <vt:lpstr>PowerPoint Presentation</vt:lpstr>
      <vt:lpstr>Audio Jack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DTMF</dc:title>
  <dc:creator>NACHIKET</dc:creator>
  <cp:lastModifiedBy>NACHIKET</cp:lastModifiedBy>
  <cp:revision>3</cp:revision>
  <dcterms:created xsi:type="dcterms:W3CDTF">2013-02-15T16:59:39Z</dcterms:created>
  <dcterms:modified xsi:type="dcterms:W3CDTF">2013-02-15T17:09:13Z</dcterms:modified>
</cp:coreProperties>
</file>