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302" r:id="rId5"/>
    <p:sldId id="261" r:id="rId6"/>
    <p:sldId id="265" r:id="rId7"/>
    <p:sldId id="263" r:id="rId8"/>
    <p:sldId id="301" r:id="rId9"/>
    <p:sldId id="295" r:id="rId10"/>
    <p:sldId id="296" r:id="rId11"/>
    <p:sldId id="294" r:id="rId12"/>
    <p:sldId id="297" r:id="rId13"/>
    <p:sldId id="298" r:id="rId14"/>
    <p:sldId id="299" r:id="rId15"/>
    <p:sldId id="300" r:id="rId16"/>
    <p:sldId id="303" r:id="rId17"/>
    <p:sldId id="30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2C23-2979-4AC6-8A31-B4E52CA585E3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FB6B-A851-4993-8C84-D8859CA6F9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4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FC28A-3029-4259-AC5E-07029C7E58E2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C3220-E5DE-4CF7-8F08-7BBB4DAD7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816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1ABA7-BF01-4DD7-8CD0-85CA06174BB5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FCB6-F335-4798-B20C-F4744D2D16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094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8204-3DF8-43C9-8057-5D6D2A857C20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99239-46F2-4FC8-8AAB-D0F466342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365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EC8D2-6B5B-4D03-BF3F-28B5826A98AC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D0411-F4E0-429E-8A03-39AF77C10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19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D2E7A-0EC1-4A7C-B35D-FD57C8104E81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2BCF-0EA2-4BF0-9390-3E8AE63865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91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D4CCE-F72E-4528-A3CD-06BE333331F1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D2204-09D3-480F-9E69-E37F76F2CC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53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B0587-A4EA-4D61-98A2-14AC5B1A4623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B8D-BB2C-4105-99D4-07AF2D0D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96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ED5-4D72-4149-9F6F-F1E1DCFEB12A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0A710-7A00-4D8F-BCBA-96D77C954C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5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02F0-38C1-4C28-A436-09A9D7BA5A2C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03751-9558-423D-9CE4-625D48B38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86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30FB9-064F-401C-A62E-E07472AE6502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DBEA7-F2D6-47C8-A438-2E82B4EAF9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20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0EE44E4-2EF4-4362-8453-A7DD71E7D8F2}" type="datetimeFigureOut">
              <a:rPr lang="en-US"/>
              <a:pPr>
                <a:defRPr/>
              </a:pPr>
              <a:t>9/1/2012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BADA364-9106-4DB9-889B-1CC3BEF31C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5" r:id="rId2"/>
    <p:sldLayoutId id="2147483871" r:id="rId3"/>
    <p:sldLayoutId id="2147483866" r:id="rId4"/>
    <p:sldLayoutId id="2147483867" r:id="rId5"/>
    <p:sldLayoutId id="2147483868" r:id="rId6"/>
    <p:sldLayoutId id="2147483872" r:id="rId7"/>
    <p:sldLayoutId id="2147483873" r:id="rId8"/>
    <p:sldLayoutId id="2147483874" r:id="rId9"/>
    <p:sldLayoutId id="2147483869" r:id="rId10"/>
    <p:sldLayoutId id="21474838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pic>
        <p:nvPicPr>
          <p:cNvPr id="8195" name="Content Placeholder 3" descr="Cover page copy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304800" y="3124200"/>
            <a:ext cx="32004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4000" dirty="0"/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214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Deciding the count for 1ms of time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828800"/>
            <a:ext cx="1981200" cy="1295400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 Clock frequency 16 MHz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90800" y="4724400"/>
            <a:ext cx="762000" cy="609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9000" y="4343400"/>
            <a:ext cx="2362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TCNT1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Timer/Counter1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(Increments 1 for every cycle i.e. in 1/250000 </a:t>
            </a:r>
            <a:r>
              <a:rPr lang="en-US" dirty="0" err="1" smtClean="0">
                <a:solidFill>
                  <a:schemeClr val="tx1"/>
                </a:solidFill>
              </a:rPr>
              <a:t>secs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867400" y="4724400"/>
            <a:ext cx="762000" cy="609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0" y="3886200"/>
            <a:ext cx="1981200" cy="2209800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OCR1A = 250,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When TCNT1 == OCR1A, one </a:t>
            </a:r>
            <a:r>
              <a:rPr lang="en-US" dirty="0" err="1" smtClean="0">
                <a:solidFill>
                  <a:schemeClr val="tx1"/>
                </a:solidFill>
              </a:rPr>
              <a:t>millisec</a:t>
            </a:r>
            <a:r>
              <a:rPr lang="en-US" dirty="0" smtClean="0">
                <a:solidFill>
                  <a:schemeClr val="tx1"/>
                </a:solidFill>
              </a:rPr>
              <a:t> time has elapsed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066800" y="3200400"/>
            <a:ext cx="914400" cy="1143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4495800"/>
            <a:ext cx="1981200" cy="1295400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Clock </a:t>
            </a:r>
            <a:r>
              <a:rPr lang="en-US" dirty="0" err="1" smtClean="0">
                <a:solidFill>
                  <a:schemeClr val="tx1"/>
                </a:solidFill>
              </a:rPr>
              <a:t>prescaling</a:t>
            </a:r>
            <a:r>
              <a:rPr lang="en-US" dirty="0" smtClean="0">
                <a:solidFill>
                  <a:schemeClr val="tx1"/>
                </a:solidFill>
              </a:rPr>
              <a:t>  by 64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(16Mhz/64 = </a:t>
            </a:r>
            <a:r>
              <a:rPr lang="en-US" smtClean="0">
                <a:solidFill>
                  <a:schemeClr val="tx1"/>
                </a:solidFill>
              </a:rPr>
              <a:t>250 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Other Important register for using timers for PWM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ICR = Top Value. </a:t>
            </a:r>
          </a:p>
          <a:p>
            <a:pPr>
              <a:buNone/>
            </a:pPr>
            <a:r>
              <a:rPr lang="en-US" dirty="0" smtClean="0"/>
              <a:t>		This stores the top value up to which timer 	can count. It becomes zero after reaching 	TOP value. </a:t>
            </a:r>
          </a:p>
          <a:p>
            <a:r>
              <a:rPr lang="en-US" dirty="0" smtClean="0"/>
              <a:t>The PWM output is connected to the 	ENABLE pin of the motor driver. </a:t>
            </a:r>
          </a:p>
        </p:txBody>
      </p:sp>
    </p:spTree>
    <p:extLst>
      <p:ext uri="{BB962C8B-B14F-4D97-AF65-F5344CB8AC3E}">
        <p14:creationId xmlns:p14="http://schemas.microsoft.com/office/powerpoint/2010/main" xmlns="" val="31651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How is PWM achieved using timers?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120775"/>
          </a:xfrm>
        </p:spPr>
        <p:txBody>
          <a:bodyPr/>
          <a:lstStyle/>
          <a:p>
            <a:r>
              <a:rPr lang="en-US" dirty="0" smtClean="0"/>
              <a:t>Consider a graph of TCNT register value plotted against time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52387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PWM output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324600" cy="505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Output pins for PWM in </a:t>
            </a:r>
            <a:r>
              <a:rPr lang="en-US" dirty="0" err="1" smtClean="0"/>
              <a:t>atmega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905000"/>
            <a:ext cx="38576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r>
              <a:rPr lang="en-US" dirty="0" smtClean="0"/>
              <a:t>In Atmega16 four pins </a:t>
            </a:r>
          </a:p>
          <a:p>
            <a:pPr>
              <a:buNone/>
            </a:pPr>
            <a:r>
              <a:rPr lang="en-US" dirty="0" smtClean="0"/>
              <a:t>are allocated for PWM </a:t>
            </a:r>
          </a:p>
          <a:p>
            <a:pPr>
              <a:buNone/>
            </a:pPr>
            <a:r>
              <a:rPr lang="en-US" dirty="0" smtClean="0"/>
              <a:t>namely- </a:t>
            </a:r>
          </a:p>
          <a:p>
            <a:pPr>
              <a:buNone/>
            </a:pPr>
            <a:r>
              <a:rPr lang="en-US" dirty="0" smtClean="0"/>
              <a:t>	•OC0 </a:t>
            </a:r>
          </a:p>
          <a:p>
            <a:pPr>
              <a:buNone/>
            </a:pPr>
            <a:r>
              <a:rPr lang="en-US" dirty="0" smtClean="0"/>
              <a:t>	•OC1A </a:t>
            </a:r>
          </a:p>
          <a:p>
            <a:pPr>
              <a:buNone/>
            </a:pPr>
            <a:r>
              <a:rPr lang="en-US" dirty="0" smtClean="0"/>
              <a:t>	•OC1B </a:t>
            </a:r>
          </a:p>
          <a:p>
            <a:pPr>
              <a:buNone/>
            </a:pPr>
            <a:r>
              <a:rPr lang="en-US" dirty="0" smtClean="0"/>
              <a:t>	•OC2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will we be using and why?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r>
              <a:rPr lang="en-US" dirty="0" smtClean="0"/>
              <a:t> Number of PWM output pins required for our usage?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Which of the 2 – Timer0, Timer1, Timer2?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PWM </a:t>
            </a:r>
            <a:r>
              <a:rPr lang="en-US" dirty="0" err="1" smtClean="0"/>
              <a:t>initialisation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774825"/>
            <a:ext cx="8321040" cy="4625975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void </a:t>
            </a:r>
            <a:r>
              <a:rPr lang="en-US" sz="1800" dirty="0" smtClean="0"/>
              <a:t>pwm1_init(void)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PWM1A_DIR=1;</a:t>
            </a:r>
          </a:p>
          <a:p>
            <a:pPr>
              <a:buNone/>
            </a:pPr>
            <a:r>
              <a:rPr lang="en-US" sz="1800" dirty="0" smtClean="0"/>
              <a:t> PWM1B_DIR=1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TCCR1B = 0x00; //stop</a:t>
            </a:r>
          </a:p>
          <a:p>
            <a:pPr>
              <a:buNone/>
            </a:pPr>
            <a:r>
              <a:rPr lang="en-US" sz="1800" dirty="0" smtClean="0"/>
              <a:t> TCNT1H = 0x00; //setup</a:t>
            </a:r>
          </a:p>
          <a:p>
            <a:pPr>
              <a:buNone/>
            </a:pPr>
            <a:r>
              <a:rPr lang="en-US" sz="1800" dirty="0" smtClean="0"/>
              <a:t> TCNT1L = 0x00;</a:t>
            </a:r>
          </a:p>
          <a:p>
            <a:pPr>
              <a:buNone/>
            </a:pPr>
            <a:r>
              <a:rPr lang="en-US" sz="1800" dirty="0" smtClean="0"/>
              <a:t> OCR1AH = 0x00;</a:t>
            </a:r>
          </a:p>
          <a:p>
            <a:pPr>
              <a:buNone/>
            </a:pPr>
            <a:r>
              <a:rPr lang="en-US" sz="1800" dirty="0" smtClean="0"/>
              <a:t> OCR1AL = 0x00;</a:t>
            </a:r>
          </a:p>
          <a:p>
            <a:pPr>
              <a:buNone/>
            </a:pPr>
            <a:r>
              <a:rPr lang="en-US" sz="1800" dirty="0" smtClean="0"/>
              <a:t> OCR1BH = 0x00;</a:t>
            </a:r>
          </a:p>
          <a:p>
            <a:pPr>
              <a:buNone/>
            </a:pPr>
            <a:r>
              <a:rPr lang="en-US" sz="1800" dirty="0" smtClean="0"/>
              <a:t> OCR1BL = 0x00;</a:t>
            </a:r>
          </a:p>
          <a:p>
            <a:pPr>
              <a:buNone/>
            </a:pPr>
            <a:r>
              <a:rPr lang="en-US" sz="1800" dirty="0" smtClean="0"/>
              <a:t> ICR1H  = 0x01;</a:t>
            </a:r>
          </a:p>
          <a:p>
            <a:pPr>
              <a:buNone/>
            </a:pPr>
            <a:r>
              <a:rPr lang="en-US" sz="1800" dirty="0" smtClean="0"/>
              <a:t> ICR1L  = 0x8F</a:t>
            </a:r>
            <a:r>
              <a:rPr lang="en-US" sz="1800" dirty="0" smtClean="0"/>
              <a:t>;</a:t>
            </a:r>
            <a:r>
              <a:rPr lang="en-US" sz="1800" dirty="0" smtClean="0"/>
              <a:t> //0x018F = </a:t>
            </a:r>
            <a:r>
              <a:rPr lang="en-US" sz="1800" dirty="0" smtClean="0"/>
              <a:t>399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TCCR1A = 0xA2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TCCR1B </a:t>
            </a:r>
            <a:r>
              <a:rPr lang="en-US" sz="1800" dirty="0" smtClean="0"/>
              <a:t>= 0x19; //start Timer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PWM functions in </a:t>
            </a:r>
            <a:r>
              <a:rPr lang="en-US" dirty="0" err="1" smtClean="0"/>
              <a:t>sra.c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774825"/>
            <a:ext cx="8321040" cy="4625975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//Set PWM1A</a:t>
            </a:r>
          </a:p>
          <a:p>
            <a:pPr>
              <a:buNone/>
            </a:pPr>
            <a:r>
              <a:rPr lang="en-US" sz="1800" dirty="0" smtClean="0"/>
              <a:t>void </a:t>
            </a:r>
            <a:r>
              <a:rPr lang="en-US" sz="1800" dirty="0" smtClean="0"/>
              <a:t>set_pwm1a(</a:t>
            </a:r>
            <a:r>
              <a:rPr lang="en-US" sz="1800" dirty="0" err="1" smtClean="0"/>
              <a:t>int</a:t>
            </a:r>
            <a:r>
              <a:rPr lang="en-US" sz="1800" dirty="0" smtClean="0"/>
              <a:t> a)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OCR1A=a;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//SET PWM1B</a:t>
            </a:r>
          </a:p>
          <a:p>
            <a:pPr>
              <a:buNone/>
            </a:pPr>
            <a:r>
              <a:rPr lang="en-US" sz="1800" dirty="0" smtClean="0"/>
              <a:t>void set_pwm1b(</a:t>
            </a:r>
            <a:r>
              <a:rPr lang="en-US" sz="1800" dirty="0" err="1" smtClean="0"/>
              <a:t>int</a:t>
            </a:r>
            <a:r>
              <a:rPr lang="en-US" sz="1800" dirty="0" smtClean="0"/>
              <a:t> b)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OCR1B=b;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SRALogo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8375" y="5181600"/>
            <a:ext cx="3095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355975"/>
            <a:ext cx="8077200" cy="16732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Pulse Width </a:t>
            </a:r>
            <a:r>
              <a:rPr lang="en-US" dirty="0" err="1" smtClean="0"/>
              <a:t>Modultaion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PWM – Pulse width modulation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7543800" cy="40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1524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Generating a pulse whose duration can be altered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Back to PWM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</a:p>
          <a:p>
            <a:endParaRPr lang="en-US" dirty="0" smtClean="0"/>
          </a:p>
          <a:p>
            <a:r>
              <a:rPr lang="en-US" dirty="0" smtClean="0"/>
              <a:t>Uses: </a:t>
            </a:r>
          </a:p>
          <a:p>
            <a:pPr lvl="3">
              <a:buNone/>
            </a:pPr>
            <a:r>
              <a:rPr lang="en-US" dirty="0" smtClean="0"/>
              <a:t>	Motor Speed Control</a:t>
            </a:r>
          </a:p>
          <a:p>
            <a:pPr lvl="3">
              <a:buNone/>
            </a:pPr>
            <a:r>
              <a:rPr lang="en-US" dirty="0" smtClean="0"/>
              <a:t>	Intensity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Timers in Microcontroller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934200" cy="257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5638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Timer is basically a register i.e. a storage unit that keeps times.</a:t>
            </a:r>
          </a:p>
          <a:p>
            <a:endParaRPr lang="en-US" dirty="0" smtClean="0"/>
          </a:p>
        </p:txBody>
      </p:sp>
      <p:pic>
        <p:nvPicPr>
          <p:cNvPr id="2052" name="Picture 4" descr="http://www.extremeelectronics.co.in/avrtutorials/images/coun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495800"/>
            <a:ext cx="6858000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Timers in Microcontroller(Cont.)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Atmega16 there are 2 types of timers- </a:t>
            </a:r>
          </a:p>
          <a:p>
            <a:pPr>
              <a:buNone/>
            </a:pPr>
            <a:r>
              <a:rPr lang="en-US" dirty="0" smtClean="0"/>
              <a:t>	• 8 bit timer ( range 0-255) </a:t>
            </a:r>
          </a:p>
          <a:p>
            <a:pPr>
              <a:buNone/>
            </a:pPr>
            <a:r>
              <a:rPr lang="en-US" dirty="0" smtClean="0"/>
              <a:t>	• 16 bit timer (range 0-65535 ) </a:t>
            </a:r>
          </a:p>
          <a:p>
            <a:r>
              <a:rPr lang="en-US" dirty="0" smtClean="0"/>
              <a:t>Atmega16 has one 16 bit and two 8 bit timers. </a:t>
            </a:r>
          </a:p>
          <a:p>
            <a:r>
              <a:rPr lang="en-US" dirty="0" smtClean="0"/>
              <a:t>16 bit timer- Timer1 (Called as Timer1A and Timer1B)</a:t>
            </a:r>
          </a:p>
          <a:p>
            <a:r>
              <a:rPr lang="en-US" dirty="0" smtClean="0"/>
              <a:t>8 bit timers – Timer0 </a:t>
            </a:r>
          </a:p>
          <a:p>
            <a:pPr>
              <a:buNone/>
            </a:pPr>
            <a:r>
              <a:rPr lang="en-US" dirty="0" smtClean="0"/>
              <a:t>			         - Timer2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Timer Registers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TCCR = Timer/Counter Control Register. </a:t>
            </a:r>
          </a:p>
          <a:p>
            <a:pPr>
              <a:buNone/>
            </a:pPr>
            <a:r>
              <a:rPr lang="en-US" dirty="0" smtClean="0"/>
              <a:t>		It sets up the timer. </a:t>
            </a:r>
          </a:p>
          <a:p>
            <a:r>
              <a:rPr lang="en-US" dirty="0" smtClean="0"/>
              <a:t>TCNT = Timer Counter. </a:t>
            </a:r>
          </a:p>
          <a:p>
            <a:pPr>
              <a:buNone/>
            </a:pPr>
            <a:r>
              <a:rPr lang="en-US" dirty="0" smtClean="0"/>
              <a:t>	 	It keeps the count of the clock cycles as 	shown previously.</a:t>
            </a:r>
          </a:p>
          <a:p>
            <a:pPr>
              <a:buNone/>
            </a:pPr>
            <a:r>
              <a:rPr lang="en-US" dirty="0" smtClean="0"/>
              <a:t>		It has the actual timer count. </a:t>
            </a:r>
          </a:p>
          <a:p>
            <a:r>
              <a:rPr lang="en-US" dirty="0" smtClean="0"/>
              <a:t>OCR = Compare Value. </a:t>
            </a:r>
          </a:p>
          <a:p>
            <a:pPr>
              <a:buNone/>
            </a:pPr>
            <a:r>
              <a:rPr lang="en-US" dirty="0" smtClean="0"/>
              <a:t>		As soon as TCNT becomes equal to OCR, 	the output becomes low.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Clock </a:t>
            </a:r>
            <a:r>
              <a:rPr lang="en-US" dirty="0" err="1" smtClean="0"/>
              <a:t>Prescaling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options to use clock frequency lesser than what crystal provides.</a:t>
            </a:r>
          </a:p>
          <a:p>
            <a:r>
              <a:rPr lang="en-US" dirty="0" smtClean="0"/>
              <a:t>Possible options in Atmega16 for Timer0 &amp; Timer1</a:t>
            </a:r>
          </a:p>
          <a:p>
            <a:pPr lvl="1"/>
            <a:r>
              <a:rPr lang="en-US" dirty="0" err="1" smtClean="0"/>
              <a:t>Fclk</a:t>
            </a:r>
            <a:r>
              <a:rPr lang="en-US" dirty="0" smtClean="0"/>
              <a:t>/1</a:t>
            </a:r>
          </a:p>
          <a:p>
            <a:pPr lvl="1"/>
            <a:r>
              <a:rPr lang="en-US" dirty="0" err="1" smtClean="0"/>
              <a:t>Fclk</a:t>
            </a:r>
            <a:r>
              <a:rPr lang="en-US" dirty="0" smtClean="0"/>
              <a:t>/8</a:t>
            </a:r>
          </a:p>
          <a:p>
            <a:pPr lvl="1"/>
            <a:r>
              <a:rPr lang="en-US" dirty="0" err="1" smtClean="0"/>
              <a:t>Fclk</a:t>
            </a:r>
            <a:r>
              <a:rPr lang="en-US" dirty="0" smtClean="0"/>
              <a:t>/64</a:t>
            </a:r>
          </a:p>
          <a:p>
            <a:pPr lvl="1"/>
            <a:r>
              <a:rPr lang="en-US" dirty="0" err="1" smtClean="0"/>
              <a:t>Fclk</a:t>
            </a:r>
            <a:r>
              <a:rPr lang="en-US" dirty="0" smtClean="0"/>
              <a:t>/256</a:t>
            </a:r>
          </a:p>
          <a:p>
            <a:pPr lvl="1"/>
            <a:r>
              <a:rPr lang="en-US" dirty="0" err="1" smtClean="0"/>
              <a:t>Fclk</a:t>
            </a:r>
            <a:r>
              <a:rPr lang="en-US" dirty="0" smtClean="0"/>
              <a:t>/1024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Deciding the count for 1ms of time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interrupt can be generated when on comparing OCR value to TCNT, they’re found equal.</a:t>
            </a:r>
          </a:p>
          <a:p>
            <a:r>
              <a:rPr lang="en-US" dirty="0" smtClean="0"/>
              <a:t>Assume a clock of frequency 16 Mhz.</a:t>
            </a:r>
          </a:p>
          <a:p>
            <a:r>
              <a:rPr lang="en-US" dirty="0" smtClean="0"/>
              <a:t>What is the OCR value needed to figure out that 1 </a:t>
            </a:r>
            <a:r>
              <a:rPr lang="en-US" dirty="0" err="1" smtClean="0"/>
              <a:t>millisec</a:t>
            </a:r>
            <a:r>
              <a:rPr lang="en-US" dirty="0" smtClean="0"/>
              <a:t> of time has elapsed?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RA ppt templat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SRA ppt template</Template>
  <TotalTime>758</TotalTime>
  <Words>368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SRA ppt template</vt:lpstr>
      <vt:lpstr>Slide 1</vt:lpstr>
      <vt:lpstr>Pulse Width Modultaion</vt:lpstr>
      <vt:lpstr>PWM – Pulse width modulation</vt:lpstr>
      <vt:lpstr>Back to PWM</vt:lpstr>
      <vt:lpstr>Timers in Microcontroller</vt:lpstr>
      <vt:lpstr>Timers in Microcontroller(Cont.)</vt:lpstr>
      <vt:lpstr>Timer Registers</vt:lpstr>
      <vt:lpstr>Clock Prescaling</vt:lpstr>
      <vt:lpstr>Deciding the count for 1ms of time</vt:lpstr>
      <vt:lpstr>Deciding the count for 1ms of time</vt:lpstr>
      <vt:lpstr>Other Important register for using timers for PWM</vt:lpstr>
      <vt:lpstr>How is PWM achieved using timers?</vt:lpstr>
      <vt:lpstr>PWM output</vt:lpstr>
      <vt:lpstr>Output pins for PWM in atmega</vt:lpstr>
      <vt:lpstr>What will we be using and why?</vt:lpstr>
      <vt:lpstr>PWM initialisation</vt:lpstr>
      <vt:lpstr>PWM functions in sra.c</vt:lpstr>
    </vt:vector>
  </TitlesOfParts>
  <Company>VJTI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SRA</dc:creator>
  <cp:lastModifiedBy>Parita</cp:lastModifiedBy>
  <cp:revision>114</cp:revision>
  <dcterms:created xsi:type="dcterms:W3CDTF">2009-09-28T13:56:11Z</dcterms:created>
  <dcterms:modified xsi:type="dcterms:W3CDTF">2012-09-01T16:35:21Z</dcterms:modified>
</cp:coreProperties>
</file>