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8B7AAF6-7E04-491A-8120-CEEE5EACE911}" type="datetimeFigureOut">
              <a:rPr lang="en-IN" smtClean="0"/>
              <a:t>29-08-2012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58476B-ABEB-468D-81E4-9D6876B1C7A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</a:t>
            </a:r>
            <a:r>
              <a:rPr lang="en-IN" dirty="0" err="1" smtClean="0"/>
              <a:t>ra.c</a:t>
            </a:r>
            <a:r>
              <a:rPr lang="en-IN" dirty="0" smtClean="0"/>
              <a:t> library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6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usart_transmit_newline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Used to transmit a newline </a:t>
            </a:r>
          </a:p>
          <a:p>
            <a:r>
              <a:rPr lang="en-IN" dirty="0" smtClean="0"/>
              <a:t>Transmit string and newline are used while interfacing with a PC</a:t>
            </a:r>
          </a:p>
          <a:p>
            <a:endParaRPr lang="en-IN" dirty="0"/>
          </a:p>
          <a:p>
            <a:r>
              <a:rPr lang="en-IN" dirty="0" err="1" smtClean="0"/>
              <a:t>usart_receive_char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Used to receive a single character</a:t>
            </a:r>
          </a:p>
          <a:p>
            <a:r>
              <a:rPr lang="en-IN" dirty="0" smtClean="0"/>
              <a:t>Returns the character received.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98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Robot Motion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bot_motion_init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Initializes the motions. Needs to be called to make the bot move.</a:t>
            </a:r>
          </a:p>
          <a:p>
            <a:endParaRPr lang="en-IN" dirty="0"/>
          </a:p>
          <a:p>
            <a:r>
              <a:rPr lang="en-IN" dirty="0" err="1" smtClean="0"/>
              <a:t>bot_left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bot_left_backward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 err="1" smtClean="0"/>
              <a:t>bot_right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bot_right_backward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bot_forward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 err="1" smtClean="0"/>
              <a:t>bot_backward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 err="1" smtClean="0"/>
              <a:t>bot_spot_left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 err="1" smtClean="0"/>
              <a:t>bot_spot_right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 err="1" smtClean="0"/>
              <a:t>bot_stop</a:t>
            </a:r>
            <a:r>
              <a:rPr lang="en-IN" dirty="0" smtClean="0"/>
              <a:t>();</a:t>
            </a:r>
          </a:p>
          <a:p>
            <a:r>
              <a:rPr lang="en-IN" dirty="0" err="1" smtClean="0"/>
              <a:t>bot_brake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89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switch_init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Initializes the switches. Needs to be </a:t>
            </a:r>
            <a:r>
              <a:rPr lang="en-IN" dirty="0" err="1" smtClean="0"/>
              <a:t>calle</a:t>
            </a:r>
            <a:r>
              <a:rPr lang="en-IN" dirty="0" smtClean="0"/>
              <a:t> to use the switches</a:t>
            </a:r>
          </a:p>
          <a:p>
            <a:r>
              <a:rPr lang="en-IN" dirty="0"/>
              <a:t>pressed_switch0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pressed_switch1();</a:t>
            </a:r>
          </a:p>
          <a:p>
            <a:r>
              <a:rPr lang="en-IN" dirty="0" smtClean="0"/>
              <a:t>pressed_switch2();</a:t>
            </a:r>
            <a:endParaRPr lang="en-IN" dirty="0"/>
          </a:p>
          <a:p>
            <a:r>
              <a:rPr lang="en-IN" dirty="0" smtClean="0"/>
              <a:t>pressed_switch3();</a:t>
            </a:r>
          </a:p>
          <a:p>
            <a:r>
              <a:rPr lang="en-IN" dirty="0" smtClean="0"/>
              <a:t>These functions return 1 or 0 if the switch is pressed or not.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82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Following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calibrate_black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Calibrates the sensor values for a black surface</a:t>
            </a:r>
          </a:p>
          <a:p>
            <a:endParaRPr lang="en-IN" dirty="0"/>
          </a:p>
          <a:p>
            <a:r>
              <a:rPr lang="en-IN" dirty="0" err="1" smtClean="0"/>
              <a:t>calibrate_white</a:t>
            </a:r>
            <a:r>
              <a:rPr lang="en-IN" dirty="0" smtClean="0"/>
              <a:t>();</a:t>
            </a:r>
          </a:p>
          <a:p>
            <a:r>
              <a:rPr lang="en-IN" dirty="0"/>
              <a:t>Calibrates the sensor values for a </a:t>
            </a:r>
            <a:r>
              <a:rPr lang="en-IN" dirty="0" smtClean="0"/>
              <a:t>white surface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39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set_threshold</a:t>
            </a:r>
            <a:r>
              <a:rPr lang="en-IN" dirty="0" smtClean="0"/>
              <a:t>()</a:t>
            </a:r>
          </a:p>
          <a:p>
            <a:r>
              <a:rPr lang="en-IN" dirty="0" smtClean="0"/>
              <a:t>Sets a threshold value of the sensors</a:t>
            </a:r>
          </a:p>
          <a:p>
            <a:endParaRPr lang="en-IN" dirty="0"/>
          </a:p>
          <a:p>
            <a:r>
              <a:rPr lang="en-IN" dirty="0" err="1" smtClean="0"/>
              <a:t>check_sensors</a:t>
            </a:r>
            <a:r>
              <a:rPr lang="en-IN" dirty="0" smtClean="0"/>
              <a:t>()</a:t>
            </a:r>
          </a:p>
          <a:p>
            <a:r>
              <a:rPr lang="en-IN" dirty="0" smtClean="0"/>
              <a:t>Checks the sensors if they are 0 or 1 and modifies the variable </a:t>
            </a:r>
            <a:r>
              <a:rPr lang="en-IN" dirty="0" err="1" smtClean="0"/>
              <a:t>sensorbyte</a:t>
            </a:r>
            <a:r>
              <a:rPr lang="en-IN" smtClean="0"/>
              <a:t> accordingly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7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Port 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port_init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Initializes the various ports as input and output.</a:t>
            </a:r>
          </a:p>
          <a:p>
            <a:r>
              <a:rPr lang="en-IN" dirty="0" smtClean="0"/>
              <a:t>PORT A, PORT B, PORT D are initialized as input ports while PORT C is initialized as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63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Delay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delay_sec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</a:t>
            </a:r>
            <a:r>
              <a:rPr lang="en-IN" dirty="0" smtClean="0"/>
              <a:t>);</a:t>
            </a:r>
          </a:p>
          <a:p>
            <a:r>
              <a:rPr lang="en-IN" dirty="0" smtClean="0"/>
              <a:t>Gives a time delay of ‘x’ seconds.</a:t>
            </a:r>
          </a:p>
          <a:p>
            <a:endParaRPr lang="en-IN" dirty="0"/>
          </a:p>
          <a:p>
            <a:r>
              <a:rPr lang="en-IN" dirty="0" err="1"/>
              <a:t>delay_milisec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x);</a:t>
            </a:r>
          </a:p>
          <a:p>
            <a:r>
              <a:rPr lang="en-IN" dirty="0"/>
              <a:t>Gives a time delay of ‘x’ </a:t>
            </a:r>
            <a:r>
              <a:rPr lang="en-IN" dirty="0" err="1" smtClean="0"/>
              <a:t>miliseconds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err="1" smtClean="0"/>
              <a:t>delay_microsec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x</a:t>
            </a:r>
            <a:r>
              <a:rPr lang="en-IN" dirty="0" smtClean="0"/>
              <a:t>);</a:t>
            </a:r>
            <a:endParaRPr lang="en-IN" dirty="0"/>
          </a:p>
          <a:p>
            <a:r>
              <a:rPr lang="en-IN" dirty="0"/>
              <a:t>Gives a time delay of ‘x’ </a:t>
            </a:r>
            <a:r>
              <a:rPr lang="en-IN" dirty="0" smtClean="0"/>
              <a:t>microseconds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6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ADC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adc_init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Initializes the ADC mechanism of the microcontroller</a:t>
            </a:r>
          </a:p>
          <a:p>
            <a:r>
              <a:rPr lang="en-IN" dirty="0" smtClean="0"/>
              <a:t>Needs to be called in the main() for using the ADC feature</a:t>
            </a:r>
          </a:p>
          <a:p>
            <a:endParaRPr lang="en-IN" dirty="0" smtClean="0"/>
          </a:p>
          <a:p>
            <a:r>
              <a:rPr lang="en-IN" dirty="0" err="1" smtClean="0"/>
              <a:t>adc_start</a:t>
            </a:r>
            <a:r>
              <a:rPr lang="en-IN" dirty="0" smtClean="0"/>
              <a:t>(unsigned </a:t>
            </a:r>
            <a:r>
              <a:rPr lang="en-IN" dirty="0"/>
              <a:t>char channel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Returns the ADC value on the pin number passed in the argument.</a:t>
            </a:r>
          </a:p>
          <a:p>
            <a:r>
              <a:rPr lang="en-IN" dirty="0" smtClean="0"/>
              <a:t>‘channel’ is the pin number of PORT 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76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PWM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pwm1_init();</a:t>
            </a:r>
          </a:p>
          <a:p>
            <a:r>
              <a:rPr lang="en-IN" dirty="0" smtClean="0"/>
              <a:t>Initializes the pwm1 feature of the microcontroller</a:t>
            </a:r>
          </a:p>
          <a:p>
            <a:endParaRPr lang="en-IN" dirty="0"/>
          </a:p>
          <a:p>
            <a:r>
              <a:rPr lang="en-IN" dirty="0"/>
              <a:t>set_pwm1a(</a:t>
            </a:r>
            <a:r>
              <a:rPr lang="en-IN" dirty="0" err="1"/>
              <a:t>int</a:t>
            </a:r>
            <a:r>
              <a:rPr lang="en-IN" dirty="0"/>
              <a:t> a</a:t>
            </a:r>
            <a:r>
              <a:rPr lang="en-IN" dirty="0" smtClean="0"/>
              <a:t>);</a:t>
            </a:r>
          </a:p>
          <a:p>
            <a:r>
              <a:rPr lang="en-IN" dirty="0" smtClean="0"/>
              <a:t>Sets the pwm1a value to ‘a’ </a:t>
            </a:r>
          </a:p>
          <a:p>
            <a:endParaRPr lang="en-IN" dirty="0"/>
          </a:p>
          <a:p>
            <a:r>
              <a:rPr lang="en-IN" dirty="0" smtClean="0"/>
              <a:t>set_pwm1b(</a:t>
            </a:r>
            <a:r>
              <a:rPr lang="en-IN" dirty="0" err="1" smtClean="0"/>
              <a:t>int</a:t>
            </a:r>
            <a:r>
              <a:rPr lang="en-IN" dirty="0" smtClean="0"/>
              <a:t> b)</a:t>
            </a:r>
          </a:p>
          <a:p>
            <a:r>
              <a:rPr lang="en-IN" dirty="0" smtClean="0"/>
              <a:t>Sets the pwm1b value to ‘b’</a:t>
            </a:r>
          </a:p>
        </p:txBody>
      </p:sp>
    </p:spTree>
    <p:extLst>
      <p:ext uri="{BB962C8B-B14F-4D97-AF65-F5344CB8AC3E}">
        <p14:creationId xmlns:p14="http://schemas.microsoft.com/office/powerpoint/2010/main" val="147707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Flick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flick 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Flick is a function used to blink the LEDs.</a:t>
            </a:r>
          </a:p>
          <a:p>
            <a:r>
              <a:rPr lang="en-IN" dirty="0" smtClean="0"/>
              <a:t>LED needs to be initialized before using this function</a:t>
            </a:r>
          </a:p>
          <a:p>
            <a:r>
              <a:rPr lang="en-IN" dirty="0" smtClean="0"/>
              <a:t>Mainly used for debugging and a visual signal on completion of a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70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LCD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lcd_init</a:t>
            </a:r>
            <a:r>
              <a:rPr lang="en-IN" dirty="0" smtClean="0"/>
              <a:t>(style);</a:t>
            </a:r>
          </a:p>
          <a:p>
            <a:r>
              <a:rPr lang="en-IN" dirty="0" smtClean="0"/>
              <a:t>Initializes the LCD pins. Needs to be called in the main() before using the LCD</a:t>
            </a:r>
          </a:p>
          <a:p>
            <a:r>
              <a:rPr lang="en-IN" dirty="0" smtClean="0"/>
              <a:t>‘style’ can be ‘blink’ or ‘underline’ depending upon the cursor you want</a:t>
            </a:r>
          </a:p>
          <a:p>
            <a:endParaRPr lang="en-IN" dirty="0"/>
          </a:p>
          <a:p>
            <a:r>
              <a:rPr lang="en-IN" dirty="0" err="1" smtClean="0"/>
              <a:t>lcd_write_string</a:t>
            </a:r>
            <a:r>
              <a:rPr lang="en-IN" dirty="0" smtClean="0"/>
              <a:t>(“string”);</a:t>
            </a:r>
          </a:p>
          <a:p>
            <a:r>
              <a:rPr lang="en-IN" dirty="0" smtClean="0"/>
              <a:t>Used to write a string of characters on the LCD starting from (0,0).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5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lcd_write_string_xy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x,int</a:t>
            </a:r>
            <a:r>
              <a:rPr lang="en-IN" dirty="0"/>
              <a:t> </a:t>
            </a:r>
            <a:r>
              <a:rPr lang="en-IN" dirty="0" err="1" smtClean="0"/>
              <a:t>y,”string</a:t>
            </a:r>
            <a:r>
              <a:rPr lang="en-IN" dirty="0" smtClean="0"/>
              <a:t>”);</a:t>
            </a:r>
          </a:p>
          <a:p>
            <a:r>
              <a:rPr lang="en-IN" dirty="0" smtClean="0"/>
              <a:t>Used to write a string starting from (</a:t>
            </a:r>
            <a:r>
              <a:rPr lang="en-IN" dirty="0" err="1" smtClean="0"/>
              <a:t>x,y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err="1"/>
              <a:t>lcd_write_int_xy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x,int</a:t>
            </a:r>
            <a:r>
              <a:rPr lang="en-IN" dirty="0"/>
              <a:t> </a:t>
            </a:r>
            <a:r>
              <a:rPr lang="en-IN" dirty="0" err="1"/>
              <a:t>y,int</a:t>
            </a:r>
            <a:r>
              <a:rPr lang="en-IN" dirty="0"/>
              <a:t> </a:t>
            </a:r>
            <a:r>
              <a:rPr lang="en-IN" dirty="0" err="1" smtClean="0"/>
              <a:t>number,int</a:t>
            </a:r>
            <a:r>
              <a:rPr lang="en-IN" dirty="0" smtClean="0"/>
              <a:t> </a:t>
            </a:r>
            <a:r>
              <a:rPr lang="en-IN" dirty="0" err="1"/>
              <a:t>fl</a:t>
            </a:r>
            <a:r>
              <a:rPr lang="en-IN" dirty="0" smtClean="0"/>
              <a:t>)</a:t>
            </a:r>
          </a:p>
          <a:p>
            <a:r>
              <a:rPr lang="en-IN" dirty="0" smtClean="0"/>
              <a:t>Used to write a number  at (</a:t>
            </a:r>
            <a:r>
              <a:rPr lang="en-IN" dirty="0" err="1" smtClean="0"/>
              <a:t>x,y</a:t>
            </a:r>
            <a:r>
              <a:rPr lang="en-IN" dirty="0" smtClean="0"/>
              <a:t>) with a field length fl.</a:t>
            </a:r>
          </a:p>
          <a:p>
            <a:endParaRPr lang="en-IN" dirty="0"/>
          </a:p>
          <a:p>
            <a:r>
              <a:rPr lang="en-IN" dirty="0" err="1" smtClean="0"/>
              <a:t>lcd_clear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Clears the LCD.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87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USART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usart_init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Used to initialize the USART feature of the microcontroller</a:t>
            </a:r>
          </a:p>
          <a:p>
            <a:endParaRPr lang="en-IN" dirty="0" smtClean="0"/>
          </a:p>
          <a:p>
            <a:r>
              <a:rPr lang="en-IN" dirty="0" err="1" smtClean="0"/>
              <a:t>usart_transmit_char</a:t>
            </a:r>
            <a:r>
              <a:rPr lang="en-IN" dirty="0"/>
              <a:t>( unsigned char data </a:t>
            </a:r>
            <a:r>
              <a:rPr lang="en-IN" dirty="0" smtClean="0"/>
              <a:t>);</a:t>
            </a:r>
          </a:p>
          <a:p>
            <a:r>
              <a:rPr lang="en-IN" dirty="0" smtClean="0"/>
              <a:t>Used to transmit a single character data</a:t>
            </a:r>
          </a:p>
          <a:p>
            <a:endParaRPr lang="en-IN" dirty="0" smtClean="0"/>
          </a:p>
          <a:p>
            <a:r>
              <a:rPr lang="en-IN" dirty="0" err="1" smtClean="0"/>
              <a:t>usart_transmit_string</a:t>
            </a:r>
            <a:r>
              <a:rPr lang="en-IN" dirty="0" smtClean="0"/>
              <a:t>(“string”);</a:t>
            </a:r>
          </a:p>
          <a:p>
            <a:r>
              <a:rPr lang="en-IN" dirty="0" smtClean="0"/>
              <a:t>Used to transmit a string of characters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322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</TotalTime>
  <Words>491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sra.c library</vt:lpstr>
      <vt:lpstr>Port Initialize</vt:lpstr>
      <vt:lpstr>Delay Functions</vt:lpstr>
      <vt:lpstr>ADC Functions</vt:lpstr>
      <vt:lpstr>PWM Functions</vt:lpstr>
      <vt:lpstr>Flick</vt:lpstr>
      <vt:lpstr>LCD Functions</vt:lpstr>
      <vt:lpstr>PowerPoint Presentation</vt:lpstr>
      <vt:lpstr>USART Functions</vt:lpstr>
      <vt:lpstr>PowerPoint Presentation</vt:lpstr>
      <vt:lpstr>Robot Motion Functions</vt:lpstr>
      <vt:lpstr>PowerPoint Presentation</vt:lpstr>
      <vt:lpstr>Switch Functions</vt:lpstr>
      <vt:lpstr>Line Following Functions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sra.c library</dc:title>
  <dc:creator>NACHIKET</dc:creator>
  <cp:lastModifiedBy>NACHIKET</cp:lastModifiedBy>
  <cp:revision>21</cp:revision>
  <dcterms:created xsi:type="dcterms:W3CDTF">2012-08-29T05:35:54Z</dcterms:created>
  <dcterms:modified xsi:type="dcterms:W3CDTF">2012-08-29T06:23:59Z</dcterms:modified>
</cp:coreProperties>
</file>