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3722152-C5FB-4EF4-A6F8-F1107CFB6B38}" type="datetimeFigureOut">
              <a:rPr lang="en-IN" smtClean="0"/>
              <a:t>01-09-2012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35BD6-25F4-45B0-8F3E-ACCEEEEF23B6}" type="slidenum">
              <a:rPr lang="en-IN" smtClean="0"/>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722152-C5FB-4EF4-A6F8-F1107CFB6B38}" type="datetimeFigureOut">
              <a:rPr lang="en-IN" smtClean="0"/>
              <a:t>01-09-2012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722152-C5FB-4EF4-A6F8-F1107CFB6B38}" type="datetimeFigureOut">
              <a:rPr lang="en-IN" smtClean="0"/>
              <a:t>01-09-2012</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722152-C5FB-4EF4-A6F8-F1107CFB6B38}" type="datetimeFigureOut">
              <a:rPr lang="en-IN" smtClean="0"/>
              <a:t>01-09-2012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722152-C5FB-4EF4-A6F8-F1107CFB6B38}" type="datetimeFigureOut">
              <a:rPr lang="en-IN" smtClean="0"/>
              <a:t>01-09-2012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35BD6-25F4-45B0-8F3E-ACCEEEEF23B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3722152-C5FB-4EF4-A6F8-F1107CFB6B38}" type="datetimeFigureOut">
              <a:rPr lang="en-IN" smtClean="0"/>
              <a:t>01-09-2012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3722152-C5FB-4EF4-A6F8-F1107CFB6B38}" type="datetimeFigureOut">
              <a:rPr lang="en-IN" smtClean="0"/>
              <a:t>01-09-2012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722152-C5FB-4EF4-A6F8-F1107CFB6B38}" type="datetimeFigureOut">
              <a:rPr lang="en-IN" smtClean="0"/>
              <a:t>01-09-2012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22152-C5FB-4EF4-A6F8-F1107CFB6B38}" type="datetimeFigureOut">
              <a:rPr lang="en-IN" smtClean="0"/>
              <a:t>01-09-2012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35BD6-25F4-45B0-8F3E-ACCEEEEF23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722152-C5FB-4EF4-A6F8-F1107CFB6B38}" type="datetimeFigureOut">
              <a:rPr lang="en-IN" smtClean="0"/>
              <a:t>01-09-2012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35BD6-25F4-45B0-8F3E-ACCEEEEF23B6}" type="slidenum">
              <a:rPr lang="en-IN" smtClean="0"/>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3722152-C5FB-4EF4-A6F8-F1107CFB6B38}" type="datetimeFigureOut">
              <a:rPr lang="en-IN" smtClean="0"/>
              <a:t>01-09-2012</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7FA35BD6-25F4-45B0-8F3E-ACCEEEEF23B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3722152-C5FB-4EF4-A6F8-F1107CFB6B38}" type="datetimeFigureOut">
              <a:rPr lang="en-IN" smtClean="0"/>
              <a:t>01-09-2012</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FA35BD6-25F4-45B0-8F3E-ACCEEEEF23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USART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6617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AVR also has a dedicated hardware for serial communication this part is called the </a:t>
            </a:r>
            <a:r>
              <a:rPr lang="en-IN" dirty="0" smtClean="0"/>
              <a:t>USART</a:t>
            </a:r>
          </a:p>
          <a:p>
            <a:endParaRPr lang="en-IN" dirty="0" smtClean="0"/>
          </a:p>
          <a:p>
            <a:r>
              <a:rPr lang="en-IN" dirty="0" smtClean="0"/>
              <a:t>USART </a:t>
            </a:r>
            <a:r>
              <a:rPr lang="en-IN" dirty="0"/>
              <a:t>- Universal Synchronous Asynchronous Receiver Transmitter</a:t>
            </a:r>
            <a:endParaRPr lang="en-IN" dirty="0"/>
          </a:p>
        </p:txBody>
      </p:sp>
    </p:spTree>
    <p:extLst>
      <p:ext uri="{BB962C8B-B14F-4D97-AF65-F5344CB8AC3E}">
        <p14:creationId xmlns:p14="http://schemas.microsoft.com/office/powerpoint/2010/main" val="283360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USART</a:t>
            </a:r>
            <a:endParaRPr lang="en-IN" dirty="0"/>
          </a:p>
        </p:txBody>
      </p:sp>
      <p:sp>
        <p:nvSpPr>
          <p:cNvPr id="3" name="Content Placeholder 2"/>
          <p:cNvSpPr>
            <a:spLocks noGrp="1"/>
          </p:cNvSpPr>
          <p:nvPr>
            <p:ph idx="1"/>
          </p:nvPr>
        </p:nvSpPr>
        <p:spPr/>
        <p:txBody>
          <a:bodyPr>
            <a:normAutofit/>
          </a:bodyPr>
          <a:lstStyle/>
          <a:p>
            <a:r>
              <a:rPr lang="en-IN" dirty="0" smtClean="0"/>
              <a:t>Serial </a:t>
            </a:r>
            <a:r>
              <a:rPr lang="en-IN" dirty="0"/>
              <a:t>communication occurs at standard speeds of 9600,19200 bps </a:t>
            </a:r>
            <a:r>
              <a:rPr lang="en-IN" dirty="0" err="1"/>
              <a:t>etc</a:t>
            </a:r>
            <a:r>
              <a:rPr lang="en-IN" dirty="0"/>
              <a:t> and this speeds are slow compared to the AVR CPUs speed</a:t>
            </a:r>
            <a:r>
              <a:rPr lang="en-IN" dirty="0" smtClean="0"/>
              <a:t>.</a:t>
            </a:r>
          </a:p>
          <a:p>
            <a:endParaRPr lang="en-IN" dirty="0"/>
          </a:p>
          <a:p>
            <a:r>
              <a:rPr lang="en-IN" dirty="0" smtClean="0"/>
              <a:t>The </a:t>
            </a:r>
            <a:r>
              <a:rPr lang="en-IN" dirty="0"/>
              <a:t>advantage of hardware USART is that you just need to write the data to one of the registers of USART and your done, you are free to do other things while USART is transmitting the byte.</a:t>
            </a:r>
            <a:endParaRPr lang="en-IN" dirty="0"/>
          </a:p>
        </p:txBody>
      </p:sp>
    </p:spTree>
    <p:extLst>
      <p:ext uri="{BB962C8B-B14F-4D97-AF65-F5344CB8AC3E}">
        <p14:creationId xmlns:p14="http://schemas.microsoft.com/office/powerpoint/2010/main" val="225571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USART Registers</a:t>
            </a:r>
            <a:endParaRPr lang="en-IN" dirty="0"/>
          </a:p>
        </p:txBody>
      </p:sp>
      <p:sp>
        <p:nvSpPr>
          <p:cNvPr id="3" name="Content Placeholder 2"/>
          <p:cNvSpPr>
            <a:spLocks noGrp="1"/>
          </p:cNvSpPr>
          <p:nvPr>
            <p:ph idx="1"/>
          </p:nvPr>
        </p:nvSpPr>
        <p:spPr/>
        <p:txBody>
          <a:bodyPr>
            <a:normAutofit/>
          </a:bodyPr>
          <a:lstStyle/>
          <a:p>
            <a:r>
              <a:rPr lang="en-IN" b="1" dirty="0"/>
              <a:t>UDR</a:t>
            </a:r>
            <a:r>
              <a:rPr lang="en-IN" dirty="0"/>
              <a:t> - USART Data Register </a:t>
            </a:r>
            <a:r>
              <a:rPr lang="en-IN" dirty="0" smtClean="0"/>
              <a:t>:</a:t>
            </a:r>
            <a:endParaRPr lang="en-IN" dirty="0"/>
          </a:p>
          <a:p>
            <a:r>
              <a:rPr lang="en-IN" b="1" dirty="0"/>
              <a:t>UCSRA</a:t>
            </a:r>
            <a:r>
              <a:rPr lang="en-IN" dirty="0"/>
              <a:t> </a:t>
            </a:r>
            <a:r>
              <a:rPr lang="en-IN" dirty="0" smtClean="0"/>
              <a:t>- USART Control Status Registers</a:t>
            </a:r>
          </a:p>
          <a:p>
            <a:r>
              <a:rPr lang="en-IN" b="1" dirty="0" smtClean="0"/>
              <a:t>UCSRB </a:t>
            </a:r>
          </a:p>
          <a:p>
            <a:r>
              <a:rPr lang="en-IN" b="1" dirty="0" smtClean="0"/>
              <a:t>UCSRC</a:t>
            </a:r>
            <a:endParaRPr lang="en-IN" dirty="0"/>
          </a:p>
          <a:p>
            <a:r>
              <a:rPr lang="en-IN" b="1" dirty="0"/>
              <a:t>UBRRH</a:t>
            </a:r>
            <a:r>
              <a:rPr lang="en-IN" dirty="0"/>
              <a:t> and </a:t>
            </a:r>
            <a:r>
              <a:rPr lang="en-IN" b="1" dirty="0"/>
              <a:t>UBRRH</a:t>
            </a:r>
            <a:r>
              <a:rPr lang="en-IN" dirty="0"/>
              <a:t> : </a:t>
            </a:r>
            <a:r>
              <a:rPr lang="en-IN" dirty="0" smtClean="0"/>
              <a:t>USART </a:t>
            </a:r>
            <a:r>
              <a:rPr lang="en-IN" dirty="0"/>
              <a:t>Baud rate </a:t>
            </a:r>
            <a:r>
              <a:rPr lang="en-IN" dirty="0" smtClean="0"/>
              <a:t>register. </a:t>
            </a:r>
            <a:r>
              <a:rPr lang="en-IN" dirty="0"/>
              <a:t>But as we are using C language it is directly available as UBRR and compiler manages the 16BIT access.</a:t>
            </a:r>
          </a:p>
          <a:p>
            <a:endParaRPr lang="en-IN" dirty="0"/>
          </a:p>
        </p:txBody>
      </p:sp>
    </p:spTree>
    <p:extLst>
      <p:ext uri="{BB962C8B-B14F-4D97-AF65-F5344CB8AC3E}">
        <p14:creationId xmlns:p14="http://schemas.microsoft.com/office/powerpoint/2010/main" val="258326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void </a:t>
            </a:r>
            <a:r>
              <a:rPr lang="en-IN" dirty="0" err="1"/>
              <a:t>usart_init</a:t>
            </a:r>
            <a:r>
              <a:rPr lang="en-IN" dirty="0"/>
              <a:t>(void)</a:t>
            </a:r>
          </a:p>
          <a:p>
            <a:r>
              <a:rPr lang="en-IN" dirty="0"/>
              <a:t>{</a:t>
            </a:r>
          </a:p>
          <a:p>
            <a:r>
              <a:rPr lang="en-IN" dirty="0" smtClean="0"/>
              <a:t>UCSRC </a:t>
            </a:r>
            <a:r>
              <a:rPr lang="en-IN" dirty="0"/>
              <a:t>= (URSEL) | 0x06;</a:t>
            </a:r>
          </a:p>
          <a:p>
            <a:r>
              <a:rPr lang="en-IN" dirty="0"/>
              <a:t> UBRRL = 0x67; //set baud rate lo</a:t>
            </a:r>
          </a:p>
          <a:p>
            <a:r>
              <a:rPr lang="en-IN" dirty="0"/>
              <a:t> UBRRH = 0x00; //set baud rate hi</a:t>
            </a:r>
          </a:p>
          <a:p>
            <a:r>
              <a:rPr lang="en-IN" dirty="0"/>
              <a:t> UCSRB = 0x98;</a:t>
            </a:r>
          </a:p>
          <a:p>
            <a:r>
              <a:rPr lang="en-IN" dirty="0"/>
              <a:t>}</a:t>
            </a:r>
          </a:p>
        </p:txBody>
      </p:sp>
    </p:spTree>
    <p:extLst>
      <p:ext uri="{BB962C8B-B14F-4D97-AF65-F5344CB8AC3E}">
        <p14:creationId xmlns:p14="http://schemas.microsoft.com/office/powerpoint/2010/main" val="349692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BAUD rate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b="1" i="1" dirty="0" smtClean="0"/>
                  <a:t>UBRR = </a:t>
                </a:r>
                <a14:m>
                  <m:oMath xmlns:m="http://schemas.openxmlformats.org/officeDocument/2006/math">
                    <m:f>
                      <m:fPr>
                        <m:ctrlPr>
                          <a:rPr lang="en-IN" b="1" i="1" smtClean="0">
                            <a:latin typeface="Cambria Math"/>
                          </a:rPr>
                        </m:ctrlPr>
                      </m:fPr>
                      <m:num>
                        <m:r>
                          <a:rPr lang="en-IN" b="1" i="1" smtClean="0">
                            <a:latin typeface="Cambria Math"/>
                          </a:rPr>
                          <m:t>𝑭𝒐𝒔𝒄</m:t>
                        </m:r>
                      </m:num>
                      <m:den>
                        <m:r>
                          <a:rPr lang="en-IN" b="1" i="1" smtClean="0">
                            <a:latin typeface="Cambria Math"/>
                          </a:rPr>
                          <m:t>𝟏𝟔</m:t>
                        </m:r>
                        <m:r>
                          <a:rPr lang="en-IN" b="1" i="1" smtClean="0">
                            <a:latin typeface="Cambria Math"/>
                          </a:rPr>
                          <m:t> ×</m:t>
                        </m:r>
                        <m:r>
                          <a:rPr lang="en-IN" b="1" i="1" smtClean="0">
                            <a:latin typeface="Cambria Math"/>
                            <a:ea typeface="Cambria Math"/>
                          </a:rPr>
                          <m:t>𝑩𝑨𝑼𝑫</m:t>
                        </m:r>
                      </m:den>
                    </m:f>
                  </m:oMath>
                </a14:m>
                <a:r>
                  <a:rPr lang="en-IN" b="1" i="1" dirty="0" smtClean="0"/>
                  <a:t> - 1</a:t>
                </a:r>
              </a:p>
              <a:p>
                <a:endParaRPr lang="en-IN" b="1" i="1" dirty="0"/>
              </a:p>
              <a:p>
                <a:r>
                  <a:rPr lang="en-IN" b="1" i="1" dirty="0" smtClean="0"/>
                  <a:t>Calculate the BAUD Rate and assign it to UBRR</a:t>
                </a:r>
                <a:endParaRPr lang="en-IN" b="1"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2057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30" t="13282" r="2500" b="66951"/>
          <a:stretch/>
        </p:blipFill>
        <p:spPr bwMode="auto">
          <a:xfrm>
            <a:off x="-1" y="1578496"/>
            <a:ext cx="9144001" cy="19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4723" t="10988" r="6699" b="22278"/>
          <a:stretch/>
        </p:blipFill>
        <p:spPr bwMode="auto">
          <a:xfrm>
            <a:off x="113722" y="3501008"/>
            <a:ext cx="892277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15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339" t="29542" r="5368" b="49763"/>
          <a:stretch/>
        </p:blipFill>
        <p:spPr bwMode="auto">
          <a:xfrm>
            <a:off x="107504" y="1653134"/>
            <a:ext cx="8856984" cy="177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183" t="41249" r="5593" b="14584"/>
          <a:stretch/>
        </p:blipFill>
        <p:spPr bwMode="auto">
          <a:xfrm>
            <a:off x="35496" y="3501008"/>
            <a:ext cx="9006840" cy="323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609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67</TotalTime>
  <Words>149</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Module</vt:lpstr>
      <vt:lpstr>USART</vt:lpstr>
      <vt:lpstr>PowerPoint Presentation</vt:lpstr>
      <vt:lpstr>Why USART</vt:lpstr>
      <vt:lpstr>USART Registers</vt:lpstr>
      <vt:lpstr>PowerPoint Presentation</vt:lpstr>
      <vt:lpstr>BAUD rate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NACHIKET</dc:creator>
  <cp:lastModifiedBy>NACHIKET</cp:lastModifiedBy>
  <cp:revision>9</cp:revision>
  <dcterms:created xsi:type="dcterms:W3CDTF">2012-09-01T16:50:17Z</dcterms:created>
  <dcterms:modified xsi:type="dcterms:W3CDTF">2012-09-01T17:57:40Z</dcterms:modified>
</cp:coreProperties>
</file>