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2" r:id="rId4"/>
    <p:sldMasterId id="2147483683"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Josefin Slab"/>
      <p:regular r:id="rId15"/>
      <p:bold r:id="rId16"/>
      <p:italic r:id="rId17"/>
      <p:boldItalic r:id="rId18"/>
    </p:embeddedFont>
    <p:embeddedFont>
      <p:font typeface="Anton"/>
      <p:regular r:id="rId19"/>
    </p:embeddedFont>
    <p:embeddedFont>
      <p:font typeface="Montserrat"/>
      <p:regular r:id="rId20"/>
      <p:bold r:id="rId21"/>
      <p:italic r:id="rId22"/>
      <p:boldItalic r:id="rId23"/>
    </p:embeddedFont>
    <p:embeddedFont>
      <p:font typeface="Lato"/>
      <p:regular r:id="rId24"/>
      <p:bold r:id="rId25"/>
      <p:italic r:id="rId26"/>
      <p:boldItalic r:id="rId27"/>
    </p:embeddedFont>
    <p:embeddedFont>
      <p:font typeface="Fira Sans Condensed Light"/>
      <p:regular r:id="rId28"/>
      <p:bold r:id="rId29"/>
      <p:italic r:id="rId30"/>
      <p:boldItalic r:id="rId31"/>
    </p:embeddedFont>
    <p:embeddedFont>
      <p:font typeface="Fira Sans Condensed"/>
      <p:regular r:id="rId32"/>
      <p:bold r:id="rId33"/>
      <p:italic r:id="rId34"/>
      <p:boldItalic r:id="rId35"/>
    </p:embeddedFont>
    <p:embeddedFont>
      <p:font typeface="Advent Pro Light"/>
      <p:regular r:id="rId36"/>
      <p:bold r:id="rId37"/>
    </p:embeddedFont>
    <p:embeddedFont>
      <p:font typeface="Rajdhani"/>
      <p:regular r:id="rId38"/>
      <p:bold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Lato-italic.fntdata"/><Relationship Id="rId25" Type="http://schemas.openxmlformats.org/officeDocument/2006/relationships/font" Target="fonts/Lato-bold.fntdata"/><Relationship Id="rId28" Type="http://schemas.openxmlformats.org/officeDocument/2006/relationships/font" Target="fonts/FiraSansCondensedLight-regular.fntdata"/><Relationship Id="rId27" Type="http://schemas.openxmlformats.org/officeDocument/2006/relationships/font" Target="fonts/Lato-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FiraSansCondensedLight-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FiraSansCondensedLight-boldItalic.fntdata"/><Relationship Id="rId30" Type="http://schemas.openxmlformats.org/officeDocument/2006/relationships/font" Target="fonts/FiraSansCondensedLight-italic.fntdata"/><Relationship Id="rId11" Type="http://schemas.openxmlformats.org/officeDocument/2006/relationships/slide" Target="slides/slide5.xml"/><Relationship Id="rId33" Type="http://schemas.openxmlformats.org/officeDocument/2006/relationships/font" Target="fonts/FiraSansCondensed-bold.fntdata"/><Relationship Id="rId10" Type="http://schemas.openxmlformats.org/officeDocument/2006/relationships/slide" Target="slides/slide4.xml"/><Relationship Id="rId32" Type="http://schemas.openxmlformats.org/officeDocument/2006/relationships/font" Target="fonts/FiraSansCondensed-regular.fntdata"/><Relationship Id="rId13" Type="http://schemas.openxmlformats.org/officeDocument/2006/relationships/slide" Target="slides/slide7.xml"/><Relationship Id="rId35" Type="http://schemas.openxmlformats.org/officeDocument/2006/relationships/font" Target="fonts/FiraSansCondensed-boldItalic.fntdata"/><Relationship Id="rId12" Type="http://schemas.openxmlformats.org/officeDocument/2006/relationships/slide" Target="slides/slide6.xml"/><Relationship Id="rId34" Type="http://schemas.openxmlformats.org/officeDocument/2006/relationships/font" Target="fonts/FiraSansCondensed-italic.fntdata"/><Relationship Id="rId15" Type="http://schemas.openxmlformats.org/officeDocument/2006/relationships/font" Target="fonts/JosefinSlab-regular.fntdata"/><Relationship Id="rId37" Type="http://schemas.openxmlformats.org/officeDocument/2006/relationships/font" Target="fonts/AdventProLight-bold.fntdata"/><Relationship Id="rId14" Type="http://schemas.openxmlformats.org/officeDocument/2006/relationships/slide" Target="slides/slide8.xml"/><Relationship Id="rId36" Type="http://schemas.openxmlformats.org/officeDocument/2006/relationships/font" Target="fonts/AdventProLight-regular.fntdata"/><Relationship Id="rId17" Type="http://schemas.openxmlformats.org/officeDocument/2006/relationships/font" Target="fonts/JosefinSlab-italic.fntdata"/><Relationship Id="rId39" Type="http://schemas.openxmlformats.org/officeDocument/2006/relationships/font" Target="fonts/Rajdhani-bold.fntdata"/><Relationship Id="rId16" Type="http://schemas.openxmlformats.org/officeDocument/2006/relationships/font" Target="fonts/JosefinSlab-bold.fntdata"/><Relationship Id="rId38" Type="http://schemas.openxmlformats.org/officeDocument/2006/relationships/font" Target="fonts/Rajdhani-regular.fntdata"/><Relationship Id="rId19" Type="http://schemas.openxmlformats.org/officeDocument/2006/relationships/font" Target="fonts/Anton-regular.fntdata"/><Relationship Id="rId18" Type="http://schemas.openxmlformats.org/officeDocument/2006/relationships/font" Target="fonts/JosefinSlab-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96aebe09e2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96aebe09e2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9694646b0b_5_1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9694646b0b_5_1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96aebe09e2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96aebe09e2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9694646b0b_5_17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9694646b0b_5_17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96aebe09e2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96aebe09e2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Arey apan front me likha nahi title of project aur fir ha of course aaare theke rahe ga yo</a:t>
            </a:r>
            <a:endParaRPr/>
          </a:p>
          <a:p>
            <a:pPr indent="0" lvl="0" marL="0" rtl="0" algn="l">
              <a:spcBef>
                <a:spcPts val="0"/>
              </a:spcBef>
              <a:spcAft>
                <a:spcPts val="0"/>
              </a:spcAft>
              <a:buNone/>
            </a:pPr>
            <a:r>
              <a:rPr lang="en"/>
              <a:t>Ojas se me sikhha ke presentable kaise kar na</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9694646b0b_5_1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9694646b0b_5_1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rgbClr val="212121"/>
              </a:solidFill>
              <a:highlight>
                <a:srgbClr val="FFFFFF"/>
              </a:highlight>
              <a:latin typeface="Courier New"/>
              <a:ea typeface="Courier New"/>
              <a:cs typeface="Courier New"/>
              <a:sym typeface="Courier New"/>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9694646b0b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9694646b0b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96aebe09e2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96aebe09e2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Tu hai kya ameya </a:t>
            </a:r>
            <a:endParaRPr/>
          </a:p>
          <a:p>
            <a:pPr indent="0" lvl="0" marL="0" rtl="0" algn="l">
              <a:spcBef>
                <a:spcPts val="0"/>
              </a:spcBef>
              <a:spcAft>
                <a:spcPts val="0"/>
              </a:spcAft>
              <a:buNone/>
            </a:pPr>
            <a:r>
              <a:rPr lang="en"/>
              <a:t>??okay fir aur koi kam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33" name="Shape 133"/>
        <p:cNvGrpSpPr/>
        <p:nvPr/>
      </p:nvGrpSpPr>
      <p:grpSpPr>
        <a:xfrm>
          <a:off x="0" y="0"/>
          <a:ext cx="0" cy="0"/>
          <a:chOff x="0" y="0"/>
          <a:chExt cx="0" cy="0"/>
        </a:xfrm>
      </p:grpSpPr>
      <p:sp>
        <p:nvSpPr>
          <p:cNvPr id="134" name="Google Shape;134;p14"/>
          <p:cNvSpPr txBox="1"/>
          <p:nvPr>
            <p:ph type="ctrTitle"/>
          </p:nvPr>
        </p:nvSpPr>
        <p:spPr>
          <a:xfrm>
            <a:off x="720000" y="1139150"/>
            <a:ext cx="4404000" cy="25905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5200"/>
              <a:buNone/>
              <a:defRPr sz="7200">
                <a:solidFill>
                  <a:srgbClr val="F3F3F3"/>
                </a:solidFill>
                <a:latin typeface="Anton"/>
                <a:ea typeface="Anton"/>
                <a:cs typeface="Anton"/>
                <a:sym typeface="Anton"/>
              </a:defRPr>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135" name="Google Shape;135;p14"/>
          <p:cNvSpPr txBox="1"/>
          <p:nvPr>
            <p:ph idx="1" type="subTitle"/>
          </p:nvPr>
        </p:nvSpPr>
        <p:spPr>
          <a:xfrm>
            <a:off x="720000" y="3585075"/>
            <a:ext cx="3384900" cy="434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sz="1400">
                <a:solidFill>
                  <a:srgbClr val="F3F3F3"/>
                </a:solidFill>
                <a:latin typeface="Advent Pro Light"/>
                <a:ea typeface="Advent Pro Light"/>
                <a:cs typeface="Advent Pro Light"/>
                <a:sym typeface="Advent Pro Light"/>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
    <p:bg>
      <p:bgPr>
        <a:blipFill>
          <a:blip r:embed="rId2">
            <a:alphaModFix/>
          </a:blip>
          <a:stretch>
            <a:fillRect/>
          </a:stretch>
        </a:blipFill>
      </p:bgPr>
    </p:bg>
    <p:spTree>
      <p:nvGrpSpPr>
        <p:cNvPr id="136" name="Shape 136"/>
        <p:cNvGrpSpPr/>
        <p:nvPr/>
      </p:nvGrpSpPr>
      <p:grpSpPr>
        <a:xfrm>
          <a:off x="0" y="0"/>
          <a:ext cx="0" cy="0"/>
          <a:chOff x="0" y="0"/>
          <a:chExt cx="0" cy="0"/>
        </a:xfrm>
      </p:grpSpPr>
      <p:sp>
        <p:nvSpPr>
          <p:cNvPr id="137" name="Google Shape;137;p15"/>
          <p:cNvSpPr txBox="1"/>
          <p:nvPr>
            <p:ph idx="1" type="subTitle"/>
          </p:nvPr>
        </p:nvSpPr>
        <p:spPr>
          <a:xfrm>
            <a:off x="1725925" y="1894325"/>
            <a:ext cx="2208600" cy="7014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100"/>
              <a:buFont typeface="Josefin Slab"/>
              <a:buNone/>
              <a:defRPr sz="1400">
                <a:solidFill>
                  <a:srgbClr val="F3F3F3"/>
                </a:solidFill>
              </a:defRPr>
            </a:lvl1pPr>
            <a:lvl2pPr lvl="1"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p:txBody>
      </p:sp>
      <p:sp>
        <p:nvSpPr>
          <p:cNvPr id="138" name="Google Shape;138;p15"/>
          <p:cNvSpPr txBox="1"/>
          <p:nvPr>
            <p:ph idx="2" type="subTitle"/>
          </p:nvPr>
        </p:nvSpPr>
        <p:spPr>
          <a:xfrm>
            <a:off x="5803499" y="1894325"/>
            <a:ext cx="2208600" cy="7014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100"/>
              <a:buFont typeface="Josefin Slab"/>
              <a:buNone/>
              <a:defRPr sz="1400">
                <a:solidFill>
                  <a:srgbClr val="F3F3F3"/>
                </a:solidFill>
              </a:defRPr>
            </a:lvl1pPr>
            <a:lvl2pPr lvl="1"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p:txBody>
      </p:sp>
      <p:sp>
        <p:nvSpPr>
          <p:cNvPr id="139" name="Google Shape;139;p15"/>
          <p:cNvSpPr txBox="1"/>
          <p:nvPr>
            <p:ph idx="3" type="subTitle"/>
          </p:nvPr>
        </p:nvSpPr>
        <p:spPr>
          <a:xfrm>
            <a:off x="1725925" y="3491450"/>
            <a:ext cx="2208600" cy="7014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100"/>
              <a:buFont typeface="Josefin Slab"/>
              <a:buNone/>
              <a:defRPr sz="1400">
                <a:solidFill>
                  <a:srgbClr val="F3F3F3"/>
                </a:solidFill>
              </a:defRPr>
            </a:lvl1pPr>
            <a:lvl2pPr lvl="1"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p:txBody>
      </p:sp>
      <p:sp>
        <p:nvSpPr>
          <p:cNvPr id="140" name="Google Shape;140;p15"/>
          <p:cNvSpPr txBox="1"/>
          <p:nvPr>
            <p:ph idx="4" type="subTitle"/>
          </p:nvPr>
        </p:nvSpPr>
        <p:spPr>
          <a:xfrm>
            <a:off x="5803499" y="3491450"/>
            <a:ext cx="2208600" cy="7014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100"/>
              <a:buFont typeface="Josefin Slab"/>
              <a:buNone/>
              <a:defRPr sz="1400">
                <a:solidFill>
                  <a:srgbClr val="F3F3F3"/>
                </a:solidFill>
              </a:defRPr>
            </a:lvl1pPr>
            <a:lvl2pPr lvl="1"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p:txBody>
      </p:sp>
      <p:sp>
        <p:nvSpPr>
          <p:cNvPr id="141" name="Google Shape;141;p15"/>
          <p:cNvSpPr txBox="1"/>
          <p:nvPr>
            <p:ph type="title"/>
          </p:nvPr>
        </p:nvSpPr>
        <p:spPr>
          <a:xfrm>
            <a:off x="720100" y="509825"/>
            <a:ext cx="7704000" cy="572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F3F3F3"/>
              </a:buClr>
              <a:buSzPts val="3000"/>
              <a:buNone/>
              <a:defRPr sz="3000">
                <a:solidFill>
                  <a:srgbClr val="F3F3F3"/>
                </a:solidFill>
              </a:defRPr>
            </a:lvl1pPr>
            <a:lvl2pPr lvl="1" rtl="0" algn="ctr">
              <a:lnSpc>
                <a:spcPct val="100000"/>
              </a:lnSpc>
              <a:spcBef>
                <a:spcPts val="0"/>
              </a:spcBef>
              <a:spcAft>
                <a:spcPts val="0"/>
              </a:spcAft>
              <a:buClr>
                <a:srgbClr val="F3F3F3"/>
              </a:buClr>
              <a:buSzPts val="3000"/>
              <a:buNone/>
              <a:defRPr sz="3000">
                <a:solidFill>
                  <a:srgbClr val="F3F3F3"/>
                </a:solidFill>
              </a:defRPr>
            </a:lvl2pPr>
            <a:lvl3pPr lvl="2" rtl="0" algn="ctr">
              <a:lnSpc>
                <a:spcPct val="100000"/>
              </a:lnSpc>
              <a:spcBef>
                <a:spcPts val="0"/>
              </a:spcBef>
              <a:spcAft>
                <a:spcPts val="0"/>
              </a:spcAft>
              <a:buClr>
                <a:srgbClr val="F3F3F3"/>
              </a:buClr>
              <a:buSzPts val="3000"/>
              <a:buNone/>
              <a:defRPr sz="3000">
                <a:solidFill>
                  <a:srgbClr val="F3F3F3"/>
                </a:solidFill>
              </a:defRPr>
            </a:lvl3pPr>
            <a:lvl4pPr lvl="3" rtl="0" algn="ctr">
              <a:lnSpc>
                <a:spcPct val="100000"/>
              </a:lnSpc>
              <a:spcBef>
                <a:spcPts val="0"/>
              </a:spcBef>
              <a:spcAft>
                <a:spcPts val="0"/>
              </a:spcAft>
              <a:buClr>
                <a:srgbClr val="F3F3F3"/>
              </a:buClr>
              <a:buSzPts val="3000"/>
              <a:buNone/>
              <a:defRPr sz="3000">
                <a:solidFill>
                  <a:srgbClr val="F3F3F3"/>
                </a:solidFill>
              </a:defRPr>
            </a:lvl4pPr>
            <a:lvl5pPr lvl="4" rtl="0" algn="ctr">
              <a:lnSpc>
                <a:spcPct val="100000"/>
              </a:lnSpc>
              <a:spcBef>
                <a:spcPts val="0"/>
              </a:spcBef>
              <a:spcAft>
                <a:spcPts val="0"/>
              </a:spcAft>
              <a:buClr>
                <a:srgbClr val="F3F3F3"/>
              </a:buClr>
              <a:buSzPts val="3000"/>
              <a:buNone/>
              <a:defRPr sz="3000">
                <a:solidFill>
                  <a:srgbClr val="F3F3F3"/>
                </a:solidFill>
              </a:defRPr>
            </a:lvl5pPr>
            <a:lvl6pPr lvl="5" rtl="0" algn="ctr">
              <a:lnSpc>
                <a:spcPct val="100000"/>
              </a:lnSpc>
              <a:spcBef>
                <a:spcPts val="0"/>
              </a:spcBef>
              <a:spcAft>
                <a:spcPts val="0"/>
              </a:spcAft>
              <a:buClr>
                <a:srgbClr val="F3F3F3"/>
              </a:buClr>
              <a:buSzPts val="3000"/>
              <a:buNone/>
              <a:defRPr sz="3000">
                <a:solidFill>
                  <a:srgbClr val="F3F3F3"/>
                </a:solidFill>
              </a:defRPr>
            </a:lvl6pPr>
            <a:lvl7pPr lvl="6" rtl="0" algn="ctr">
              <a:lnSpc>
                <a:spcPct val="100000"/>
              </a:lnSpc>
              <a:spcBef>
                <a:spcPts val="0"/>
              </a:spcBef>
              <a:spcAft>
                <a:spcPts val="0"/>
              </a:spcAft>
              <a:buClr>
                <a:srgbClr val="F3F3F3"/>
              </a:buClr>
              <a:buSzPts val="3000"/>
              <a:buNone/>
              <a:defRPr sz="3000">
                <a:solidFill>
                  <a:srgbClr val="F3F3F3"/>
                </a:solidFill>
              </a:defRPr>
            </a:lvl7pPr>
            <a:lvl8pPr lvl="7" rtl="0" algn="ctr">
              <a:lnSpc>
                <a:spcPct val="100000"/>
              </a:lnSpc>
              <a:spcBef>
                <a:spcPts val="0"/>
              </a:spcBef>
              <a:spcAft>
                <a:spcPts val="0"/>
              </a:spcAft>
              <a:buClr>
                <a:srgbClr val="F3F3F3"/>
              </a:buClr>
              <a:buSzPts val="3000"/>
              <a:buNone/>
              <a:defRPr sz="3000">
                <a:solidFill>
                  <a:srgbClr val="F3F3F3"/>
                </a:solidFill>
              </a:defRPr>
            </a:lvl8pPr>
            <a:lvl9pPr lvl="8" rtl="0" algn="ctr">
              <a:lnSpc>
                <a:spcPct val="100000"/>
              </a:lnSpc>
              <a:spcBef>
                <a:spcPts val="0"/>
              </a:spcBef>
              <a:spcAft>
                <a:spcPts val="0"/>
              </a:spcAft>
              <a:buClr>
                <a:srgbClr val="F3F3F3"/>
              </a:buClr>
              <a:buSzPts val="3000"/>
              <a:buNone/>
              <a:defRPr sz="3000">
                <a:solidFill>
                  <a:srgbClr val="F3F3F3"/>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_1">
    <p:bg>
      <p:bgPr>
        <a:blipFill>
          <a:blip r:embed="rId2">
            <a:alphaModFix/>
          </a:blip>
          <a:stretch>
            <a:fillRect/>
          </a:stretch>
        </a:blipFill>
      </p:bgPr>
    </p:bg>
    <p:spTree>
      <p:nvGrpSpPr>
        <p:cNvPr id="142" name="Shape 142"/>
        <p:cNvGrpSpPr/>
        <p:nvPr/>
      </p:nvGrpSpPr>
      <p:grpSpPr>
        <a:xfrm>
          <a:off x="0" y="0"/>
          <a:ext cx="0" cy="0"/>
          <a:chOff x="0" y="0"/>
          <a:chExt cx="0" cy="0"/>
        </a:xfrm>
      </p:grpSpPr>
      <p:sp>
        <p:nvSpPr>
          <p:cNvPr id="143" name="Google Shape;143;p16"/>
          <p:cNvSpPr txBox="1"/>
          <p:nvPr>
            <p:ph type="title"/>
          </p:nvPr>
        </p:nvSpPr>
        <p:spPr>
          <a:xfrm>
            <a:off x="916225" y="2443810"/>
            <a:ext cx="1841400" cy="401700"/>
          </a:xfrm>
          <a:prstGeom prst="rect">
            <a:avLst/>
          </a:prstGeom>
          <a:noFill/>
          <a:ln>
            <a:noFill/>
          </a:ln>
        </p:spPr>
        <p:txBody>
          <a:bodyPr anchorCtr="0" anchor="b" bIns="0" lIns="0" spcFirstLastPara="1" rIns="0" wrap="square" tIns="0">
            <a:noAutofit/>
          </a:bodyPr>
          <a:lstStyle>
            <a:lvl1pPr lvl="0" rtl="0" algn="ctr">
              <a:lnSpc>
                <a:spcPct val="100000"/>
              </a:lnSpc>
              <a:spcBef>
                <a:spcPts val="0"/>
              </a:spcBef>
              <a:spcAft>
                <a:spcPts val="0"/>
              </a:spcAft>
              <a:buSzPts val="1400"/>
              <a:buNone/>
              <a:defRPr i="0" sz="1400">
                <a:solidFill>
                  <a:srgbClr val="F3F3F3"/>
                </a:solidFill>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144" name="Google Shape;144;p16"/>
          <p:cNvSpPr txBox="1"/>
          <p:nvPr>
            <p:ph idx="1" type="subTitle"/>
          </p:nvPr>
        </p:nvSpPr>
        <p:spPr>
          <a:xfrm>
            <a:off x="786275" y="1909450"/>
            <a:ext cx="2101200" cy="572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
              <a:buNone/>
              <a:defRPr sz="1400">
                <a:solidFill>
                  <a:srgbClr val="F3F3F3"/>
                </a:solidFill>
              </a:defRPr>
            </a:lvl1pPr>
            <a:lvl2pPr lvl="1" rtl="0" algn="ctr">
              <a:lnSpc>
                <a:spcPct val="100000"/>
              </a:lnSpc>
              <a:spcBef>
                <a:spcPts val="1600"/>
              </a:spcBef>
              <a:spcAft>
                <a:spcPts val="0"/>
              </a:spcAft>
              <a:buSzPts val="1200"/>
              <a:buNone/>
              <a:defRPr sz="1400">
                <a:solidFill>
                  <a:srgbClr val="F3F3F3"/>
                </a:solidFill>
              </a:defRPr>
            </a:lvl2pPr>
            <a:lvl3pPr lvl="2" rtl="0" algn="ctr">
              <a:lnSpc>
                <a:spcPct val="100000"/>
              </a:lnSpc>
              <a:spcBef>
                <a:spcPts val="1600"/>
              </a:spcBef>
              <a:spcAft>
                <a:spcPts val="0"/>
              </a:spcAft>
              <a:buSzPts val="1200"/>
              <a:buNone/>
              <a:defRPr sz="1400">
                <a:solidFill>
                  <a:srgbClr val="F3F3F3"/>
                </a:solidFill>
              </a:defRPr>
            </a:lvl3pPr>
            <a:lvl4pPr lvl="3" rtl="0" algn="ctr">
              <a:lnSpc>
                <a:spcPct val="100000"/>
              </a:lnSpc>
              <a:spcBef>
                <a:spcPts val="1600"/>
              </a:spcBef>
              <a:spcAft>
                <a:spcPts val="0"/>
              </a:spcAft>
              <a:buSzPts val="1200"/>
              <a:buNone/>
              <a:defRPr sz="1400">
                <a:solidFill>
                  <a:srgbClr val="F3F3F3"/>
                </a:solidFill>
              </a:defRPr>
            </a:lvl4pPr>
            <a:lvl5pPr lvl="4" rtl="0" algn="ctr">
              <a:lnSpc>
                <a:spcPct val="100000"/>
              </a:lnSpc>
              <a:spcBef>
                <a:spcPts val="1600"/>
              </a:spcBef>
              <a:spcAft>
                <a:spcPts val="0"/>
              </a:spcAft>
              <a:buSzPts val="1200"/>
              <a:buNone/>
              <a:defRPr sz="1400">
                <a:solidFill>
                  <a:srgbClr val="F3F3F3"/>
                </a:solidFill>
              </a:defRPr>
            </a:lvl5pPr>
            <a:lvl6pPr lvl="5" rtl="0" algn="ctr">
              <a:lnSpc>
                <a:spcPct val="100000"/>
              </a:lnSpc>
              <a:spcBef>
                <a:spcPts val="1600"/>
              </a:spcBef>
              <a:spcAft>
                <a:spcPts val="0"/>
              </a:spcAft>
              <a:buSzPts val="1200"/>
              <a:buNone/>
              <a:defRPr sz="1400">
                <a:solidFill>
                  <a:srgbClr val="F3F3F3"/>
                </a:solidFill>
              </a:defRPr>
            </a:lvl6pPr>
            <a:lvl7pPr lvl="6" rtl="0" algn="ctr">
              <a:lnSpc>
                <a:spcPct val="100000"/>
              </a:lnSpc>
              <a:spcBef>
                <a:spcPts val="1600"/>
              </a:spcBef>
              <a:spcAft>
                <a:spcPts val="0"/>
              </a:spcAft>
              <a:buSzPts val="1200"/>
              <a:buNone/>
              <a:defRPr sz="1400">
                <a:solidFill>
                  <a:srgbClr val="F3F3F3"/>
                </a:solidFill>
              </a:defRPr>
            </a:lvl7pPr>
            <a:lvl8pPr lvl="7" rtl="0" algn="ctr">
              <a:lnSpc>
                <a:spcPct val="100000"/>
              </a:lnSpc>
              <a:spcBef>
                <a:spcPts val="1600"/>
              </a:spcBef>
              <a:spcAft>
                <a:spcPts val="0"/>
              </a:spcAft>
              <a:buSzPts val="1200"/>
              <a:buNone/>
              <a:defRPr sz="1400">
                <a:solidFill>
                  <a:srgbClr val="F3F3F3"/>
                </a:solidFill>
              </a:defRPr>
            </a:lvl8pPr>
            <a:lvl9pPr lvl="8" rtl="0" algn="ctr">
              <a:lnSpc>
                <a:spcPct val="100000"/>
              </a:lnSpc>
              <a:spcBef>
                <a:spcPts val="1600"/>
              </a:spcBef>
              <a:spcAft>
                <a:spcPts val="1600"/>
              </a:spcAft>
              <a:buSzPts val="1200"/>
              <a:buNone/>
              <a:defRPr sz="1400">
                <a:solidFill>
                  <a:srgbClr val="F3F3F3"/>
                </a:solidFill>
              </a:defRPr>
            </a:lvl9pPr>
          </a:lstStyle>
          <a:p/>
        </p:txBody>
      </p:sp>
      <p:sp>
        <p:nvSpPr>
          <p:cNvPr id="145" name="Google Shape;145;p16"/>
          <p:cNvSpPr txBox="1"/>
          <p:nvPr>
            <p:ph idx="2" type="title"/>
          </p:nvPr>
        </p:nvSpPr>
        <p:spPr>
          <a:xfrm>
            <a:off x="6298374" y="2443810"/>
            <a:ext cx="1841400" cy="401700"/>
          </a:xfrm>
          <a:prstGeom prst="rect">
            <a:avLst/>
          </a:prstGeom>
          <a:noFill/>
          <a:ln>
            <a:noFill/>
          </a:ln>
        </p:spPr>
        <p:txBody>
          <a:bodyPr anchorCtr="0" anchor="b" bIns="0" lIns="0" spcFirstLastPara="1" rIns="0" wrap="square" tIns="0">
            <a:noAutofit/>
          </a:bodyPr>
          <a:lstStyle>
            <a:lvl1pPr lvl="0" rtl="0" algn="ctr">
              <a:lnSpc>
                <a:spcPct val="100000"/>
              </a:lnSpc>
              <a:spcBef>
                <a:spcPts val="0"/>
              </a:spcBef>
              <a:spcAft>
                <a:spcPts val="0"/>
              </a:spcAft>
              <a:buSzPts val="1400"/>
              <a:buNone/>
              <a:defRPr i="0" sz="1400">
                <a:solidFill>
                  <a:srgbClr val="F3F3F3"/>
                </a:solidFill>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146" name="Google Shape;146;p16"/>
          <p:cNvSpPr txBox="1"/>
          <p:nvPr>
            <p:ph idx="3" type="subTitle"/>
          </p:nvPr>
        </p:nvSpPr>
        <p:spPr>
          <a:xfrm>
            <a:off x="6080425" y="1909450"/>
            <a:ext cx="2277300" cy="572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
              <a:buNone/>
              <a:defRPr sz="1400">
                <a:solidFill>
                  <a:srgbClr val="F3F3F3"/>
                </a:solidFill>
              </a:defRPr>
            </a:lvl1pPr>
            <a:lvl2pPr lvl="1" rtl="0" algn="ctr">
              <a:lnSpc>
                <a:spcPct val="100000"/>
              </a:lnSpc>
              <a:spcBef>
                <a:spcPts val="1600"/>
              </a:spcBef>
              <a:spcAft>
                <a:spcPts val="0"/>
              </a:spcAft>
              <a:buSzPts val="1200"/>
              <a:buNone/>
              <a:defRPr sz="1400">
                <a:solidFill>
                  <a:srgbClr val="F3F3F3"/>
                </a:solidFill>
              </a:defRPr>
            </a:lvl2pPr>
            <a:lvl3pPr lvl="2" rtl="0" algn="ctr">
              <a:lnSpc>
                <a:spcPct val="100000"/>
              </a:lnSpc>
              <a:spcBef>
                <a:spcPts val="1600"/>
              </a:spcBef>
              <a:spcAft>
                <a:spcPts val="0"/>
              </a:spcAft>
              <a:buSzPts val="1200"/>
              <a:buNone/>
              <a:defRPr sz="1400">
                <a:solidFill>
                  <a:srgbClr val="F3F3F3"/>
                </a:solidFill>
              </a:defRPr>
            </a:lvl3pPr>
            <a:lvl4pPr lvl="3" rtl="0" algn="ctr">
              <a:lnSpc>
                <a:spcPct val="100000"/>
              </a:lnSpc>
              <a:spcBef>
                <a:spcPts val="1600"/>
              </a:spcBef>
              <a:spcAft>
                <a:spcPts val="0"/>
              </a:spcAft>
              <a:buSzPts val="1200"/>
              <a:buNone/>
              <a:defRPr sz="1400">
                <a:solidFill>
                  <a:srgbClr val="F3F3F3"/>
                </a:solidFill>
              </a:defRPr>
            </a:lvl4pPr>
            <a:lvl5pPr lvl="4" rtl="0" algn="ctr">
              <a:lnSpc>
                <a:spcPct val="100000"/>
              </a:lnSpc>
              <a:spcBef>
                <a:spcPts val="1600"/>
              </a:spcBef>
              <a:spcAft>
                <a:spcPts val="0"/>
              </a:spcAft>
              <a:buSzPts val="1200"/>
              <a:buNone/>
              <a:defRPr sz="1400">
                <a:solidFill>
                  <a:srgbClr val="F3F3F3"/>
                </a:solidFill>
              </a:defRPr>
            </a:lvl5pPr>
            <a:lvl6pPr lvl="5" rtl="0" algn="ctr">
              <a:lnSpc>
                <a:spcPct val="100000"/>
              </a:lnSpc>
              <a:spcBef>
                <a:spcPts val="1600"/>
              </a:spcBef>
              <a:spcAft>
                <a:spcPts val="0"/>
              </a:spcAft>
              <a:buSzPts val="1200"/>
              <a:buNone/>
              <a:defRPr sz="1400">
                <a:solidFill>
                  <a:srgbClr val="F3F3F3"/>
                </a:solidFill>
              </a:defRPr>
            </a:lvl6pPr>
            <a:lvl7pPr lvl="6" rtl="0" algn="ctr">
              <a:lnSpc>
                <a:spcPct val="100000"/>
              </a:lnSpc>
              <a:spcBef>
                <a:spcPts val="1600"/>
              </a:spcBef>
              <a:spcAft>
                <a:spcPts val="0"/>
              </a:spcAft>
              <a:buSzPts val="1200"/>
              <a:buNone/>
              <a:defRPr sz="1400">
                <a:solidFill>
                  <a:srgbClr val="F3F3F3"/>
                </a:solidFill>
              </a:defRPr>
            </a:lvl7pPr>
            <a:lvl8pPr lvl="7" rtl="0" algn="ctr">
              <a:lnSpc>
                <a:spcPct val="100000"/>
              </a:lnSpc>
              <a:spcBef>
                <a:spcPts val="1600"/>
              </a:spcBef>
              <a:spcAft>
                <a:spcPts val="0"/>
              </a:spcAft>
              <a:buSzPts val="1200"/>
              <a:buNone/>
              <a:defRPr sz="1400">
                <a:solidFill>
                  <a:srgbClr val="F3F3F3"/>
                </a:solidFill>
              </a:defRPr>
            </a:lvl8pPr>
            <a:lvl9pPr lvl="8" rtl="0" algn="ctr">
              <a:lnSpc>
                <a:spcPct val="100000"/>
              </a:lnSpc>
              <a:spcBef>
                <a:spcPts val="1600"/>
              </a:spcBef>
              <a:spcAft>
                <a:spcPts val="1600"/>
              </a:spcAft>
              <a:buSzPts val="1200"/>
              <a:buNone/>
              <a:defRPr sz="1400">
                <a:solidFill>
                  <a:srgbClr val="F3F3F3"/>
                </a:solidFill>
              </a:defRPr>
            </a:lvl9pPr>
          </a:lstStyle>
          <a:p/>
        </p:txBody>
      </p:sp>
      <p:sp>
        <p:nvSpPr>
          <p:cNvPr id="147" name="Google Shape;147;p16"/>
          <p:cNvSpPr txBox="1"/>
          <p:nvPr>
            <p:ph idx="4" type="title"/>
          </p:nvPr>
        </p:nvSpPr>
        <p:spPr>
          <a:xfrm>
            <a:off x="3607299" y="3872760"/>
            <a:ext cx="1841400" cy="401700"/>
          </a:xfrm>
          <a:prstGeom prst="rect">
            <a:avLst/>
          </a:prstGeom>
          <a:noFill/>
          <a:ln>
            <a:noFill/>
          </a:ln>
        </p:spPr>
        <p:txBody>
          <a:bodyPr anchorCtr="0" anchor="b" bIns="0" lIns="0" spcFirstLastPara="1" rIns="0" wrap="square" tIns="0">
            <a:noAutofit/>
          </a:bodyPr>
          <a:lstStyle>
            <a:lvl1pPr lvl="0" rtl="0" algn="ctr">
              <a:lnSpc>
                <a:spcPct val="100000"/>
              </a:lnSpc>
              <a:spcBef>
                <a:spcPts val="0"/>
              </a:spcBef>
              <a:spcAft>
                <a:spcPts val="0"/>
              </a:spcAft>
              <a:buSzPts val="1400"/>
              <a:buNone/>
              <a:defRPr i="0" sz="1400">
                <a:solidFill>
                  <a:srgbClr val="F3F3F3"/>
                </a:solidFill>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148" name="Google Shape;148;p16"/>
          <p:cNvSpPr txBox="1"/>
          <p:nvPr>
            <p:ph idx="5" type="subTitle"/>
          </p:nvPr>
        </p:nvSpPr>
        <p:spPr>
          <a:xfrm>
            <a:off x="3389350" y="3332250"/>
            <a:ext cx="2277300" cy="572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
              <a:buNone/>
              <a:defRPr sz="1400">
                <a:solidFill>
                  <a:srgbClr val="F3F3F3"/>
                </a:solidFill>
              </a:defRPr>
            </a:lvl1pPr>
            <a:lvl2pPr lvl="1" rtl="0" algn="ctr">
              <a:lnSpc>
                <a:spcPct val="100000"/>
              </a:lnSpc>
              <a:spcBef>
                <a:spcPts val="1600"/>
              </a:spcBef>
              <a:spcAft>
                <a:spcPts val="0"/>
              </a:spcAft>
              <a:buSzPts val="1200"/>
              <a:buNone/>
              <a:defRPr sz="1400">
                <a:solidFill>
                  <a:srgbClr val="F3F3F3"/>
                </a:solidFill>
              </a:defRPr>
            </a:lvl2pPr>
            <a:lvl3pPr lvl="2" rtl="0" algn="ctr">
              <a:lnSpc>
                <a:spcPct val="100000"/>
              </a:lnSpc>
              <a:spcBef>
                <a:spcPts val="1600"/>
              </a:spcBef>
              <a:spcAft>
                <a:spcPts val="0"/>
              </a:spcAft>
              <a:buSzPts val="1200"/>
              <a:buNone/>
              <a:defRPr sz="1400">
                <a:solidFill>
                  <a:srgbClr val="F3F3F3"/>
                </a:solidFill>
              </a:defRPr>
            </a:lvl3pPr>
            <a:lvl4pPr lvl="3" rtl="0" algn="ctr">
              <a:lnSpc>
                <a:spcPct val="100000"/>
              </a:lnSpc>
              <a:spcBef>
                <a:spcPts val="1600"/>
              </a:spcBef>
              <a:spcAft>
                <a:spcPts val="0"/>
              </a:spcAft>
              <a:buSzPts val="1200"/>
              <a:buNone/>
              <a:defRPr sz="1400">
                <a:solidFill>
                  <a:srgbClr val="F3F3F3"/>
                </a:solidFill>
              </a:defRPr>
            </a:lvl4pPr>
            <a:lvl5pPr lvl="4" rtl="0" algn="ctr">
              <a:lnSpc>
                <a:spcPct val="100000"/>
              </a:lnSpc>
              <a:spcBef>
                <a:spcPts val="1600"/>
              </a:spcBef>
              <a:spcAft>
                <a:spcPts val="0"/>
              </a:spcAft>
              <a:buSzPts val="1200"/>
              <a:buNone/>
              <a:defRPr sz="1400">
                <a:solidFill>
                  <a:srgbClr val="F3F3F3"/>
                </a:solidFill>
              </a:defRPr>
            </a:lvl5pPr>
            <a:lvl6pPr lvl="5" rtl="0" algn="ctr">
              <a:lnSpc>
                <a:spcPct val="100000"/>
              </a:lnSpc>
              <a:spcBef>
                <a:spcPts val="1600"/>
              </a:spcBef>
              <a:spcAft>
                <a:spcPts val="0"/>
              </a:spcAft>
              <a:buSzPts val="1200"/>
              <a:buNone/>
              <a:defRPr sz="1400">
                <a:solidFill>
                  <a:srgbClr val="F3F3F3"/>
                </a:solidFill>
              </a:defRPr>
            </a:lvl6pPr>
            <a:lvl7pPr lvl="6" rtl="0" algn="ctr">
              <a:lnSpc>
                <a:spcPct val="100000"/>
              </a:lnSpc>
              <a:spcBef>
                <a:spcPts val="1600"/>
              </a:spcBef>
              <a:spcAft>
                <a:spcPts val="0"/>
              </a:spcAft>
              <a:buSzPts val="1200"/>
              <a:buNone/>
              <a:defRPr sz="1400">
                <a:solidFill>
                  <a:srgbClr val="F3F3F3"/>
                </a:solidFill>
              </a:defRPr>
            </a:lvl7pPr>
            <a:lvl8pPr lvl="7" rtl="0" algn="ctr">
              <a:lnSpc>
                <a:spcPct val="100000"/>
              </a:lnSpc>
              <a:spcBef>
                <a:spcPts val="1600"/>
              </a:spcBef>
              <a:spcAft>
                <a:spcPts val="0"/>
              </a:spcAft>
              <a:buSzPts val="1200"/>
              <a:buNone/>
              <a:defRPr sz="1400">
                <a:solidFill>
                  <a:srgbClr val="F3F3F3"/>
                </a:solidFill>
              </a:defRPr>
            </a:lvl8pPr>
            <a:lvl9pPr lvl="8" rtl="0" algn="ctr">
              <a:lnSpc>
                <a:spcPct val="100000"/>
              </a:lnSpc>
              <a:spcBef>
                <a:spcPts val="1600"/>
              </a:spcBef>
              <a:spcAft>
                <a:spcPts val="1600"/>
              </a:spcAft>
              <a:buSzPts val="1200"/>
              <a:buNone/>
              <a:defRPr sz="1400">
                <a:solidFill>
                  <a:srgbClr val="F3F3F3"/>
                </a:solidFill>
              </a:defRPr>
            </a:lvl9pPr>
          </a:lstStyle>
          <a:p/>
        </p:txBody>
      </p:sp>
      <p:sp>
        <p:nvSpPr>
          <p:cNvPr id="149" name="Google Shape;149;p16"/>
          <p:cNvSpPr txBox="1"/>
          <p:nvPr>
            <p:ph idx="6" type="title"/>
          </p:nvPr>
        </p:nvSpPr>
        <p:spPr>
          <a:xfrm>
            <a:off x="3607299" y="2443810"/>
            <a:ext cx="1841400" cy="401700"/>
          </a:xfrm>
          <a:prstGeom prst="rect">
            <a:avLst/>
          </a:prstGeom>
          <a:noFill/>
          <a:ln>
            <a:noFill/>
          </a:ln>
        </p:spPr>
        <p:txBody>
          <a:bodyPr anchorCtr="0" anchor="b" bIns="0" lIns="0" spcFirstLastPara="1" rIns="0" wrap="square" tIns="0">
            <a:noAutofit/>
          </a:bodyPr>
          <a:lstStyle>
            <a:lvl1pPr lvl="0" rtl="0" algn="ctr">
              <a:lnSpc>
                <a:spcPct val="100000"/>
              </a:lnSpc>
              <a:spcBef>
                <a:spcPts val="0"/>
              </a:spcBef>
              <a:spcAft>
                <a:spcPts val="0"/>
              </a:spcAft>
              <a:buSzPts val="1400"/>
              <a:buNone/>
              <a:defRPr i="0" sz="1400">
                <a:solidFill>
                  <a:srgbClr val="F3F3F3"/>
                </a:solidFill>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150" name="Google Shape;150;p16"/>
          <p:cNvSpPr txBox="1"/>
          <p:nvPr>
            <p:ph idx="7" type="subTitle"/>
          </p:nvPr>
        </p:nvSpPr>
        <p:spPr>
          <a:xfrm>
            <a:off x="3389350" y="1909450"/>
            <a:ext cx="2277300" cy="572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
              <a:buNone/>
              <a:defRPr sz="1400">
                <a:solidFill>
                  <a:srgbClr val="F3F3F3"/>
                </a:solidFill>
              </a:defRPr>
            </a:lvl1pPr>
            <a:lvl2pPr lvl="1" rtl="0" algn="ctr">
              <a:lnSpc>
                <a:spcPct val="100000"/>
              </a:lnSpc>
              <a:spcBef>
                <a:spcPts val="1600"/>
              </a:spcBef>
              <a:spcAft>
                <a:spcPts val="0"/>
              </a:spcAft>
              <a:buSzPts val="1200"/>
              <a:buNone/>
              <a:defRPr sz="1400">
                <a:solidFill>
                  <a:srgbClr val="F3F3F3"/>
                </a:solidFill>
              </a:defRPr>
            </a:lvl2pPr>
            <a:lvl3pPr lvl="2" rtl="0" algn="ctr">
              <a:lnSpc>
                <a:spcPct val="100000"/>
              </a:lnSpc>
              <a:spcBef>
                <a:spcPts val="1600"/>
              </a:spcBef>
              <a:spcAft>
                <a:spcPts val="0"/>
              </a:spcAft>
              <a:buSzPts val="1200"/>
              <a:buNone/>
              <a:defRPr sz="1400">
                <a:solidFill>
                  <a:srgbClr val="F3F3F3"/>
                </a:solidFill>
              </a:defRPr>
            </a:lvl3pPr>
            <a:lvl4pPr lvl="3" rtl="0" algn="ctr">
              <a:lnSpc>
                <a:spcPct val="100000"/>
              </a:lnSpc>
              <a:spcBef>
                <a:spcPts val="1600"/>
              </a:spcBef>
              <a:spcAft>
                <a:spcPts val="0"/>
              </a:spcAft>
              <a:buSzPts val="1200"/>
              <a:buNone/>
              <a:defRPr sz="1400">
                <a:solidFill>
                  <a:srgbClr val="F3F3F3"/>
                </a:solidFill>
              </a:defRPr>
            </a:lvl4pPr>
            <a:lvl5pPr lvl="4" rtl="0" algn="ctr">
              <a:lnSpc>
                <a:spcPct val="100000"/>
              </a:lnSpc>
              <a:spcBef>
                <a:spcPts val="1600"/>
              </a:spcBef>
              <a:spcAft>
                <a:spcPts val="0"/>
              </a:spcAft>
              <a:buSzPts val="1200"/>
              <a:buNone/>
              <a:defRPr sz="1400">
                <a:solidFill>
                  <a:srgbClr val="F3F3F3"/>
                </a:solidFill>
              </a:defRPr>
            </a:lvl5pPr>
            <a:lvl6pPr lvl="5" rtl="0" algn="ctr">
              <a:lnSpc>
                <a:spcPct val="100000"/>
              </a:lnSpc>
              <a:spcBef>
                <a:spcPts val="1600"/>
              </a:spcBef>
              <a:spcAft>
                <a:spcPts val="0"/>
              </a:spcAft>
              <a:buSzPts val="1200"/>
              <a:buNone/>
              <a:defRPr sz="1400">
                <a:solidFill>
                  <a:srgbClr val="F3F3F3"/>
                </a:solidFill>
              </a:defRPr>
            </a:lvl6pPr>
            <a:lvl7pPr lvl="6" rtl="0" algn="ctr">
              <a:lnSpc>
                <a:spcPct val="100000"/>
              </a:lnSpc>
              <a:spcBef>
                <a:spcPts val="1600"/>
              </a:spcBef>
              <a:spcAft>
                <a:spcPts val="0"/>
              </a:spcAft>
              <a:buSzPts val="1200"/>
              <a:buNone/>
              <a:defRPr sz="1400">
                <a:solidFill>
                  <a:srgbClr val="F3F3F3"/>
                </a:solidFill>
              </a:defRPr>
            </a:lvl7pPr>
            <a:lvl8pPr lvl="7" rtl="0" algn="ctr">
              <a:lnSpc>
                <a:spcPct val="100000"/>
              </a:lnSpc>
              <a:spcBef>
                <a:spcPts val="1600"/>
              </a:spcBef>
              <a:spcAft>
                <a:spcPts val="0"/>
              </a:spcAft>
              <a:buSzPts val="1200"/>
              <a:buNone/>
              <a:defRPr sz="1400">
                <a:solidFill>
                  <a:srgbClr val="F3F3F3"/>
                </a:solidFill>
              </a:defRPr>
            </a:lvl8pPr>
            <a:lvl9pPr lvl="8" rtl="0" algn="ctr">
              <a:lnSpc>
                <a:spcPct val="100000"/>
              </a:lnSpc>
              <a:spcBef>
                <a:spcPts val="1600"/>
              </a:spcBef>
              <a:spcAft>
                <a:spcPts val="1600"/>
              </a:spcAft>
              <a:buSzPts val="1200"/>
              <a:buNone/>
              <a:defRPr sz="1400">
                <a:solidFill>
                  <a:srgbClr val="F3F3F3"/>
                </a:solidFill>
              </a:defRPr>
            </a:lvl9pPr>
          </a:lstStyle>
          <a:p/>
        </p:txBody>
      </p:sp>
      <p:sp>
        <p:nvSpPr>
          <p:cNvPr id="151" name="Google Shape;151;p16"/>
          <p:cNvSpPr txBox="1"/>
          <p:nvPr>
            <p:ph idx="8" type="title"/>
          </p:nvPr>
        </p:nvSpPr>
        <p:spPr>
          <a:xfrm>
            <a:off x="916225" y="3872760"/>
            <a:ext cx="1841400" cy="401700"/>
          </a:xfrm>
          <a:prstGeom prst="rect">
            <a:avLst/>
          </a:prstGeom>
          <a:noFill/>
          <a:ln>
            <a:noFill/>
          </a:ln>
        </p:spPr>
        <p:txBody>
          <a:bodyPr anchorCtr="0" anchor="b" bIns="0" lIns="0" spcFirstLastPara="1" rIns="0" wrap="square" tIns="0">
            <a:noAutofit/>
          </a:bodyPr>
          <a:lstStyle>
            <a:lvl1pPr lvl="0" rtl="0" algn="ctr">
              <a:lnSpc>
                <a:spcPct val="100000"/>
              </a:lnSpc>
              <a:spcBef>
                <a:spcPts val="0"/>
              </a:spcBef>
              <a:spcAft>
                <a:spcPts val="0"/>
              </a:spcAft>
              <a:buSzPts val="1400"/>
              <a:buNone/>
              <a:defRPr i="0" sz="1400">
                <a:solidFill>
                  <a:srgbClr val="F3F3F3"/>
                </a:solidFill>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152" name="Google Shape;152;p16"/>
          <p:cNvSpPr txBox="1"/>
          <p:nvPr>
            <p:ph idx="9" type="subTitle"/>
          </p:nvPr>
        </p:nvSpPr>
        <p:spPr>
          <a:xfrm>
            <a:off x="786325" y="3332250"/>
            <a:ext cx="2101200" cy="572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
              <a:buNone/>
              <a:defRPr sz="1400">
                <a:solidFill>
                  <a:srgbClr val="F3F3F3"/>
                </a:solidFill>
              </a:defRPr>
            </a:lvl1pPr>
            <a:lvl2pPr lvl="1" rtl="0" algn="ctr">
              <a:lnSpc>
                <a:spcPct val="100000"/>
              </a:lnSpc>
              <a:spcBef>
                <a:spcPts val="1600"/>
              </a:spcBef>
              <a:spcAft>
                <a:spcPts val="0"/>
              </a:spcAft>
              <a:buSzPts val="1200"/>
              <a:buNone/>
              <a:defRPr sz="1400">
                <a:solidFill>
                  <a:srgbClr val="F3F3F3"/>
                </a:solidFill>
              </a:defRPr>
            </a:lvl2pPr>
            <a:lvl3pPr lvl="2" rtl="0" algn="ctr">
              <a:lnSpc>
                <a:spcPct val="100000"/>
              </a:lnSpc>
              <a:spcBef>
                <a:spcPts val="1600"/>
              </a:spcBef>
              <a:spcAft>
                <a:spcPts val="0"/>
              </a:spcAft>
              <a:buSzPts val="1200"/>
              <a:buNone/>
              <a:defRPr sz="1400">
                <a:solidFill>
                  <a:srgbClr val="F3F3F3"/>
                </a:solidFill>
              </a:defRPr>
            </a:lvl3pPr>
            <a:lvl4pPr lvl="3" rtl="0" algn="ctr">
              <a:lnSpc>
                <a:spcPct val="100000"/>
              </a:lnSpc>
              <a:spcBef>
                <a:spcPts val="1600"/>
              </a:spcBef>
              <a:spcAft>
                <a:spcPts val="0"/>
              </a:spcAft>
              <a:buSzPts val="1200"/>
              <a:buNone/>
              <a:defRPr sz="1400">
                <a:solidFill>
                  <a:srgbClr val="F3F3F3"/>
                </a:solidFill>
              </a:defRPr>
            </a:lvl4pPr>
            <a:lvl5pPr lvl="4" rtl="0" algn="ctr">
              <a:lnSpc>
                <a:spcPct val="100000"/>
              </a:lnSpc>
              <a:spcBef>
                <a:spcPts val="1600"/>
              </a:spcBef>
              <a:spcAft>
                <a:spcPts val="0"/>
              </a:spcAft>
              <a:buSzPts val="1200"/>
              <a:buNone/>
              <a:defRPr sz="1400">
                <a:solidFill>
                  <a:srgbClr val="F3F3F3"/>
                </a:solidFill>
              </a:defRPr>
            </a:lvl5pPr>
            <a:lvl6pPr lvl="5" rtl="0" algn="ctr">
              <a:lnSpc>
                <a:spcPct val="100000"/>
              </a:lnSpc>
              <a:spcBef>
                <a:spcPts val="1600"/>
              </a:spcBef>
              <a:spcAft>
                <a:spcPts val="0"/>
              </a:spcAft>
              <a:buSzPts val="1200"/>
              <a:buNone/>
              <a:defRPr sz="1400">
                <a:solidFill>
                  <a:srgbClr val="F3F3F3"/>
                </a:solidFill>
              </a:defRPr>
            </a:lvl6pPr>
            <a:lvl7pPr lvl="6" rtl="0" algn="ctr">
              <a:lnSpc>
                <a:spcPct val="100000"/>
              </a:lnSpc>
              <a:spcBef>
                <a:spcPts val="1600"/>
              </a:spcBef>
              <a:spcAft>
                <a:spcPts val="0"/>
              </a:spcAft>
              <a:buSzPts val="1200"/>
              <a:buNone/>
              <a:defRPr sz="1400">
                <a:solidFill>
                  <a:srgbClr val="F3F3F3"/>
                </a:solidFill>
              </a:defRPr>
            </a:lvl7pPr>
            <a:lvl8pPr lvl="7" rtl="0" algn="ctr">
              <a:lnSpc>
                <a:spcPct val="100000"/>
              </a:lnSpc>
              <a:spcBef>
                <a:spcPts val="1600"/>
              </a:spcBef>
              <a:spcAft>
                <a:spcPts val="0"/>
              </a:spcAft>
              <a:buSzPts val="1200"/>
              <a:buNone/>
              <a:defRPr sz="1400">
                <a:solidFill>
                  <a:srgbClr val="F3F3F3"/>
                </a:solidFill>
              </a:defRPr>
            </a:lvl8pPr>
            <a:lvl9pPr lvl="8" rtl="0" algn="ctr">
              <a:lnSpc>
                <a:spcPct val="100000"/>
              </a:lnSpc>
              <a:spcBef>
                <a:spcPts val="1600"/>
              </a:spcBef>
              <a:spcAft>
                <a:spcPts val="1600"/>
              </a:spcAft>
              <a:buSzPts val="1200"/>
              <a:buNone/>
              <a:defRPr sz="1400">
                <a:solidFill>
                  <a:srgbClr val="F3F3F3"/>
                </a:solidFill>
              </a:defRPr>
            </a:lvl9pPr>
          </a:lstStyle>
          <a:p/>
        </p:txBody>
      </p:sp>
      <p:sp>
        <p:nvSpPr>
          <p:cNvPr id="153" name="Google Shape;153;p16"/>
          <p:cNvSpPr txBox="1"/>
          <p:nvPr>
            <p:ph idx="13" type="title"/>
          </p:nvPr>
        </p:nvSpPr>
        <p:spPr>
          <a:xfrm>
            <a:off x="6495924" y="3872763"/>
            <a:ext cx="1446300" cy="401700"/>
          </a:xfrm>
          <a:prstGeom prst="rect">
            <a:avLst/>
          </a:prstGeom>
          <a:noFill/>
          <a:ln>
            <a:noFill/>
          </a:ln>
        </p:spPr>
        <p:txBody>
          <a:bodyPr anchorCtr="0" anchor="b" bIns="0" lIns="0" spcFirstLastPara="1" rIns="0" wrap="square" tIns="0">
            <a:noAutofit/>
          </a:bodyPr>
          <a:lstStyle>
            <a:lvl1pPr lvl="0" rtl="0" algn="ctr">
              <a:lnSpc>
                <a:spcPct val="100000"/>
              </a:lnSpc>
              <a:spcBef>
                <a:spcPts val="0"/>
              </a:spcBef>
              <a:spcAft>
                <a:spcPts val="0"/>
              </a:spcAft>
              <a:buSzPts val="1400"/>
              <a:buNone/>
              <a:defRPr i="0" sz="1400">
                <a:solidFill>
                  <a:srgbClr val="F3F3F3"/>
                </a:solidFill>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154" name="Google Shape;154;p16"/>
          <p:cNvSpPr txBox="1"/>
          <p:nvPr>
            <p:ph idx="14" type="subTitle"/>
          </p:nvPr>
        </p:nvSpPr>
        <p:spPr>
          <a:xfrm>
            <a:off x="6080425" y="3332250"/>
            <a:ext cx="2277300" cy="572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
              <a:buNone/>
              <a:defRPr sz="1400">
                <a:solidFill>
                  <a:srgbClr val="F3F3F3"/>
                </a:solidFill>
              </a:defRPr>
            </a:lvl1pPr>
            <a:lvl2pPr lvl="1" rtl="0" algn="ctr">
              <a:lnSpc>
                <a:spcPct val="100000"/>
              </a:lnSpc>
              <a:spcBef>
                <a:spcPts val="1600"/>
              </a:spcBef>
              <a:spcAft>
                <a:spcPts val="0"/>
              </a:spcAft>
              <a:buSzPts val="1200"/>
              <a:buNone/>
              <a:defRPr sz="1400">
                <a:solidFill>
                  <a:srgbClr val="F3F3F3"/>
                </a:solidFill>
              </a:defRPr>
            </a:lvl2pPr>
            <a:lvl3pPr lvl="2" rtl="0" algn="ctr">
              <a:lnSpc>
                <a:spcPct val="100000"/>
              </a:lnSpc>
              <a:spcBef>
                <a:spcPts val="1600"/>
              </a:spcBef>
              <a:spcAft>
                <a:spcPts val="0"/>
              </a:spcAft>
              <a:buSzPts val="1200"/>
              <a:buNone/>
              <a:defRPr sz="1400">
                <a:solidFill>
                  <a:srgbClr val="F3F3F3"/>
                </a:solidFill>
              </a:defRPr>
            </a:lvl3pPr>
            <a:lvl4pPr lvl="3" rtl="0" algn="ctr">
              <a:lnSpc>
                <a:spcPct val="100000"/>
              </a:lnSpc>
              <a:spcBef>
                <a:spcPts val="1600"/>
              </a:spcBef>
              <a:spcAft>
                <a:spcPts val="0"/>
              </a:spcAft>
              <a:buSzPts val="1200"/>
              <a:buNone/>
              <a:defRPr sz="1400">
                <a:solidFill>
                  <a:srgbClr val="F3F3F3"/>
                </a:solidFill>
              </a:defRPr>
            </a:lvl4pPr>
            <a:lvl5pPr lvl="4" rtl="0" algn="ctr">
              <a:lnSpc>
                <a:spcPct val="100000"/>
              </a:lnSpc>
              <a:spcBef>
                <a:spcPts val="1600"/>
              </a:spcBef>
              <a:spcAft>
                <a:spcPts val="0"/>
              </a:spcAft>
              <a:buSzPts val="1200"/>
              <a:buNone/>
              <a:defRPr sz="1400">
                <a:solidFill>
                  <a:srgbClr val="F3F3F3"/>
                </a:solidFill>
              </a:defRPr>
            </a:lvl5pPr>
            <a:lvl6pPr lvl="5" rtl="0" algn="ctr">
              <a:lnSpc>
                <a:spcPct val="100000"/>
              </a:lnSpc>
              <a:spcBef>
                <a:spcPts val="1600"/>
              </a:spcBef>
              <a:spcAft>
                <a:spcPts val="0"/>
              </a:spcAft>
              <a:buSzPts val="1200"/>
              <a:buNone/>
              <a:defRPr sz="1400">
                <a:solidFill>
                  <a:srgbClr val="F3F3F3"/>
                </a:solidFill>
              </a:defRPr>
            </a:lvl6pPr>
            <a:lvl7pPr lvl="6" rtl="0" algn="ctr">
              <a:lnSpc>
                <a:spcPct val="100000"/>
              </a:lnSpc>
              <a:spcBef>
                <a:spcPts val="1600"/>
              </a:spcBef>
              <a:spcAft>
                <a:spcPts val="0"/>
              </a:spcAft>
              <a:buSzPts val="1200"/>
              <a:buNone/>
              <a:defRPr sz="1400">
                <a:solidFill>
                  <a:srgbClr val="F3F3F3"/>
                </a:solidFill>
              </a:defRPr>
            </a:lvl7pPr>
            <a:lvl8pPr lvl="7" rtl="0" algn="ctr">
              <a:lnSpc>
                <a:spcPct val="100000"/>
              </a:lnSpc>
              <a:spcBef>
                <a:spcPts val="1600"/>
              </a:spcBef>
              <a:spcAft>
                <a:spcPts val="0"/>
              </a:spcAft>
              <a:buSzPts val="1200"/>
              <a:buNone/>
              <a:defRPr sz="1400">
                <a:solidFill>
                  <a:srgbClr val="F3F3F3"/>
                </a:solidFill>
              </a:defRPr>
            </a:lvl8pPr>
            <a:lvl9pPr lvl="8" rtl="0" algn="ctr">
              <a:lnSpc>
                <a:spcPct val="100000"/>
              </a:lnSpc>
              <a:spcBef>
                <a:spcPts val="1600"/>
              </a:spcBef>
              <a:spcAft>
                <a:spcPts val="1600"/>
              </a:spcAft>
              <a:buSzPts val="1200"/>
              <a:buNone/>
              <a:defRPr sz="1400">
                <a:solidFill>
                  <a:srgbClr val="F3F3F3"/>
                </a:solidFill>
              </a:defRPr>
            </a:lvl9pPr>
          </a:lstStyle>
          <a:p/>
        </p:txBody>
      </p:sp>
      <p:sp>
        <p:nvSpPr>
          <p:cNvPr id="155" name="Google Shape;155;p16"/>
          <p:cNvSpPr txBox="1"/>
          <p:nvPr>
            <p:ph idx="15" type="title"/>
          </p:nvPr>
        </p:nvSpPr>
        <p:spPr>
          <a:xfrm>
            <a:off x="720100" y="509825"/>
            <a:ext cx="7704000" cy="572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F3F3F3"/>
              </a:buClr>
              <a:buSzPts val="3000"/>
              <a:buNone/>
              <a:defRPr sz="3000">
                <a:solidFill>
                  <a:srgbClr val="F3F3F3"/>
                </a:solidFill>
              </a:defRPr>
            </a:lvl1pPr>
            <a:lvl2pPr lvl="1" rtl="0" algn="ctr">
              <a:lnSpc>
                <a:spcPct val="100000"/>
              </a:lnSpc>
              <a:spcBef>
                <a:spcPts val="0"/>
              </a:spcBef>
              <a:spcAft>
                <a:spcPts val="0"/>
              </a:spcAft>
              <a:buClr>
                <a:srgbClr val="F3F3F3"/>
              </a:buClr>
              <a:buSzPts val="3000"/>
              <a:buNone/>
              <a:defRPr sz="3000">
                <a:solidFill>
                  <a:srgbClr val="F3F3F3"/>
                </a:solidFill>
              </a:defRPr>
            </a:lvl2pPr>
            <a:lvl3pPr lvl="2" rtl="0" algn="ctr">
              <a:lnSpc>
                <a:spcPct val="100000"/>
              </a:lnSpc>
              <a:spcBef>
                <a:spcPts val="0"/>
              </a:spcBef>
              <a:spcAft>
                <a:spcPts val="0"/>
              </a:spcAft>
              <a:buClr>
                <a:srgbClr val="F3F3F3"/>
              </a:buClr>
              <a:buSzPts val="3000"/>
              <a:buNone/>
              <a:defRPr sz="3000">
                <a:solidFill>
                  <a:srgbClr val="F3F3F3"/>
                </a:solidFill>
              </a:defRPr>
            </a:lvl3pPr>
            <a:lvl4pPr lvl="3" rtl="0" algn="ctr">
              <a:lnSpc>
                <a:spcPct val="100000"/>
              </a:lnSpc>
              <a:spcBef>
                <a:spcPts val="0"/>
              </a:spcBef>
              <a:spcAft>
                <a:spcPts val="0"/>
              </a:spcAft>
              <a:buClr>
                <a:srgbClr val="F3F3F3"/>
              </a:buClr>
              <a:buSzPts val="3000"/>
              <a:buNone/>
              <a:defRPr sz="3000">
                <a:solidFill>
                  <a:srgbClr val="F3F3F3"/>
                </a:solidFill>
              </a:defRPr>
            </a:lvl4pPr>
            <a:lvl5pPr lvl="4" rtl="0" algn="ctr">
              <a:lnSpc>
                <a:spcPct val="100000"/>
              </a:lnSpc>
              <a:spcBef>
                <a:spcPts val="0"/>
              </a:spcBef>
              <a:spcAft>
                <a:spcPts val="0"/>
              </a:spcAft>
              <a:buClr>
                <a:srgbClr val="F3F3F3"/>
              </a:buClr>
              <a:buSzPts val="3000"/>
              <a:buNone/>
              <a:defRPr sz="3000">
                <a:solidFill>
                  <a:srgbClr val="F3F3F3"/>
                </a:solidFill>
              </a:defRPr>
            </a:lvl5pPr>
            <a:lvl6pPr lvl="5" rtl="0" algn="ctr">
              <a:lnSpc>
                <a:spcPct val="100000"/>
              </a:lnSpc>
              <a:spcBef>
                <a:spcPts val="0"/>
              </a:spcBef>
              <a:spcAft>
                <a:spcPts val="0"/>
              </a:spcAft>
              <a:buClr>
                <a:srgbClr val="F3F3F3"/>
              </a:buClr>
              <a:buSzPts val="3000"/>
              <a:buNone/>
              <a:defRPr sz="3000">
                <a:solidFill>
                  <a:srgbClr val="F3F3F3"/>
                </a:solidFill>
              </a:defRPr>
            </a:lvl6pPr>
            <a:lvl7pPr lvl="6" rtl="0" algn="ctr">
              <a:lnSpc>
                <a:spcPct val="100000"/>
              </a:lnSpc>
              <a:spcBef>
                <a:spcPts val="0"/>
              </a:spcBef>
              <a:spcAft>
                <a:spcPts val="0"/>
              </a:spcAft>
              <a:buClr>
                <a:srgbClr val="F3F3F3"/>
              </a:buClr>
              <a:buSzPts val="3000"/>
              <a:buNone/>
              <a:defRPr sz="3000">
                <a:solidFill>
                  <a:srgbClr val="F3F3F3"/>
                </a:solidFill>
              </a:defRPr>
            </a:lvl7pPr>
            <a:lvl8pPr lvl="7" rtl="0" algn="ctr">
              <a:lnSpc>
                <a:spcPct val="100000"/>
              </a:lnSpc>
              <a:spcBef>
                <a:spcPts val="0"/>
              </a:spcBef>
              <a:spcAft>
                <a:spcPts val="0"/>
              </a:spcAft>
              <a:buClr>
                <a:srgbClr val="F3F3F3"/>
              </a:buClr>
              <a:buSzPts val="3000"/>
              <a:buNone/>
              <a:defRPr sz="3000">
                <a:solidFill>
                  <a:srgbClr val="F3F3F3"/>
                </a:solidFill>
              </a:defRPr>
            </a:lvl8pPr>
            <a:lvl9pPr lvl="8" rtl="0" algn="ctr">
              <a:lnSpc>
                <a:spcPct val="100000"/>
              </a:lnSpc>
              <a:spcBef>
                <a:spcPts val="0"/>
              </a:spcBef>
              <a:spcAft>
                <a:spcPts val="0"/>
              </a:spcAft>
              <a:buClr>
                <a:srgbClr val="F3F3F3"/>
              </a:buClr>
              <a:buSzPts val="3000"/>
              <a:buNone/>
              <a:defRPr sz="3000">
                <a:solidFill>
                  <a:srgbClr val="F3F3F3"/>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blipFill>
          <a:blip r:embed="rId2">
            <a:alphaModFix/>
          </a:blip>
          <a:stretch>
            <a:fillRect/>
          </a:stretch>
        </a:blipFill>
      </p:bgPr>
    </p:bg>
    <p:spTree>
      <p:nvGrpSpPr>
        <p:cNvPr id="156" name="Shape 156"/>
        <p:cNvGrpSpPr/>
        <p:nvPr/>
      </p:nvGrpSpPr>
      <p:grpSpPr>
        <a:xfrm>
          <a:off x="0" y="0"/>
          <a:ext cx="0" cy="0"/>
          <a:chOff x="0" y="0"/>
          <a:chExt cx="0" cy="0"/>
        </a:xfrm>
      </p:grpSpPr>
      <p:sp>
        <p:nvSpPr>
          <p:cNvPr id="157" name="Google Shape;157;p17"/>
          <p:cNvSpPr txBox="1"/>
          <p:nvPr>
            <p:ph idx="1" type="body"/>
          </p:nvPr>
        </p:nvSpPr>
        <p:spPr>
          <a:xfrm>
            <a:off x="720000" y="1152475"/>
            <a:ext cx="7704000" cy="3416400"/>
          </a:xfrm>
          <a:prstGeom prst="rect">
            <a:avLst/>
          </a:prstGeom>
          <a:solidFill>
            <a:srgbClr val="FFFFFF">
              <a:alpha val="44710"/>
            </a:srgbClr>
          </a:solidFill>
          <a:ln>
            <a:noFill/>
          </a:ln>
        </p:spPr>
        <p:txBody>
          <a:bodyPr anchorCtr="0" anchor="t" bIns="91425" lIns="91425" spcFirstLastPara="1" rIns="91425" wrap="square" tIns="91425">
            <a:noAutofit/>
          </a:bodyPr>
          <a:lstStyle>
            <a:lvl1pPr indent="-298450" lvl="0" marL="457200" rtl="0" algn="l">
              <a:lnSpc>
                <a:spcPct val="100000"/>
              </a:lnSpc>
              <a:spcBef>
                <a:spcPts val="0"/>
              </a:spcBef>
              <a:spcAft>
                <a:spcPts val="0"/>
              </a:spcAft>
              <a:buClr>
                <a:srgbClr val="434343"/>
              </a:buClr>
              <a:buSzPts val="1100"/>
              <a:buAutoNum type="arabicPeriod"/>
              <a:defRPr sz="1300">
                <a:solidFill>
                  <a:srgbClr val="F3F3F3"/>
                </a:solidFill>
              </a:defRPr>
            </a:lvl1pPr>
            <a:lvl2pPr indent="-298450" lvl="1" marL="914400" rtl="0" algn="l">
              <a:lnSpc>
                <a:spcPct val="115000"/>
              </a:lnSpc>
              <a:spcBef>
                <a:spcPts val="1600"/>
              </a:spcBef>
              <a:spcAft>
                <a:spcPts val="0"/>
              </a:spcAft>
              <a:buClr>
                <a:srgbClr val="000000"/>
              </a:buClr>
              <a:buSzPts val="1100"/>
              <a:buAutoNum type="alphaLcPeriod"/>
              <a:defRPr sz="1200"/>
            </a:lvl2pPr>
            <a:lvl3pPr indent="-298450" lvl="2" marL="1371600" rtl="0" algn="l">
              <a:lnSpc>
                <a:spcPct val="115000"/>
              </a:lnSpc>
              <a:spcBef>
                <a:spcPts val="1600"/>
              </a:spcBef>
              <a:spcAft>
                <a:spcPts val="0"/>
              </a:spcAft>
              <a:buClr>
                <a:srgbClr val="000000"/>
              </a:buClr>
              <a:buSzPts val="1100"/>
              <a:buAutoNum type="romanLcPeriod"/>
              <a:defRPr sz="1200"/>
            </a:lvl3pPr>
            <a:lvl4pPr indent="-298450" lvl="3" marL="1828800" rtl="0" algn="l">
              <a:lnSpc>
                <a:spcPct val="115000"/>
              </a:lnSpc>
              <a:spcBef>
                <a:spcPts val="1600"/>
              </a:spcBef>
              <a:spcAft>
                <a:spcPts val="0"/>
              </a:spcAft>
              <a:buClr>
                <a:srgbClr val="000000"/>
              </a:buClr>
              <a:buSzPts val="1100"/>
              <a:buAutoNum type="arabicPeriod"/>
              <a:defRPr sz="1200"/>
            </a:lvl4pPr>
            <a:lvl5pPr indent="-298450" lvl="4" marL="2286000" rtl="0" algn="l">
              <a:lnSpc>
                <a:spcPct val="115000"/>
              </a:lnSpc>
              <a:spcBef>
                <a:spcPts val="1600"/>
              </a:spcBef>
              <a:spcAft>
                <a:spcPts val="0"/>
              </a:spcAft>
              <a:buClr>
                <a:srgbClr val="000000"/>
              </a:buClr>
              <a:buSzPts val="1100"/>
              <a:buAutoNum type="alphaLcPeriod"/>
              <a:defRPr sz="1200"/>
            </a:lvl5pPr>
            <a:lvl6pPr indent="-298450" lvl="5" marL="2743200" rtl="0" algn="l">
              <a:lnSpc>
                <a:spcPct val="115000"/>
              </a:lnSpc>
              <a:spcBef>
                <a:spcPts val="1600"/>
              </a:spcBef>
              <a:spcAft>
                <a:spcPts val="0"/>
              </a:spcAft>
              <a:buClr>
                <a:srgbClr val="000000"/>
              </a:buClr>
              <a:buSzPts val="1100"/>
              <a:buAutoNum type="romanLcPeriod"/>
              <a:defRPr sz="1200"/>
            </a:lvl6pPr>
            <a:lvl7pPr indent="-298450" lvl="6" marL="3200400" rtl="0" algn="l">
              <a:lnSpc>
                <a:spcPct val="115000"/>
              </a:lnSpc>
              <a:spcBef>
                <a:spcPts val="1600"/>
              </a:spcBef>
              <a:spcAft>
                <a:spcPts val="0"/>
              </a:spcAft>
              <a:buClr>
                <a:srgbClr val="000000"/>
              </a:buClr>
              <a:buSzPts val="1100"/>
              <a:buAutoNum type="arabicPeriod"/>
              <a:defRPr sz="1200"/>
            </a:lvl7pPr>
            <a:lvl8pPr indent="-298450" lvl="7" marL="3657600" rtl="0" algn="l">
              <a:lnSpc>
                <a:spcPct val="115000"/>
              </a:lnSpc>
              <a:spcBef>
                <a:spcPts val="1600"/>
              </a:spcBef>
              <a:spcAft>
                <a:spcPts val="0"/>
              </a:spcAft>
              <a:buClr>
                <a:srgbClr val="000000"/>
              </a:buClr>
              <a:buSzPts val="1100"/>
              <a:buAutoNum type="alphaLcPeriod"/>
              <a:defRPr sz="1200"/>
            </a:lvl8pPr>
            <a:lvl9pPr indent="-298450" lvl="8" marL="4114800" rtl="0" algn="l">
              <a:lnSpc>
                <a:spcPct val="115000"/>
              </a:lnSpc>
              <a:spcBef>
                <a:spcPts val="1600"/>
              </a:spcBef>
              <a:spcAft>
                <a:spcPts val="1600"/>
              </a:spcAft>
              <a:buClr>
                <a:srgbClr val="000000"/>
              </a:buClr>
              <a:buSzPts val="1100"/>
              <a:buAutoNum type="romanLcPeriod"/>
              <a:defRPr sz="1200"/>
            </a:lvl9pPr>
          </a:lstStyle>
          <a:p/>
        </p:txBody>
      </p:sp>
      <p:sp>
        <p:nvSpPr>
          <p:cNvPr id="158" name="Google Shape;158;p17"/>
          <p:cNvSpPr txBox="1"/>
          <p:nvPr>
            <p:ph type="title"/>
          </p:nvPr>
        </p:nvSpPr>
        <p:spPr>
          <a:xfrm>
            <a:off x="720100" y="509825"/>
            <a:ext cx="7704000" cy="572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F3F3F3"/>
              </a:buClr>
              <a:buSzPts val="3000"/>
              <a:buNone/>
              <a:defRPr sz="3000">
                <a:solidFill>
                  <a:srgbClr val="F3F3F3"/>
                </a:solidFill>
              </a:defRPr>
            </a:lvl1pPr>
            <a:lvl2pPr lvl="1" rtl="0" algn="ctr">
              <a:lnSpc>
                <a:spcPct val="100000"/>
              </a:lnSpc>
              <a:spcBef>
                <a:spcPts val="0"/>
              </a:spcBef>
              <a:spcAft>
                <a:spcPts val="0"/>
              </a:spcAft>
              <a:buClr>
                <a:srgbClr val="F3F3F3"/>
              </a:buClr>
              <a:buSzPts val="3000"/>
              <a:buNone/>
              <a:defRPr sz="3000">
                <a:solidFill>
                  <a:srgbClr val="F3F3F3"/>
                </a:solidFill>
              </a:defRPr>
            </a:lvl2pPr>
            <a:lvl3pPr lvl="2" rtl="0" algn="ctr">
              <a:lnSpc>
                <a:spcPct val="100000"/>
              </a:lnSpc>
              <a:spcBef>
                <a:spcPts val="0"/>
              </a:spcBef>
              <a:spcAft>
                <a:spcPts val="0"/>
              </a:spcAft>
              <a:buClr>
                <a:srgbClr val="F3F3F3"/>
              </a:buClr>
              <a:buSzPts val="3000"/>
              <a:buNone/>
              <a:defRPr sz="3000">
                <a:solidFill>
                  <a:srgbClr val="F3F3F3"/>
                </a:solidFill>
              </a:defRPr>
            </a:lvl3pPr>
            <a:lvl4pPr lvl="3" rtl="0" algn="ctr">
              <a:lnSpc>
                <a:spcPct val="100000"/>
              </a:lnSpc>
              <a:spcBef>
                <a:spcPts val="0"/>
              </a:spcBef>
              <a:spcAft>
                <a:spcPts val="0"/>
              </a:spcAft>
              <a:buClr>
                <a:srgbClr val="F3F3F3"/>
              </a:buClr>
              <a:buSzPts val="3000"/>
              <a:buNone/>
              <a:defRPr sz="3000">
                <a:solidFill>
                  <a:srgbClr val="F3F3F3"/>
                </a:solidFill>
              </a:defRPr>
            </a:lvl4pPr>
            <a:lvl5pPr lvl="4" rtl="0" algn="ctr">
              <a:lnSpc>
                <a:spcPct val="100000"/>
              </a:lnSpc>
              <a:spcBef>
                <a:spcPts val="0"/>
              </a:spcBef>
              <a:spcAft>
                <a:spcPts val="0"/>
              </a:spcAft>
              <a:buClr>
                <a:srgbClr val="F3F3F3"/>
              </a:buClr>
              <a:buSzPts val="3000"/>
              <a:buNone/>
              <a:defRPr sz="3000">
                <a:solidFill>
                  <a:srgbClr val="F3F3F3"/>
                </a:solidFill>
              </a:defRPr>
            </a:lvl5pPr>
            <a:lvl6pPr lvl="5" rtl="0" algn="ctr">
              <a:lnSpc>
                <a:spcPct val="100000"/>
              </a:lnSpc>
              <a:spcBef>
                <a:spcPts val="0"/>
              </a:spcBef>
              <a:spcAft>
                <a:spcPts val="0"/>
              </a:spcAft>
              <a:buClr>
                <a:srgbClr val="F3F3F3"/>
              </a:buClr>
              <a:buSzPts val="3000"/>
              <a:buNone/>
              <a:defRPr sz="3000">
                <a:solidFill>
                  <a:srgbClr val="F3F3F3"/>
                </a:solidFill>
              </a:defRPr>
            </a:lvl6pPr>
            <a:lvl7pPr lvl="6" rtl="0" algn="ctr">
              <a:lnSpc>
                <a:spcPct val="100000"/>
              </a:lnSpc>
              <a:spcBef>
                <a:spcPts val="0"/>
              </a:spcBef>
              <a:spcAft>
                <a:spcPts val="0"/>
              </a:spcAft>
              <a:buClr>
                <a:srgbClr val="F3F3F3"/>
              </a:buClr>
              <a:buSzPts val="3000"/>
              <a:buNone/>
              <a:defRPr sz="3000">
                <a:solidFill>
                  <a:srgbClr val="F3F3F3"/>
                </a:solidFill>
              </a:defRPr>
            </a:lvl7pPr>
            <a:lvl8pPr lvl="7" rtl="0" algn="ctr">
              <a:lnSpc>
                <a:spcPct val="100000"/>
              </a:lnSpc>
              <a:spcBef>
                <a:spcPts val="0"/>
              </a:spcBef>
              <a:spcAft>
                <a:spcPts val="0"/>
              </a:spcAft>
              <a:buClr>
                <a:srgbClr val="F3F3F3"/>
              </a:buClr>
              <a:buSzPts val="3000"/>
              <a:buNone/>
              <a:defRPr sz="3000">
                <a:solidFill>
                  <a:srgbClr val="F3F3F3"/>
                </a:solidFill>
              </a:defRPr>
            </a:lvl8pPr>
            <a:lvl9pPr lvl="8" rtl="0" algn="ctr">
              <a:lnSpc>
                <a:spcPct val="100000"/>
              </a:lnSpc>
              <a:spcBef>
                <a:spcPts val="0"/>
              </a:spcBef>
              <a:spcAft>
                <a:spcPts val="0"/>
              </a:spcAft>
              <a:buClr>
                <a:srgbClr val="F3F3F3"/>
              </a:buClr>
              <a:buSzPts val="3000"/>
              <a:buNone/>
              <a:defRPr sz="3000">
                <a:solidFill>
                  <a:srgbClr val="F3F3F3"/>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BLANK_1">
    <p:bg>
      <p:bgPr>
        <a:blipFill>
          <a:blip r:embed="rId2">
            <a:alphaModFix/>
          </a:blip>
          <a:stretch>
            <a:fillRect/>
          </a:stretch>
        </a:blipFill>
      </p:bgPr>
    </p:bg>
    <p:spTree>
      <p:nvGrpSpPr>
        <p:cNvPr id="159" name="Shape 159"/>
        <p:cNvGrpSpPr/>
        <p:nvPr/>
      </p:nvGrpSpPr>
      <p:grpSpPr>
        <a:xfrm>
          <a:off x="0" y="0"/>
          <a:ext cx="0" cy="0"/>
          <a:chOff x="0" y="0"/>
          <a:chExt cx="0" cy="0"/>
        </a:xfrm>
      </p:grpSpPr>
      <p:sp>
        <p:nvSpPr>
          <p:cNvPr id="160" name="Google Shape;160;p18"/>
          <p:cNvSpPr txBox="1"/>
          <p:nvPr>
            <p:ph type="title"/>
          </p:nvPr>
        </p:nvSpPr>
        <p:spPr>
          <a:xfrm>
            <a:off x="1511713" y="1452625"/>
            <a:ext cx="2339100" cy="4215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400"/>
              <a:buNone/>
              <a:defRPr i="0" sz="2400">
                <a:solidFill>
                  <a:srgbClr val="F3F3F3"/>
                </a:solidFill>
              </a:defRPr>
            </a:lvl1pPr>
            <a:lvl2pPr lvl="1" rtl="0" algn="r">
              <a:lnSpc>
                <a:spcPct val="100000"/>
              </a:lnSpc>
              <a:spcBef>
                <a:spcPts val="0"/>
              </a:spcBef>
              <a:spcAft>
                <a:spcPts val="0"/>
              </a:spcAft>
              <a:buSzPts val="1400"/>
              <a:buNone/>
              <a:defRPr sz="1400"/>
            </a:lvl2pPr>
            <a:lvl3pPr lvl="2" rtl="0" algn="r">
              <a:lnSpc>
                <a:spcPct val="100000"/>
              </a:lnSpc>
              <a:spcBef>
                <a:spcPts val="0"/>
              </a:spcBef>
              <a:spcAft>
                <a:spcPts val="0"/>
              </a:spcAft>
              <a:buSzPts val="1400"/>
              <a:buNone/>
              <a:defRPr sz="1400"/>
            </a:lvl3pPr>
            <a:lvl4pPr lvl="3" rtl="0" algn="r">
              <a:lnSpc>
                <a:spcPct val="100000"/>
              </a:lnSpc>
              <a:spcBef>
                <a:spcPts val="0"/>
              </a:spcBef>
              <a:spcAft>
                <a:spcPts val="0"/>
              </a:spcAft>
              <a:buSzPts val="1400"/>
              <a:buNone/>
              <a:defRPr sz="1400"/>
            </a:lvl4pPr>
            <a:lvl5pPr lvl="4" rtl="0" algn="r">
              <a:lnSpc>
                <a:spcPct val="100000"/>
              </a:lnSpc>
              <a:spcBef>
                <a:spcPts val="0"/>
              </a:spcBef>
              <a:spcAft>
                <a:spcPts val="0"/>
              </a:spcAft>
              <a:buSzPts val="1400"/>
              <a:buNone/>
              <a:defRPr sz="1400"/>
            </a:lvl5pPr>
            <a:lvl6pPr lvl="5" rtl="0" algn="r">
              <a:lnSpc>
                <a:spcPct val="100000"/>
              </a:lnSpc>
              <a:spcBef>
                <a:spcPts val="0"/>
              </a:spcBef>
              <a:spcAft>
                <a:spcPts val="0"/>
              </a:spcAft>
              <a:buSzPts val="1400"/>
              <a:buNone/>
              <a:defRPr sz="1400"/>
            </a:lvl6pPr>
            <a:lvl7pPr lvl="6" rtl="0" algn="r">
              <a:lnSpc>
                <a:spcPct val="100000"/>
              </a:lnSpc>
              <a:spcBef>
                <a:spcPts val="0"/>
              </a:spcBef>
              <a:spcAft>
                <a:spcPts val="0"/>
              </a:spcAft>
              <a:buSzPts val="1400"/>
              <a:buNone/>
              <a:defRPr sz="1400"/>
            </a:lvl7pPr>
            <a:lvl8pPr lvl="7" rtl="0" algn="r">
              <a:lnSpc>
                <a:spcPct val="100000"/>
              </a:lnSpc>
              <a:spcBef>
                <a:spcPts val="0"/>
              </a:spcBef>
              <a:spcAft>
                <a:spcPts val="0"/>
              </a:spcAft>
              <a:buSzPts val="1400"/>
              <a:buNone/>
              <a:defRPr sz="1400"/>
            </a:lvl8pPr>
            <a:lvl9pPr lvl="8" rtl="0" algn="r">
              <a:lnSpc>
                <a:spcPct val="100000"/>
              </a:lnSpc>
              <a:spcBef>
                <a:spcPts val="0"/>
              </a:spcBef>
              <a:spcAft>
                <a:spcPts val="0"/>
              </a:spcAft>
              <a:buSzPts val="1400"/>
              <a:buNone/>
              <a:defRPr sz="1400"/>
            </a:lvl9pPr>
          </a:lstStyle>
          <a:p/>
        </p:txBody>
      </p:sp>
      <p:sp>
        <p:nvSpPr>
          <p:cNvPr id="161" name="Google Shape;161;p18"/>
          <p:cNvSpPr txBox="1"/>
          <p:nvPr>
            <p:ph idx="1" type="subTitle"/>
          </p:nvPr>
        </p:nvSpPr>
        <p:spPr>
          <a:xfrm>
            <a:off x="1511712" y="1779575"/>
            <a:ext cx="2339100" cy="644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200"/>
              <a:buNone/>
              <a:defRPr sz="1400">
                <a:solidFill>
                  <a:srgbClr val="F3F3F3"/>
                </a:solidFill>
              </a:defRPr>
            </a:lvl1pPr>
            <a:lvl2pPr lvl="1" rtl="0" algn="l">
              <a:lnSpc>
                <a:spcPct val="100000"/>
              </a:lnSpc>
              <a:spcBef>
                <a:spcPts val="1600"/>
              </a:spcBef>
              <a:spcAft>
                <a:spcPts val="0"/>
              </a:spcAft>
              <a:buSzPts val="1200"/>
              <a:buNone/>
              <a:defRPr sz="1400">
                <a:solidFill>
                  <a:srgbClr val="F3F3F3"/>
                </a:solidFill>
              </a:defRPr>
            </a:lvl2pPr>
            <a:lvl3pPr lvl="2" rtl="0" algn="l">
              <a:lnSpc>
                <a:spcPct val="100000"/>
              </a:lnSpc>
              <a:spcBef>
                <a:spcPts val="1600"/>
              </a:spcBef>
              <a:spcAft>
                <a:spcPts val="0"/>
              </a:spcAft>
              <a:buSzPts val="1200"/>
              <a:buNone/>
              <a:defRPr sz="1400">
                <a:solidFill>
                  <a:srgbClr val="F3F3F3"/>
                </a:solidFill>
              </a:defRPr>
            </a:lvl3pPr>
            <a:lvl4pPr lvl="3" rtl="0" algn="l">
              <a:lnSpc>
                <a:spcPct val="100000"/>
              </a:lnSpc>
              <a:spcBef>
                <a:spcPts val="1600"/>
              </a:spcBef>
              <a:spcAft>
                <a:spcPts val="0"/>
              </a:spcAft>
              <a:buSzPts val="1200"/>
              <a:buNone/>
              <a:defRPr sz="1400">
                <a:solidFill>
                  <a:srgbClr val="F3F3F3"/>
                </a:solidFill>
              </a:defRPr>
            </a:lvl4pPr>
            <a:lvl5pPr lvl="4" rtl="0" algn="l">
              <a:lnSpc>
                <a:spcPct val="100000"/>
              </a:lnSpc>
              <a:spcBef>
                <a:spcPts val="1600"/>
              </a:spcBef>
              <a:spcAft>
                <a:spcPts val="0"/>
              </a:spcAft>
              <a:buSzPts val="1200"/>
              <a:buNone/>
              <a:defRPr sz="1400">
                <a:solidFill>
                  <a:srgbClr val="F3F3F3"/>
                </a:solidFill>
              </a:defRPr>
            </a:lvl5pPr>
            <a:lvl6pPr lvl="5" rtl="0" algn="l">
              <a:lnSpc>
                <a:spcPct val="100000"/>
              </a:lnSpc>
              <a:spcBef>
                <a:spcPts val="1600"/>
              </a:spcBef>
              <a:spcAft>
                <a:spcPts val="0"/>
              </a:spcAft>
              <a:buSzPts val="1200"/>
              <a:buNone/>
              <a:defRPr sz="1400">
                <a:solidFill>
                  <a:srgbClr val="F3F3F3"/>
                </a:solidFill>
              </a:defRPr>
            </a:lvl6pPr>
            <a:lvl7pPr lvl="6" rtl="0" algn="l">
              <a:lnSpc>
                <a:spcPct val="100000"/>
              </a:lnSpc>
              <a:spcBef>
                <a:spcPts val="1600"/>
              </a:spcBef>
              <a:spcAft>
                <a:spcPts val="0"/>
              </a:spcAft>
              <a:buSzPts val="1200"/>
              <a:buNone/>
              <a:defRPr sz="1400">
                <a:solidFill>
                  <a:srgbClr val="F3F3F3"/>
                </a:solidFill>
              </a:defRPr>
            </a:lvl7pPr>
            <a:lvl8pPr lvl="7" rtl="0" algn="l">
              <a:lnSpc>
                <a:spcPct val="100000"/>
              </a:lnSpc>
              <a:spcBef>
                <a:spcPts val="1600"/>
              </a:spcBef>
              <a:spcAft>
                <a:spcPts val="0"/>
              </a:spcAft>
              <a:buSzPts val="1200"/>
              <a:buNone/>
              <a:defRPr sz="1400">
                <a:solidFill>
                  <a:srgbClr val="F3F3F3"/>
                </a:solidFill>
              </a:defRPr>
            </a:lvl8pPr>
            <a:lvl9pPr lvl="8" rtl="0" algn="l">
              <a:lnSpc>
                <a:spcPct val="100000"/>
              </a:lnSpc>
              <a:spcBef>
                <a:spcPts val="1600"/>
              </a:spcBef>
              <a:spcAft>
                <a:spcPts val="1600"/>
              </a:spcAft>
              <a:buSzPts val="1200"/>
              <a:buNone/>
              <a:defRPr sz="1400">
                <a:solidFill>
                  <a:srgbClr val="F3F3F3"/>
                </a:solidFill>
              </a:defRPr>
            </a:lvl9pPr>
          </a:lstStyle>
          <a:p/>
        </p:txBody>
      </p:sp>
      <p:sp>
        <p:nvSpPr>
          <p:cNvPr id="162" name="Google Shape;162;p18"/>
          <p:cNvSpPr txBox="1"/>
          <p:nvPr>
            <p:ph idx="2" type="title"/>
          </p:nvPr>
        </p:nvSpPr>
        <p:spPr>
          <a:xfrm>
            <a:off x="4845487" y="1455263"/>
            <a:ext cx="2339100" cy="421500"/>
          </a:xfrm>
          <a:prstGeom prst="rect">
            <a:avLst/>
          </a:prstGeom>
          <a:noFill/>
          <a:ln>
            <a:noFill/>
          </a:ln>
        </p:spPr>
        <p:txBody>
          <a:bodyPr anchorCtr="0" anchor="ctr" bIns="0" lIns="0" spcFirstLastPara="1" rIns="0" wrap="square" tIns="0">
            <a:noAutofit/>
          </a:bodyPr>
          <a:lstStyle>
            <a:lvl1pPr lvl="0" marR="72000" rtl="0" algn="l">
              <a:lnSpc>
                <a:spcPct val="100000"/>
              </a:lnSpc>
              <a:spcBef>
                <a:spcPts val="0"/>
              </a:spcBef>
              <a:spcAft>
                <a:spcPts val="0"/>
              </a:spcAft>
              <a:buSzPts val="1400"/>
              <a:buNone/>
              <a:defRPr i="0" sz="2400">
                <a:solidFill>
                  <a:srgbClr val="F3F3F3"/>
                </a:solidFill>
              </a:defRPr>
            </a:lvl1pPr>
            <a:lvl2pPr lvl="1" rtl="0" algn="l">
              <a:lnSpc>
                <a:spcPct val="100000"/>
              </a:lnSpc>
              <a:spcBef>
                <a:spcPts val="0"/>
              </a:spcBef>
              <a:spcAft>
                <a:spcPts val="0"/>
              </a:spcAft>
              <a:buSzPts val="1400"/>
              <a:buNone/>
              <a:defRPr sz="1400"/>
            </a:lvl2pPr>
            <a:lvl3pPr lvl="2" rtl="0" algn="l">
              <a:lnSpc>
                <a:spcPct val="100000"/>
              </a:lnSpc>
              <a:spcBef>
                <a:spcPts val="0"/>
              </a:spcBef>
              <a:spcAft>
                <a:spcPts val="0"/>
              </a:spcAft>
              <a:buSzPts val="1400"/>
              <a:buNone/>
              <a:defRPr sz="1400"/>
            </a:lvl3pPr>
            <a:lvl4pPr lvl="3" rtl="0" algn="l">
              <a:lnSpc>
                <a:spcPct val="100000"/>
              </a:lnSpc>
              <a:spcBef>
                <a:spcPts val="0"/>
              </a:spcBef>
              <a:spcAft>
                <a:spcPts val="0"/>
              </a:spcAft>
              <a:buSzPts val="1400"/>
              <a:buNone/>
              <a:defRPr sz="1400"/>
            </a:lvl4pPr>
            <a:lvl5pPr lvl="4" rtl="0" algn="l">
              <a:lnSpc>
                <a:spcPct val="100000"/>
              </a:lnSpc>
              <a:spcBef>
                <a:spcPts val="0"/>
              </a:spcBef>
              <a:spcAft>
                <a:spcPts val="0"/>
              </a:spcAft>
              <a:buSzPts val="1400"/>
              <a:buNone/>
              <a:defRPr sz="1400"/>
            </a:lvl5pPr>
            <a:lvl6pPr lvl="5" rtl="0" algn="l">
              <a:lnSpc>
                <a:spcPct val="100000"/>
              </a:lnSpc>
              <a:spcBef>
                <a:spcPts val="0"/>
              </a:spcBef>
              <a:spcAft>
                <a:spcPts val="0"/>
              </a:spcAft>
              <a:buSzPts val="1400"/>
              <a:buNone/>
              <a:defRPr sz="1400"/>
            </a:lvl6pPr>
            <a:lvl7pPr lvl="6" rtl="0" algn="l">
              <a:lnSpc>
                <a:spcPct val="100000"/>
              </a:lnSpc>
              <a:spcBef>
                <a:spcPts val="0"/>
              </a:spcBef>
              <a:spcAft>
                <a:spcPts val="0"/>
              </a:spcAft>
              <a:buSzPts val="1400"/>
              <a:buNone/>
              <a:defRPr sz="1400"/>
            </a:lvl7pPr>
            <a:lvl8pPr lvl="7" rtl="0" algn="l">
              <a:lnSpc>
                <a:spcPct val="100000"/>
              </a:lnSpc>
              <a:spcBef>
                <a:spcPts val="0"/>
              </a:spcBef>
              <a:spcAft>
                <a:spcPts val="0"/>
              </a:spcAft>
              <a:buSzPts val="1400"/>
              <a:buNone/>
              <a:defRPr sz="1400"/>
            </a:lvl8pPr>
            <a:lvl9pPr lvl="8" rtl="0" algn="l">
              <a:lnSpc>
                <a:spcPct val="100000"/>
              </a:lnSpc>
              <a:spcBef>
                <a:spcPts val="0"/>
              </a:spcBef>
              <a:spcAft>
                <a:spcPts val="0"/>
              </a:spcAft>
              <a:buSzPts val="1400"/>
              <a:buNone/>
              <a:defRPr sz="1400"/>
            </a:lvl9pPr>
          </a:lstStyle>
          <a:p/>
        </p:txBody>
      </p:sp>
      <p:sp>
        <p:nvSpPr>
          <p:cNvPr id="163" name="Google Shape;163;p18"/>
          <p:cNvSpPr txBox="1"/>
          <p:nvPr>
            <p:ph idx="3" type="subTitle"/>
          </p:nvPr>
        </p:nvSpPr>
        <p:spPr>
          <a:xfrm>
            <a:off x="4845487" y="1782238"/>
            <a:ext cx="2339100" cy="644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200"/>
              <a:buNone/>
              <a:defRPr sz="1400">
                <a:solidFill>
                  <a:srgbClr val="F3F3F3"/>
                </a:solidFill>
              </a:defRPr>
            </a:lvl1pPr>
            <a:lvl2pPr lvl="1" rtl="0" algn="l">
              <a:lnSpc>
                <a:spcPct val="100000"/>
              </a:lnSpc>
              <a:spcBef>
                <a:spcPts val="1600"/>
              </a:spcBef>
              <a:spcAft>
                <a:spcPts val="0"/>
              </a:spcAft>
              <a:buSzPts val="1200"/>
              <a:buNone/>
              <a:defRPr sz="1400">
                <a:solidFill>
                  <a:srgbClr val="F3F3F3"/>
                </a:solidFill>
              </a:defRPr>
            </a:lvl2pPr>
            <a:lvl3pPr lvl="2" rtl="0" algn="l">
              <a:lnSpc>
                <a:spcPct val="100000"/>
              </a:lnSpc>
              <a:spcBef>
                <a:spcPts val="1600"/>
              </a:spcBef>
              <a:spcAft>
                <a:spcPts val="0"/>
              </a:spcAft>
              <a:buSzPts val="1200"/>
              <a:buNone/>
              <a:defRPr sz="1400">
                <a:solidFill>
                  <a:srgbClr val="F3F3F3"/>
                </a:solidFill>
              </a:defRPr>
            </a:lvl3pPr>
            <a:lvl4pPr lvl="3" rtl="0" algn="l">
              <a:lnSpc>
                <a:spcPct val="100000"/>
              </a:lnSpc>
              <a:spcBef>
                <a:spcPts val="1600"/>
              </a:spcBef>
              <a:spcAft>
                <a:spcPts val="0"/>
              </a:spcAft>
              <a:buSzPts val="1200"/>
              <a:buNone/>
              <a:defRPr sz="1400">
                <a:solidFill>
                  <a:srgbClr val="F3F3F3"/>
                </a:solidFill>
              </a:defRPr>
            </a:lvl4pPr>
            <a:lvl5pPr lvl="4" rtl="0" algn="l">
              <a:lnSpc>
                <a:spcPct val="100000"/>
              </a:lnSpc>
              <a:spcBef>
                <a:spcPts val="1600"/>
              </a:spcBef>
              <a:spcAft>
                <a:spcPts val="0"/>
              </a:spcAft>
              <a:buSzPts val="1200"/>
              <a:buNone/>
              <a:defRPr sz="1400">
                <a:solidFill>
                  <a:srgbClr val="F3F3F3"/>
                </a:solidFill>
              </a:defRPr>
            </a:lvl5pPr>
            <a:lvl6pPr lvl="5" rtl="0" algn="l">
              <a:lnSpc>
                <a:spcPct val="100000"/>
              </a:lnSpc>
              <a:spcBef>
                <a:spcPts val="1600"/>
              </a:spcBef>
              <a:spcAft>
                <a:spcPts val="0"/>
              </a:spcAft>
              <a:buSzPts val="1200"/>
              <a:buNone/>
              <a:defRPr sz="1400">
                <a:solidFill>
                  <a:srgbClr val="F3F3F3"/>
                </a:solidFill>
              </a:defRPr>
            </a:lvl6pPr>
            <a:lvl7pPr lvl="6" rtl="0" algn="l">
              <a:lnSpc>
                <a:spcPct val="100000"/>
              </a:lnSpc>
              <a:spcBef>
                <a:spcPts val="1600"/>
              </a:spcBef>
              <a:spcAft>
                <a:spcPts val="0"/>
              </a:spcAft>
              <a:buSzPts val="1200"/>
              <a:buNone/>
              <a:defRPr sz="1400">
                <a:solidFill>
                  <a:srgbClr val="F3F3F3"/>
                </a:solidFill>
              </a:defRPr>
            </a:lvl7pPr>
            <a:lvl8pPr lvl="7" rtl="0" algn="l">
              <a:lnSpc>
                <a:spcPct val="100000"/>
              </a:lnSpc>
              <a:spcBef>
                <a:spcPts val="1600"/>
              </a:spcBef>
              <a:spcAft>
                <a:spcPts val="0"/>
              </a:spcAft>
              <a:buSzPts val="1200"/>
              <a:buNone/>
              <a:defRPr sz="1400">
                <a:solidFill>
                  <a:srgbClr val="F3F3F3"/>
                </a:solidFill>
              </a:defRPr>
            </a:lvl8pPr>
            <a:lvl9pPr lvl="8" rtl="0" algn="l">
              <a:lnSpc>
                <a:spcPct val="100000"/>
              </a:lnSpc>
              <a:spcBef>
                <a:spcPts val="1600"/>
              </a:spcBef>
              <a:spcAft>
                <a:spcPts val="1600"/>
              </a:spcAft>
              <a:buSzPts val="1200"/>
              <a:buNone/>
              <a:defRPr sz="1400">
                <a:solidFill>
                  <a:srgbClr val="F3F3F3"/>
                </a:solidFill>
              </a:defRPr>
            </a:lvl9pPr>
          </a:lstStyle>
          <a:p/>
        </p:txBody>
      </p:sp>
      <p:sp>
        <p:nvSpPr>
          <p:cNvPr id="164" name="Google Shape;164;p18"/>
          <p:cNvSpPr txBox="1"/>
          <p:nvPr>
            <p:ph idx="4" type="title"/>
          </p:nvPr>
        </p:nvSpPr>
        <p:spPr>
          <a:xfrm>
            <a:off x="2768313" y="2877450"/>
            <a:ext cx="2339100" cy="4215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400"/>
              <a:buNone/>
              <a:defRPr i="0" sz="2400">
                <a:solidFill>
                  <a:srgbClr val="F3F3F3"/>
                </a:solidFill>
              </a:defRPr>
            </a:lvl1pPr>
            <a:lvl2pPr lvl="1" rtl="0" algn="r">
              <a:lnSpc>
                <a:spcPct val="100000"/>
              </a:lnSpc>
              <a:spcBef>
                <a:spcPts val="0"/>
              </a:spcBef>
              <a:spcAft>
                <a:spcPts val="0"/>
              </a:spcAft>
              <a:buSzPts val="1400"/>
              <a:buNone/>
              <a:defRPr sz="1400"/>
            </a:lvl2pPr>
            <a:lvl3pPr lvl="2" rtl="0" algn="r">
              <a:lnSpc>
                <a:spcPct val="100000"/>
              </a:lnSpc>
              <a:spcBef>
                <a:spcPts val="0"/>
              </a:spcBef>
              <a:spcAft>
                <a:spcPts val="0"/>
              </a:spcAft>
              <a:buSzPts val="1400"/>
              <a:buNone/>
              <a:defRPr sz="1400"/>
            </a:lvl3pPr>
            <a:lvl4pPr lvl="3" rtl="0" algn="r">
              <a:lnSpc>
                <a:spcPct val="100000"/>
              </a:lnSpc>
              <a:spcBef>
                <a:spcPts val="0"/>
              </a:spcBef>
              <a:spcAft>
                <a:spcPts val="0"/>
              </a:spcAft>
              <a:buSzPts val="1400"/>
              <a:buNone/>
              <a:defRPr sz="1400"/>
            </a:lvl4pPr>
            <a:lvl5pPr lvl="4" rtl="0" algn="r">
              <a:lnSpc>
                <a:spcPct val="100000"/>
              </a:lnSpc>
              <a:spcBef>
                <a:spcPts val="0"/>
              </a:spcBef>
              <a:spcAft>
                <a:spcPts val="0"/>
              </a:spcAft>
              <a:buSzPts val="1400"/>
              <a:buNone/>
              <a:defRPr sz="1400"/>
            </a:lvl5pPr>
            <a:lvl6pPr lvl="5" rtl="0" algn="r">
              <a:lnSpc>
                <a:spcPct val="100000"/>
              </a:lnSpc>
              <a:spcBef>
                <a:spcPts val="0"/>
              </a:spcBef>
              <a:spcAft>
                <a:spcPts val="0"/>
              </a:spcAft>
              <a:buSzPts val="1400"/>
              <a:buNone/>
              <a:defRPr sz="1400"/>
            </a:lvl6pPr>
            <a:lvl7pPr lvl="6" rtl="0" algn="r">
              <a:lnSpc>
                <a:spcPct val="100000"/>
              </a:lnSpc>
              <a:spcBef>
                <a:spcPts val="0"/>
              </a:spcBef>
              <a:spcAft>
                <a:spcPts val="0"/>
              </a:spcAft>
              <a:buSzPts val="1400"/>
              <a:buNone/>
              <a:defRPr sz="1400"/>
            </a:lvl7pPr>
            <a:lvl8pPr lvl="7" rtl="0" algn="r">
              <a:lnSpc>
                <a:spcPct val="100000"/>
              </a:lnSpc>
              <a:spcBef>
                <a:spcPts val="0"/>
              </a:spcBef>
              <a:spcAft>
                <a:spcPts val="0"/>
              </a:spcAft>
              <a:buSzPts val="1400"/>
              <a:buNone/>
              <a:defRPr sz="1400"/>
            </a:lvl8pPr>
            <a:lvl9pPr lvl="8" rtl="0" algn="r">
              <a:lnSpc>
                <a:spcPct val="100000"/>
              </a:lnSpc>
              <a:spcBef>
                <a:spcPts val="0"/>
              </a:spcBef>
              <a:spcAft>
                <a:spcPts val="0"/>
              </a:spcAft>
              <a:buSzPts val="1400"/>
              <a:buNone/>
              <a:defRPr sz="1400"/>
            </a:lvl9pPr>
          </a:lstStyle>
          <a:p/>
        </p:txBody>
      </p:sp>
      <p:sp>
        <p:nvSpPr>
          <p:cNvPr id="165" name="Google Shape;165;p18"/>
          <p:cNvSpPr txBox="1"/>
          <p:nvPr>
            <p:ph idx="5" type="subTitle"/>
          </p:nvPr>
        </p:nvSpPr>
        <p:spPr>
          <a:xfrm>
            <a:off x="2768312" y="3204400"/>
            <a:ext cx="2339100" cy="6447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SzPts val="1200"/>
              <a:buNone/>
              <a:defRPr sz="1400">
                <a:solidFill>
                  <a:srgbClr val="F3F3F3"/>
                </a:solidFill>
              </a:defRPr>
            </a:lvl1pPr>
            <a:lvl2pPr lvl="1" rtl="0" algn="l">
              <a:lnSpc>
                <a:spcPct val="115000"/>
              </a:lnSpc>
              <a:spcBef>
                <a:spcPts val="1600"/>
              </a:spcBef>
              <a:spcAft>
                <a:spcPts val="0"/>
              </a:spcAft>
              <a:buSzPts val="1200"/>
              <a:buNone/>
              <a:defRPr sz="1400">
                <a:solidFill>
                  <a:srgbClr val="F3F3F3"/>
                </a:solidFill>
              </a:defRPr>
            </a:lvl2pPr>
            <a:lvl3pPr lvl="2" rtl="0" algn="l">
              <a:lnSpc>
                <a:spcPct val="115000"/>
              </a:lnSpc>
              <a:spcBef>
                <a:spcPts val="1600"/>
              </a:spcBef>
              <a:spcAft>
                <a:spcPts val="0"/>
              </a:spcAft>
              <a:buSzPts val="1200"/>
              <a:buNone/>
              <a:defRPr sz="1400">
                <a:solidFill>
                  <a:srgbClr val="F3F3F3"/>
                </a:solidFill>
              </a:defRPr>
            </a:lvl3pPr>
            <a:lvl4pPr lvl="3" rtl="0" algn="l">
              <a:lnSpc>
                <a:spcPct val="115000"/>
              </a:lnSpc>
              <a:spcBef>
                <a:spcPts val="1600"/>
              </a:spcBef>
              <a:spcAft>
                <a:spcPts val="0"/>
              </a:spcAft>
              <a:buSzPts val="1200"/>
              <a:buNone/>
              <a:defRPr sz="1400">
                <a:solidFill>
                  <a:srgbClr val="F3F3F3"/>
                </a:solidFill>
              </a:defRPr>
            </a:lvl4pPr>
            <a:lvl5pPr lvl="4" rtl="0" algn="l">
              <a:lnSpc>
                <a:spcPct val="115000"/>
              </a:lnSpc>
              <a:spcBef>
                <a:spcPts val="1600"/>
              </a:spcBef>
              <a:spcAft>
                <a:spcPts val="0"/>
              </a:spcAft>
              <a:buSzPts val="1200"/>
              <a:buNone/>
              <a:defRPr sz="1400">
                <a:solidFill>
                  <a:srgbClr val="F3F3F3"/>
                </a:solidFill>
              </a:defRPr>
            </a:lvl5pPr>
            <a:lvl6pPr lvl="5" rtl="0" algn="l">
              <a:lnSpc>
                <a:spcPct val="115000"/>
              </a:lnSpc>
              <a:spcBef>
                <a:spcPts val="1600"/>
              </a:spcBef>
              <a:spcAft>
                <a:spcPts val="0"/>
              </a:spcAft>
              <a:buSzPts val="1200"/>
              <a:buNone/>
              <a:defRPr sz="1400">
                <a:solidFill>
                  <a:srgbClr val="F3F3F3"/>
                </a:solidFill>
              </a:defRPr>
            </a:lvl6pPr>
            <a:lvl7pPr lvl="6" rtl="0" algn="l">
              <a:lnSpc>
                <a:spcPct val="115000"/>
              </a:lnSpc>
              <a:spcBef>
                <a:spcPts val="1600"/>
              </a:spcBef>
              <a:spcAft>
                <a:spcPts val="0"/>
              </a:spcAft>
              <a:buSzPts val="1200"/>
              <a:buNone/>
              <a:defRPr sz="1400">
                <a:solidFill>
                  <a:srgbClr val="F3F3F3"/>
                </a:solidFill>
              </a:defRPr>
            </a:lvl7pPr>
            <a:lvl8pPr lvl="7" rtl="0" algn="l">
              <a:lnSpc>
                <a:spcPct val="115000"/>
              </a:lnSpc>
              <a:spcBef>
                <a:spcPts val="1600"/>
              </a:spcBef>
              <a:spcAft>
                <a:spcPts val="0"/>
              </a:spcAft>
              <a:buSzPts val="1200"/>
              <a:buNone/>
              <a:defRPr sz="1400">
                <a:solidFill>
                  <a:srgbClr val="F3F3F3"/>
                </a:solidFill>
              </a:defRPr>
            </a:lvl8pPr>
            <a:lvl9pPr lvl="8" rtl="0" algn="l">
              <a:lnSpc>
                <a:spcPct val="115000"/>
              </a:lnSpc>
              <a:spcBef>
                <a:spcPts val="1600"/>
              </a:spcBef>
              <a:spcAft>
                <a:spcPts val="1600"/>
              </a:spcAft>
              <a:buSzPts val="1200"/>
              <a:buNone/>
              <a:defRPr sz="1400">
                <a:solidFill>
                  <a:srgbClr val="F3F3F3"/>
                </a:solidFill>
              </a:defRPr>
            </a:lvl9pPr>
          </a:lstStyle>
          <a:p/>
        </p:txBody>
      </p:sp>
      <p:sp>
        <p:nvSpPr>
          <p:cNvPr id="166" name="Google Shape;166;p18"/>
          <p:cNvSpPr txBox="1"/>
          <p:nvPr>
            <p:ph idx="6" type="title"/>
          </p:nvPr>
        </p:nvSpPr>
        <p:spPr>
          <a:xfrm>
            <a:off x="6100575" y="2878082"/>
            <a:ext cx="2339100" cy="421500"/>
          </a:xfrm>
          <a:prstGeom prst="rect">
            <a:avLst/>
          </a:prstGeom>
          <a:noFill/>
          <a:ln>
            <a:noFill/>
          </a:ln>
        </p:spPr>
        <p:txBody>
          <a:bodyPr anchorCtr="0" anchor="ctr" bIns="0" lIns="0" spcFirstLastPara="1" rIns="0" wrap="square" tIns="0">
            <a:noAutofit/>
          </a:bodyPr>
          <a:lstStyle>
            <a:lvl1pPr lvl="0" marR="72000" rtl="0" algn="l">
              <a:lnSpc>
                <a:spcPct val="100000"/>
              </a:lnSpc>
              <a:spcBef>
                <a:spcPts val="0"/>
              </a:spcBef>
              <a:spcAft>
                <a:spcPts val="0"/>
              </a:spcAft>
              <a:buSzPts val="1400"/>
              <a:buNone/>
              <a:defRPr i="0" sz="2400">
                <a:solidFill>
                  <a:srgbClr val="F3F3F3"/>
                </a:solidFill>
              </a:defRPr>
            </a:lvl1pPr>
            <a:lvl2pPr lvl="1" rtl="0" algn="l">
              <a:lnSpc>
                <a:spcPct val="100000"/>
              </a:lnSpc>
              <a:spcBef>
                <a:spcPts val="0"/>
              </a:spcBef>
              <a:spcAft>
                <a:spcPts val="0"/>
              </a:spcAft>
              <a:buSzPts val="1400"/>
              <a:buNone/>
              <a:defRPr sz="1400"/>
            </a:lvl2pPr>
            <a:lvl3pPr lvl="2" rtl="0" algn="l">
              <a:lnSpc>
                <a:spcPct val="100000"/>
              </a:lnSpc>
              <a:spcBef>
                <a:spcPts val="0"/>
              </a:spcBef>
              <a:spcAft>
                <a:spcPts val="0"/>
              </a:spcAft>
              <a:buSzPts val="1400"/>
              <a:buNone/>
              <a:defRPr sz="1400"/>
            </a:lvl3pPr>
            <a:lvl4pPr lvl="3" rtl="0" algn="l">
              <a:lnSpc>
                <a:spcPct val="100000"/>
              </a:lnSpc>
              <a:spcBef>
                <a:spcPts val="0"/>
              </a:spcBef>
              <a:spcAft>
                <a:spcPts val="0"/>
              </a:spcAft>
              <a:buSzPts val="1400"/>
              <a:buNone/>
              <a:defRPr sz="1400"/>
            </a:lvl4pPr>
            <a:lvl5pPr lvl="4" rtl="0" algn="l">
              <a:lnSpc>
                <a:spcPct val="100000"/>
              </a:lnSpc>
              <a:spcBef>
                <a:spcPts val="0"/>
              </a:spcBef>
              <a:spcAft>
                <a:spcPts val="0"/>
              </a:spcAft>
              <a:buSzPts val="1400"/>
              <a:buNone/>
              <a:defRPr sz="1400"/>
            </a:lvl5pPr>
            <a:lvl6pPr lvl="5" rtl="0" algn="l">
              <a:lnSpc>
                <a:spcPct val="100000"/>
              </a:lnSpc>
              <a:spcBef>
                <a:spcPts val="0"/>
              </a:spcBef>
              <a:spcAft>
                <a:spcPts val="0"/>
              </a:spcAft>
              <a:buSzPts val="1400"/>
              <a:buNone/>
              <a:defRPr sz="1400"/>
            </a:lvl6pPr>
            <a:lvl7pPr lvl="6" rtl="0" algn="l">
              <a:lnSpc>
                <a:spcPct val="100000"/>
              </a:lnSpc>
              <a:spcBef>
                <a:spcPts val="0"/>
              </a:spcBef>
              <a:spcAft>
                <a:spcPts val="0"/>
              </a:spcAft>
              <a:buSzPts val="1400"/>
              <a:buNone/>
              <a:defRPr sz="1400"/>
            </a:lvl7pPr>
            <a:lvl8pPr lvl="7" rtl="0" algn="l">
              <a:lnSpc>
                <a:spcPct val="100000"/>
              </a:lnSpc>
              <a:spcBef>
                <a:spcPts val="0"/>
              </a:spcBef>
              <a:spcAft>
                <a:spcPts val="0"/>
              </a:spcAft>
              <a:buSzPts val="1400"/>
              <a:buNone/>
              <a:defRPr sz="1400"/>
            </a:lvl8pPr>
            <a:lvl9pPr lvl="8" rtl="0" algn="l">
              <a:lnSpc>
                <a:spcPct val="100000"/>
              </a:lnSpc>
              <a:spcBef>
                <a:spcPts val="0"/>
              </a:spcBef>
              <a:spcAft>
                <a:spcPts val="0"/>
              </a:spcAft>
              <a:buSzPts val="1400"/>
              <a:buNone/>
              <a:defRPr sz="1400"/>
            </a:lvl9pPr>
          </a:lstStyle>
          <a:p/>
        </p:txBody>
      </p:sp>
      <p:sp>
        <p:nvSpPr>
          <p:cNvPr id="167" name="Google Shape;167;p18"/>
          <p:cNvSpPr txBox="1"/>
          <p:nvPr>
            <p:ph idx="7" type="subTitle"/>
          </p:nvPr>
        </p:nvSpPr>
        <p:spPr>
          <a:xfrm>
            <a:off x="6100575" y="3205057"/>
            <a:ext cx="2339100" cy="6447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SzPts val="1200"/>
              <a:buNone/>
              <a:defRPr sz="1400">
                <a:solidFill>
                  <a:srgbClr val="F3F3F3"/>
                </a:solidFill>
              </a:defRPr>
            </a:lvl1pPr>
            <a:lvl2pPr lvl="1" rtl="0" algn="l">
              <a:lnSpc>
                <a:spcPct val="115000"/>
              </a:lnSpc>
              <a:spcBef>
                <a:spcPts val="1600"/>
              </a:spcBef>
              <a:spcAft>
                <a:spcPts val="0"/>
              </a:spcAft>
              <a:buSzPts val="1200"/>
              <a:buNone/>
              <a:defRPr sz="1400">
                <a:solidFill>
                  <a:srgbClr val="F3F3F3"/>
                </a:solidFill>
              </a:defRPr>
            </a:lvl2pPr>
            <a:lvl3pPr lvl="2" rtl="0" algn="l">
              <a:lnSpc>
                <a:spcPct val="115000"/>
              </a:lnSpc>
              <a:spcBef>
                <a:spcPts val="1600"/>
              </a:spcBef>
              <a:spcAft>
                <a:spcPts val="0"/>
              </a:spcAft>
              <a:buSzPts val="1200"/>
              <a:buNone/>
              <a:defRPr sz="1400">
                <a:solidFill>
                  <a:srgbClr val="F3F3F3"/>
                </a:solidFill>
              </a:defRPr>
            </a:lvl3pPr>
            <a:lvl4pPr lvl="3" rtl="0" algn="l">
              <a:lnSpc>
                <a:spcPct val="115000"/>
              </a:lnSpc>
              <a:spcBef>
                <a:spcPts val="1600"/>
              </a:spcBef>
              <a:spcAft>
                <a:spcPts val="0"/>
              </a:spcAft>
              <a:buSzPts val="1200"/>
              <a:buNone/>
              <a:defRPr sz="1400">
                <a:solidFill>
                  <a:srgbClr val="F3F3F3"/>
                </a:solidFill>
              </a:defRPr>
            </a:lvl4pPr>
            <a:lvl5pPr lvl="4" rtl="0" algn="l">
              <a:lnSpc>
                <a:spcPct val="115000"/>
              </a:lnSpc>
              <a:spcBef>
                <a:spcPts val="1600"/>
              </a:spcBef>
              <a:spcAft>
                <a:spcPts val="0"/>
              </a:spcAft>
              <a:buSzPts val="1200"/>
              <a:buNone/>
              <a:defRPr sz="1400">
                <a:solidFill>
                  <a:srgbClr val="F3F3F3"/>
                </a:solidFill>
              </a:defRPr>
            </a:lvl5pPr>
            <a:lvl6pPr lvl="5" rtl="0" algn="l">
              <a:lnSpc>
                <a:spcPct val="115000"/>
              </a:lnSpc>
              <a:spcBef>
                <a:spcPts val="1600"/>
              </a:spcBef>
              <a:spcAft>
                <a:spcPts val="0"/>
              </a:spcAft>
              <a:buSzPts val="1200"/>
              <a:buNone/>
              <a:defRPr sz="1400">
                <a:solidFill>
                  <a:srgbClr val="F3F3F3"/>
                </a:solidFill>
              </a:defRPr>
            </a:lvl6pPr>
            <a:lvl7pPr lvl="6" rtl="0" algn="l">
              <a:lnSpc>
                <a:spcPct val="115000"/>
              </a:lnSpc>
              <a:spcBef>
                <a:spcPts val="1600"/>
              </a:spcBef>
              <a:spcAft>
                <a:spcPts val="0"/>
              </a:spcAft>
              <a:buSzPts val="1200"/>
              <a:buNone/>
              <a:defRPr sz="1400">
                <a:solidFill>
                  <a:srgbClr val="F3F3F3"/>
                </a:solidFill>
              </a:defRPr>
            </a:lvl7pPr>
            <a:lvl8pPr lvl="7" rtl="0" algn="l">
              <a:lnSpc>
                <a:spcPct val="115000"/>
              </a:lnSpc>
              <a:spcBef>
                <a:spcPts val="1600"/>
              </a:spcBef>
              <a:spcAft>
                <a:spcPts val="0"/>
              </a:spcAft>
              <a:buSzPts val="1200"/>
              <a:buNone/>
              <a:defRPr sz="1400">
                <a:solidFill>
                  <a:srgbClr val="F3F3F3"/>
                </a:solidFill>
              </a:defRPr>
            </a:lvl8pPr>
            <a:lvl9pPr lvl="8" rtl="0" algn="l">
              <a:lnSpc>
                <a:spcPct val="115000"/>
              </a:lnSpc>
              <a:spcBef>
                <a:spcPts val="1600"/>
              </a:spcBef>
              <a:spcAft>
                <a:spcPts val="1600"/>
              </a:spcAft>
              <a:buSzPts val="1200"/>
              <a:buNone/>
              <a:defRPr sz="1400">
                <a:solidFill>
                  <a:srgbClr val="F3F3F3"/>
                </a:solidFill>
              </a:defRPr>
            </a:lvl9pPr>
          </a:lstStyle>
          <a:p/>
        </p:txBody>
      </p:sp>
      <p:sp>
        <p:nvSpPr>
          <p:cNvPr id="168" name="Google Shape;168;p18"/>
          <p:cNvSpPr txBox="1"/>
          <p:nvPr>
            <p:ph idx="8" type="title"/>
          </p:nvPr>
        </p:nvSpPr>
        <p:spPr>
          <a:xfrm>
            <a:off x="1959337" y="3164300"/>
            <a:ext cx="600000" cy="4215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4800"/>
              <a:buNone/>
              <a:defRPr sz="2400">
                <a:solidFill>
                  <a:srgbClr val="F3F3F3"/>
                </a:solidFill>
              </a:defRPr>
            </a:lvl1pPr>
            <a:lvl2pPr lvl="1" rtl="0" algn="ctr">
              <a:lnSpc>
                <a:spcPct val="100000"/>
              </a:lnSpc>
              <a:spcBef>
                <a:spcPts val="0"/>
              </a:spcBef>
              <a:spcAft>
                <a:spcPts val="0"/>
              </a:spcAft>
              <a:buSzPts val="4800"/>
              <a:buNone/>
              <a:defRPr sz="4800"/>
            </a:lvl2pPr>
            <a:lvl3pPr lvl="2" rtl="0" algn="ctr">
              <a:lnSpc>
                <a:spcPct val="100000"/>
              </a:lnSpc>
              <a:spcBef>
                <a:spcPts val="0"/>
              </a:spcBef>
              <a:spcAft>
                <a:spcPts val="0"/>
              </a:spcAft>
              <a:buSzPts val="4800"/>
              <a:buNone/>
              <a:defRPr sz="4800"/>
            </a:lvl3pPr>
            <a:lvl4pPr lvl="3" rtl="0" algn="ctr">
              <a:lnSpc>
                <a:spcPct val="100000"/>
              </a:lnSpc>
              <a:spcBef>
                <a:spcPts val="0"/>
              </a:spcBef>
              <a:spcAft>
                <a:spcPts val="0"/>
              </a:spcAft>
              <a:buSzPts val="4800"/>
              <a:buNone/>
              <a:defRPr sz="4800"/>
            </a:lvl4pPr>
            <a:lvl5pPr lvl="4" rtl="0" algn="ctr">
              <a:lnSpc>
                <a:spcPct val="100000"/>
              </a:lnSpc>
              <a:spcBef>
                <a:spcPts val="0"/>
              </a:spcBef>
              <a:spcAft>
                <a:spcPts val="0"/>
              </a:spcAft>
              <a:buSzPts val="4800"/>
              <a:buNone/>
              <a:defRPr sz="4800"/>
            </a:lvl5pPr>
            <a:lvl6pPr lvl="5" rtl="0" algn="ctr">
              <a:lnSpc>
                <a:spcPct val="100000"/>
              </a:lnSpc>
              <a:spcBef>
                <a:spcPts val="0"/>
              </a:spcBef>
              <a:spcAft>
                <a:spcPts val="0"/>
              </a:spcAft>
              <a:buSzPts val="4800"/>
              <a:buNone/>
              <a:defRPr sz="4800"/>
            </a:lvl6pPr>
            <a:lvl7pPr lvl="6" rtl="0" algn="ctr">
              <a:lnSpc>
                <a:spcPct val="100000"/>
              </a:lnSpc>
              <a:spcBef>
                <a:spcPts val="0"/>
              </a:spcBef>
              <a:spcAft>
                <a:spcPts val="0"/>
              </a:spcAft>
              <a:buSzPts val="4800"/>
              <a:buNone/>
              <a:defRPr sz="4800"/>
            </a:lvl7pPr>
            <a:lvl8pPr lvl="7" rtl="0" algn="ctr">
              <a:lnSpc>
                <a:spcPct val="100000"/>
              </a:lnSpc>
              <a:spcBef>
                <a:spcPts val="0"/>
              </a:spcBef>
              <a:spcAft>
                <a:spcPts val="0"/>
              </a:spcAft>
              <a:buSzPts val="4800"/>
              <a:buNone/>
              <a:defRPr sz="4800"/>
            </a:lvl8pPr>
            <a:lvl9pPr lvl="8" rtl="0" algn="ctr">
              <a:lnSpc>
                <a:spcPct val="100000"/>
              </a:lnSpc>
              <a:spcBef>
                <a:spcPts val="0"/>
              </a:spcBef>
              <a:spcAft>
                <a:spcPts val="0"/>
              </a:spcAft>
              <a:buSzPts val="4800"/>
              <a:buNone/>
              <a:defRPr sz="4800"/>
            </a:lvl9pPr>
          </a:lstStyle>
          <a:p/>
        </p:txBody>
      </p:sp>
      <p:sp>
        <p:nvSpPr>
          <p:cNvPr id="169" name="Google Shape;169;p18"/>
          <p:cNvSpPr txBox="1"/>
          <p:nvPr>
            <p:ph idx="9" type="title"/>
          </p:nvPr>
        </p:nvSpPr>
        <p:spPr>
          <a:xfrm>
            <a:off x="704337" y="1730350"/>
            <a:ext cx="600000" cy="4215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4800"/>
              <a:buNone/>
              <a:defRPr sz="2400">
                <a:solidFill>
                  <a:srgbClr val="F3F3F3"/>
                </a:solidFill>
              </a:defRPr>
            </a:lvl1pPr>
            <a:lvl2pPr lvl="1" rtl="0" algn="ctr">
              <a:lnSpc>
                <a:spcPct val="100000"/>
              </a:lnSpc>
              <a:spcBef>
                <a:spcPts val="0"/>
              </a:spcBef>
              <a:spcAft>
                <a:spcPts val="0"/>
              </a:spcAft>
              <a:buSzPts val="4800"/>
              <a:buNone/>
              <a:defRPr sz="4800"/>
            </a:lvl2pPr>
            <a:lvl3pPr lvl="2" rtl="0" algn="ctr">
              <a:lnSpc>
                <a:spcPct val="100000"/>
              </a:lnSpc>
              <a:spcBef>
                <a:spcPts val="0"/>
              </a:spcBef>
              <a:spcAft>
                <a:spcPts val="0"/>
              </a:spcAft>
              <a:buSzPts val="4800"/>
              <a:buNone/>
              <a:defRPr sz="4800"/>
            </a:lvl3pPr>
            <a:lvl4pPr lvl="3" rtl="0" algn="ctr">
              <a:lnSpc>
                <a:spcPct val="100000"/>
              </a:lnSpc>
              <a:spcBef>
                <a:spcPts val="0"/>
              </a:spcBef>
              <a:spcAft>
                <a:spcPts val="0"/>
              </a:spcAft>
              <a:buSzPts val="4800"/>
              <a:buNone/>
              <a:defRPr sz="4800"/>
            </a:lvl4pPr>
            <a:lvl5pPr lvl="4" rtl="0" algn="ctr">
              <a:lnSpc>
                <a:spcPct val="100000"/>
              </a:lnSpc>
              <a:spcBef>
                <a:spcPts val="0"/>
              </a:spcBef>
              <a:spcAft>
                <a:spcPts val="0"/>
              </a:spcAft>
              <a:buSzPts val="4800"/>
              <a:buNone/>
              <a:defRPr sz="4800"/>
            </a:lvl5pPr>
            <a:lvl6pPr lvl="5" rtl="0" algn="ctr">
              <a:lnSpc>
                <a:spcPct val="100000"/>
              </a:lnSpc>
              <a:spcBef>
                <a:spcPts val="0"/>
              </a:spcBef>
              <a:spcAft>
                <a:spcPts val="0"/>
              </a:spcAft>
              <a:buSzPts val="4800"/>
              <a:buNone/>
              <a:defRPr sz="4800"/>
            </a:lvl6pPr>
            <a:lvl7pPr lvl="6" rtl="0" algn="ctr">
              <a:lnSpc>
                <a:spcPct val="100000"/>
              </a:lnSpc>
              <a:spcBef>
                <a:spcPts val="0"/>
              </a:spcBef>
              <a:spcAft>
                <a:spcPts val="0"/>
              </a:spcAft>
              <a:buSzPts val="4800"/>
              <a:buNone/>
              <a:defRPr sz="4800"/>
            </a:lvl7pPr>
            <a:lvl8pPr lvl="7" rtl="0" algn="ctr">
              <a:lnSpc>
                <a:spcPct val="100000"/>
              </a:lnSpc>
              <a:spcBef>
                <a:spcPts val="0"/>
              </a:spcBef>
              <a:spcAft>
                <a:spcPts val="0"/>
              </a:spcAft>
              <a:buSzPts val="4800"/>
              <a:buNone/>
              <a:defRPr sz="4800"/>
            </a:lvl8pPr>
            <a:lvl9pPr lvl="8" rtl="0" algn="ctr">
              <a:lnSpc>
                <a:spcPct val="100000"/>
              </a:lnSpc>
              <a:spcBef>
                <a:spcPts val="0"/>
              </a:spcBef>
              <a:spcAft>
                <a:spcPts val="0"/>
              </a:spcAft>
              <a:buSzPts val="4800"/>
              <a:buNone/>
              <a:defRPr sz="4800"/>
            </a:lvl9pPr>
          </a:lstStyle>
          <a:p/>
        </p:txBody>
      </p:sp>
      <p:sp>
        <p:nvSpPr>
          <p:cNvPr id="170" name="Google Shape;170;p18"/>
          <p:cNvSpPr txBox="1"/>
          <p:nvPr>
            <p:ph idx="13" type="title"/>
          </p:nvPr>
        </p:nvSpPr>
        <p:spPr>
          <a:xfrm>
            <a:off x="5304000" y="3183632"/>
            <a:ext cx="600000" cy="4215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4800"/>
              <a:buNone/>
              <a:defRPr sz="2400">
                <a:solidFill>
                  <a:srgbClr val="F3F3F3"/>
                </a:solidFill>
              </a:defRPr>
            </a:lvl1pPr>
            <a:lvl2pPr lvl="1" rtl="0" algn="ctr">
              <a:lnSpc>
                <a:spcPct val="100000"/>
              </a:lnSpc>
              <a:spcBef>
                <a:spcPts val="0"/>
              </a:spcBef>
              <a:spcAft>
                <a:spcPts val="0"/>
              </a:spcAft>
              <a:buSzPts val="4800"/>
              <a:buNone/>
              <a:defRPr sz="4800"/>
            </a:lvl2pPr>
            <a:lvl3pPr lvl="2" rtl="0" algn="ctr">
              <a:lnSpc>
                <a:spcPct val="100000"/>
              </a:lnSpc>
              <a:spcBef>
                <a:spcPts val="0"/>
              </a:spcBef>
              <a:spcAft>
                <a:spcPts val="0"/>
              </a:spcAft>
              <a:buSzPts val="4800"/>
              <a:buNone/>
              <a:defRPr sz="4800"/>
            </a:lvl3pPr>
            <a:lvl4pPr lvl="3" rtl="0" algn="ctr">
              <a:lnSpc>
                <a:spcPct val="100000"/>
              </a:lnSpc>
              <a:spcBef>
                <a:spcPts val="0"/>
              </a:spcBef>
              <a:spcAft>
                <a:spcPts val="0"/>
              </a:spcAft>
              <a:buSzPts val="4800"/>
              <a:buNone/>
              <a:defRPr sz="4800"/>
            </a:lvl4pPr>
            <a:lvl5pPr lvl="4" rtl="0" algn="ctr">
              <a:lnSpc>
                <a:spcPct val="100000"/>
              </a:lnSpc>
              <a:spcBef>
                <a:spcPts val="0"/>
              </a:spcBef>
              <a:spcAft>
                <a:spcPts val="0"/>
              </a:spcAft>
              <a:buSzPts val="4800"/>
              <a:buNone/>
              <a:defRPr sz="4800"/>
            </a:lvl5pPr>
            <a:lvl6pPr lvl="5" rtl="0" algn="ctr">
              <a:lnSpc>
                <a:spcPct val="100000"/>
              </a:lnSpc>
              <a:spcBef>
                <a:spcPts val="0"/>
              </a:spcBef>
              <a:spcAft>
                <a:spcPts val="0"/>
              </a:spcAft>
              <a:buSzPts val="4800"/>
              <a:buNone/>
              <a:defRPr sz="4800"/>
            </a:lvl6pPr>
            <a:lvl7pPr lvl="6" rtl="0" algn="ctr">
              <a:lnSpc>
                <a:spcPct val="100000"/>
              </a:lnSpc>
              <a:spcBef>
                <a:spcPts val="0"/>
              </a:spcBef>
              <a:spcAft>
                <a:spcPts val="0"/>
              </a:spcAft>
              <a:buSzPts val="4800"/>
              <a:buNone/>
              <a:defRPr sz="4800"/>
            </a:lvl7pPr>
            <a:lvl8pPr lvl="7" rtl="0" algn="ctr">
              <a:lnSpc>
                <a:spcPct val="100000"/>
              </a:lnSpc>
              <a:spcBef>
                <a:spcPts val="0"/>
              </a:spcBef>
              <a:spcAft>
                <a:spcPts val="0"/>
              </a:spcAft>
              <a:buSzPts val="4800"/>
              <a:buNone/>
              <a:defRPr sz="4800"/>
            </a:lvl8pPr>
            <a:lvl9pPr lvl="8" rtl="0" algn="ctr">
              <a:lnSpc>
                <a:spcPct val="100000"/>
              </a:lnSpc>
              <a:spcBef>
                <a:spcPts val="0"/>
              </a:spcBef>
              <a:spcAft>
                <a:spcPts val="0"/>
              </a:spcAft>
              <a:buSzPts val="4800"/>
              <a:buNone/>
              <a:defRPr sz="4800"/>
            </a:lvl9pPr>
          </a:lstStyle>
          <a:p/>
        </p:txBody>
      </p:sp>
      <p:sp>
        <p:nvSpPr>
          <p:cNvPr id="171" name="Google Shape;171;p18"/>
          <p:cNvSpPr txBox="1"/>
          <p:nvPr>
            <p:ph idx="14" type="title"/>
          </p:nvPr>
        </p:nvSpPr>
        <p:spPr>
          <a:xfrm>
            <a:off x="4048912" y="1719213"/>
            <a:ext cx="600000" cy="4215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4800"/>
              <a:buNone/>
              <a:defRPr sz="2400">
                <a:solidFill>
                  <a:srgbClr val="F3F3F3"/>
                </a:solidFill>
              </a:defRPr>
            </a:lvl1pPr>
            <a:lvl2pPr lvl="1" rtl="0" algn="ctr">
              <a:lnSpc>
                <a:spcPct val="100000"/>
              </a:lnSpc>
              <a:spcBef>
                <a:spcPts val="0"/>
              </a:spcBef>
              <a:spcAft>
                <a:spcPts val="0"/>
              </a:spcAft>
              <a:buSzPts val="4800"/>
              <a:buNone/>
              <a:defRPr sz="4800"/>
            </a:lvl2pPr>
            <a:lvl3pPr lvl="2" rtl="0" algn="ctr">
              <a:lnSpc>
                <a:spcPct val="100000"/>
              </a:lnSpc>
              <a:spcBef>
                <a:spcPts val="0"/>
              </a:spcBef>
              <a:spcAft>
                <a:spcPts val="0"/>
              </a:spcAft>
              <a:buSzPts val="4800"/>
              <a:buNone/>
              <a:defRPr sz="4800"/>
            </a:lvl3pPr>
            <a:lvl4pPr lvl="3" rtl="0" algn="ctr">
              <a:lnSpc>
                <a:spcPct val="100000"/>
              </a:lnSpc>
              <a:spcBef>
                <a:spcPts val="0"/>
              </a:spcBef>
              <a:spcAft>
                <a:spcPts val="0"/>
              </a:spcAft>
              <a:buSzPts val="4800"/>
              <a:buNone/>
              <a:defRPr sz="4800"/>
            </a:lvl4pPr>
            <a:lvl5pPr lvl="4" rtl="0" algn="ctr">
              <a:lnSpc>
                <a:spcPct val="100000"/>
              </a:lnSpc>
              <a:spcBef>
                <a:spcPts val="0"/>
              </a:spcBef>
              <a:spcAft>
                <a:spcPts val="0"/>
              </a:spcAft>
              <a:buSzPts val="4800"/>
              <a:buNone/>
              <a:defRPr sz="4800"/>
            </a:lvl5pPr>
            <a:lvl6pPr lvl="5" rtl="0" algn="ctr">
              <a:lnSpc>
                <a:spcPct val="100000"/>
              </a:lnSpc>
              <a:spcBef>
                <a:spcPts val="0"/>
              </a:spcBef>
              <a:spcAft>
                <a:spcPts val="0"/>
              </a:spcAft>
              <a:buSzPts val="4800"/>
              <a:buNone/>
              <a:defRPr sz="4800"/>
            </a:lvl6pPr>
            <a:lvl7pPr lvl="6" rtl="0" algn="ctr">
              <a:lnSpc>
                <a:spcPct val="100000"/>
              </a:lnSpc>
              <a:spcBef>
                <a:spcPts val="0"/>
              </a:spcBef>
              <a:spcAft>
                <a:spcPts val="0"/>
              </a:spcAft>
              <a:buSzPts val="4800"/>
              <a:buNone/>
              <a:defRPr sz="4800"/>
            </a:lvl7pPr>
            <a:lvl8pPr lvl="7" rtl="0" algn="ctr">
              <a:lnSpc>
                <a:spcPct val="100000"/>
              </a:lnSpc>
              <a:spcBef>
                <a:spcPts val="0"/>
              </a:spcBef>
              <a:spcAft>
                <a:spcPts val="0"/>
              </a:spcAft>
              <a:buSzPts val="4800"/>
              <a:buNone/>
              <a:defRPr sz="4800"/>
            </a:lvl8pPr>
            <a:lvl9pPr lvl="8" rtl="0" algn="ctr">
              <a:lnSpc>
                <a:spcPct val="100000"/>
              </a:lnSpc>
              <a:spcBef>
                <a:spcPts val="0"/>
              </a:spcBef>
              <a:spcAft>
                <a:spcPts val="0"/>
              </a:spcAft>
              <a:buSzPts val="4800"/>
              <a:buNone/>
              <a:defRPr sz="48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blipFill>
          <a:blip r:embed="rId2">
            <a:alphaModFix/>
          </a:blip>
          <a:stretch>
            <a:fillRect/>
          </a:stretch>
        </a:blipFill>
      </p:bgPr>
    </p:bg>
    <p:spTree>
      <p:nvGrpSpPr>
        <p:cNvPr id="172" name="Shape 172"/>
        <p:cNvGrpSpPr/>
        <p:nvPr/>
      </p:nvGrpSpPr>
      <p:grpSpPr>
        <a:xfrm>
          <a:off x="0" y="0"/>
          <a:ext cx="0" cy="0"/>
          <a:chOff x="0" y="0"/>
          <a:chExt cx="0" cy="0"/>
        </a:xfrm>
      </p:grpSpPr>
      <p:sp>
        <p:nvSpPr>
          <p:cNvPr id="173" name="Google Shape;173;p19"/>
          <p:cNvSpPr txBox="1"/>
          <p:nvPr>
            <p:ph idx="1" type="subTitle"/>
          </p:nvPr>
        </p:nvSpPr>
        <p:spPr>
          <a:xfrm>
            <a:off x="2487163" y="1434600"/>
            <a:ext cx="3367800" cy="22743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2800"/>
              <a:buNone/>
              <a:defRPr sz="1400">
                <a:solidFill>
                  <a:srgbClr val="F3F3F3"/>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4" name="Google Shape;174;p19"/>
          <p:cNvSpPr txBox="1"/>
          <p:nvPr>
            <p:ph type="title"/>
          </p:nvPr>
        </p:nvSpPr>
        <p:spPr>
          <a:xfrm>
            <a:off x="6530228" y="1434600"/>
            <a:ext cx="1967100" cy="22743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400"/>
              <a:buNone/>
              <a:defRPr sz="4800">
                <a:solidFill>
                  <a:srgbClr val="F3F3F3"/>
                </a:solidFill>
              </a:defRPr>
            </a:lvl1pPr>
            <a:lvl2pPr lvl="1" rtl="0" algn="l">
              <a:lnSpc>
                <a:spcPct val="100000"/>
              </a:lnSpc>
              <a:spcBef>
                <a:spcPts val="0"/>
              </a:spcBef>
              <a:spcAft>
                <a:spcPts val="0"/>
              </a:spcAft>
              <a:buSzPts val="1400"/>
              <a:buNone/>
              <a:defRPr sz="1400"/>
            </a:lvl2pPr>
            <a:lvl3pPr lvl="2" rtl="0" algn="l">
              <a:lnSpc>
                <a:spcPct val="100000"/>
              </a:lnSpc>
              <a:spcBef>
                <a:spcPts val="0"/>
              </a:spcBef>
              <a:spcAft>
                <a:spcPts val="0"/>
              </a:spcAft>
              <a:buSzPts val="1400"/>
              <a:buNone/>
              <a:defRPr sz="1400"/>
            </a:lvl3pPr>
            <a:lvl4pPr lvl="3" rtl="0" algn="l">
              <a:lnSpc>
                <a:spcPct val="100000"/>
              </a:lnSpc>
              <a:spcBef>
                <a:spcPts val="0"/>
              </a:spcBef>
              <a:spcAft>
                <a:spcPts val="0"/>
              </a:spcAft>
              <a:buSzPts val="1400"/>
              <a:buNone/>
              <a:defRPr sz="1400"/>
            </a:lvl4pPr>
            <a:lvl5pPr lvl="4" rtl="0" algn="l">
              <a:lnSpc>
                <a:spcPct val="100000"/>
              </a:lnSpc>
              <a:spcBef>
                <a:spcPts val="0"/>
              </a:spcBef>
              <a:spcAft>
                <a:spcPts val="0"/>
              </a:spcAft>
              <a:buSzPts val="1400"/>
              <a:buNone/>
              <a:defRPr sz="1400"/>
            </a:lvl5pPr>
            <a:lvl6pPr lvl="5" rtl="0" algn="l">
              <a:lnSpc>
                <a:spcPct val="100000"/>
              </a:lnSpc>
              <a:spcBef>
                <a:spcPts val="0"/>
              </a:spcBef>
              <a:spcAft>
                <a:spcPts val="0"/>
              </a:spcAft>
              <a:buSzPts val="1400"/>
              <a:buNone/>
              <a:defRPr sz="1400"/>
            </a:lvl6pPr>
            <a:lvl7pPr lvl="6" rtl="0" algn="l">
              <a:lnSpc>
                <a:spcPct val="100000"/>
              </a:lnSpc>
              <a:spcBef>
                <a:spcPts val="0"/>
              </a:spcBef>
              <a:spcAft>
                <a:spcPts val="0"/>
              </a:spcAft>
              <a:buSzPts val="1400"/>
              <a:buNone/>
              <a:defRPr sz="1400"/>
            </a:lvl7pPr>
            <a:lvl8pPr lvl="7" rtl="0" algn="l">
              <a:lnSpc>
                <a:spcPct val="100000"/>
              </a:lnSpc>
              <a:spcBef>
                <a:spcPts val="0"/>
              </a:spcBef>
              <a:spcAft>
                <a:spcPts val="0"/>
              </a:spcAft>
              <a:buSzPts val="1400"/>
              <a:buNone/>
              <a:defRPr sz="1400"/>
            </a:lvl8pPr>
            <a:lvl9pPr lvl="8" rtl="0" algn="l">
              <a:lnSpc>
                <a:spcPct val="100000"/>
              </a:lnSpc>
              <a:spcBef>
                <a:spcPts val="0"/>
              </a:spcBef>
              <a:spcAft>
                <a:spcPts val="0"/>
              </a:spcAft>
              <a:buSzPts val="1400"/>
              <a:buNone/>
              <a:defRPr sz="14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175" name="Shape 175"/>
        <p:cNvGrpSpPr/>
        <p:nvPr/>
      </p:nvGrpSpPr>
      <p:grpSpPr>
        <a:xfrm>
          <a:off x="0" y="0"/>
          <a:ext cx="0" cy="0"/>
          <a:chOff x="0" y="0"/>
          <a:chExt cx="0" cy="0"/>
        </a:xfrm>
      </p:grpSpPr>
      <p:sp>
        <p:nvSpPr>
          <p:cNvPr id="176" name="Google Shape;176;p20"/>
          <p:cNvSpPr txBox="1"/>
          <p:nvPr>
            <p:ph type="title"/>
          </p:nvPr>
        </p:nvSpPr>
        <p:spPr>
          <a:xfrm>
            <a:off x="720100" y="1706850"/>
            <a:ext cx="2759700" cy="17298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4500">
                <a:solidFill>
                  <a:srgbClr val="F3F3F3"/>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
    <p:bg>
      <p:bgPr>
        <a:blipFill>
          <a:blip r:embed="rId2">
            <a:alphaModFix/>
          </a:blip>
          <a:stretch>
            <a:fillRect/>
          </a:stretch>
        </a:blipFill>
      </p:bgPr>
    </p:bg>
    <p:spTree>
      <p:nvGrpSpPr>
        <p:cNvPr id="177" name="Shape 177"/>
        <p:cNvGrpSpPr/>
        <p:nvPr/>
      </p:nvGrpSpPr>
      <p:grpSpPr>
        <a:xfrm>
          <a:off x="0" y="0"/>
          <a:ext cx="0" cy="0"/>
          <a:chOff x="0" y="0"/>
          <a:chExt cx="0" cy="0"/>
        </a:xfrm>
      </p:grpSpPr>
      <p:sp>
        <p:nvSpPr>
          <p:cNvPr id="178" name="Google Shape;178;p21"/>
          <p:cNvSpPr txBox="1"/>
          <p:nvPr>
            <p:ph idx="1" type="subTitle"/>
          </p:nvPr>
        </p:nvSpPr>
        <p:spPr>
          <a:xfrm>
            <a:off x="969788" y="2630150"/>
            <a:ext cx="2213100" cy="10938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
              <a:buNone/>
              <a:defRPr sz="1400">
                <a:solidFill>
                  <a:srgbClr val="F3F3F3"/>
                </a:solidFill>
              </a:defRPr>
            </a:lvl1pPr>
            <a:lvl2pPr lvl="1" rtl="0" algn="ctr">
              <a:lnSpc>
                <a:spcPct val="100000"/>
              </a:lnSpc>
              <a:spcBef>
                <a:spcPts val="1600"/>
              </a:spcBef>
              <a:spcAft>
                <a:spcPts val="0"/>
              </a:spcAft>
              <a:buSzPts val="1200"/>
              <a:buNone/>
              <a:defRPr sz="1400">
                <a:solidFill>
                  <a:srgbClr val="F3F3F3"/>
                </a:solidFill>
              </a:defRPr>
            </a:lvl2pPr>
            <a:lvl3pPr lvl="2" rtl="0" algn="ctr">
              <a:lnSpc>
                <a:spcPct val="100000"/>
              </a:lnSpc>
              <a:spcBef>
                <a:spcPts val="1600"/>
              </a:spcBef>
              <a:spcAft>
                <a:spcPts val="0"/>
              </a:spcAft>
              <a:buSzPts val="1200"/>
              <a:buNone/>
              <a:defRPr sz="1400">
                <a:solidFill>
                  <a:srgbClr val="F3F3F3"/>
                </a:solidFill>
              </a:defRPr>
            </a:lvl3pPr>
            <a:lvl4pPr lvl="3" rtl="0" algn="ctr">
              <a:lnSpc>
                <a:spcPct val="100000"/>
              </a:lnSpc>
              <a:spcBef>
                <a:spcPts val="1600"/>
              </a:spcBef>
              <a:spcAft>
                <a:spcPts val="0"/>
              </a:spcAft>
              <a:buSzPts val="1200"/>
              <a:buNone/>
              <a:defRPr sz="1400">
                <a:solidFill>
                  <a:srgbClr val="F3F3F3"/>
                </a:solidFill>
              </a:defRPr>
            </a:lvl4pPr>
            <a:lvl5pPr lvl="4" rtl="0" algn="ctr">
              <a:lnSpc>
                <a:spcPct val="100000"/>
              </a:lnSpc>
              <a:spcBef>
                <a:spcPts val="1600"/>
              </a:spcBef>
              <a:spcAft>
                <a:spcPts val="0"/>
              </a:spcAft>
              <a:buSzPts val="1200"/>
              <a:buNone/>
              <a:defRPr sz="1400">
                <a:solidFill>
                  <a:srgbClr val="F3F3F3"/>
                </a:solidFill>
              </a:defRPr>
            </a:lvl5pPr>
            <a:lvl6pPr lvl="5" rtl="0" algn="ctr">
              <a:lnSpc>
                <a:spcPct val="100000"/>
              </a:lnSpc>
              <a:spcBef>
                <a:spcPts val="1600"/>
              </a:spcBef>
              <a:spcAft>
                <a:spcPts val="0"/>
              </a:spcAft>
              <a:buSzPts val="1200"/>
              <a:buNone/>
              <a:defRPr sz="1400">
                <a:solidFill>
                  <a:srgbClr val="F3F3F3"/>
                </a:solidFill>
              </a:defRPr>
            </a:lvl6pPr>
            <a:lvl7pPr lvl="6" rtl="0" algn="ctr">
              <a:lnSpc>
                <a:spcPct val="100000"/>
              </a:lnSpc>
              <a:spcBef>
                <a:spcPts val="1600"/>
              </a:spcBef>
              <a:spcAft>
                <a:spcPts val="0"/>
              </a:spcAft>
              <a:buSzPts val="1200"/>
              <a:buNone/>
              <a:defRPr sz="1400">
                <a:solidFill>
                  <a:srgbClr val="F3F3F3"/>
                </a:solidFill>
              </a:defRPr>
            </a:lvl7pPr>
            <a:lvl8pPr lvl="7" rtl="0" algn="ctr">
              <a:lnSpc>
                <a:spcPct val="100000"/>
              </a:lnSpc>
              <a:spcBef>
                <a:spcPts val="1600"/>
              </a:spcBef>
              <a:spcAft>
                <a:spcPts val="0"/>
              </a:spcAft>
              <a:buSzPts val="1200"/>
              <a:buNone/>
              <a:defRPr sz="1400">
                <a:solidFill>
                  <a:srgbClr val="F3F3F3"/>
                </a:solidFill>
              </a:defRPr>
            </a:lvl8pPr>
            <a:lvl9pPr lvl="8" rtl="0" algn="ctr">
              <a:lnSpc>
                <a:spcPct val="100000"/>
              </a:lnSpc>
              <a:spcBef>
                <a:spcPts val="1600"/>
              </a:spcBef>
              <a:spcAft>
                <a:spcPts val="1600"/>
              </a:spcAft>
              <a:buSzPts val="1200"/>
              <a:buNone/>
              <a:defRPr sz="1400">
                <a:solidFill>
                  <a:srgbClr val="F3F3F3"/>
                </a:solidFill>
              </a:defRPr>
            </a:lvl9pPr>
          </a:lstStyle>
          <a:p/>
        </p:txBody>
      </p:sp>
      <p:sp>
        <p:nvSpPr>
          <p:cNvPr id="179" name="Google Shape;179;p21"/>
          <p:cNvSpPr txBox="1"/>
          <p:nvPr>
            <p:ph idx="2" type="subTitle"/>
          </p:nvPr>
        </p:nvSpPr>
        <p:spPr>
          <a:xfrm>
            <a:off x="5961113" y="2630150"/>
            <a:ext cx="2213100" cy="10938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
              <a:buNone/>
              <a:defRPr sz="1400">
                <a:solidFill>
                  <a:srgbClr val="F3F3F3"/>
                </a:solidFill>
              </a:defRPr>
            </a:lvl1pPr>
            <a:lvl2pPr lvl="1" rtl="0" algn="ctr">
              <a:lnSpc>
                <a:spcPct val="100000"/>
              </a:lnSpc>
              <a:spcBef>
                <a:spcPts val="1600"/>
              </a:spcBef>
              <a:spcAft>
                <a:spcPts val="0"/>
              </a:spcAft>
              <a:buSzPts val="1200"/>
              <a:buNone/>
              <a:defRPr sz="1400">
                <a:solidFill>
                  <a:srgbClr val="F3F3F3"/>
                </a:solidFill>
              </a:defRPr>
            </a:lvl2pPr>
            <a:lvl3pPr lvl="2" rtl="0" algn="ctr">
              <a:lnSpc>
                <a:spcPct val="100000"/>
              </a:lnSpc>
              <a:spcBef>
                <a:spcPts val="1600"/>
              </a:spcBef>
              <a:spcAft>
                <a:spcPts val="0"/>
              </a:spcAft>
              <a:buSzPts val="1200"/>
              <a:buNone/>
              <a:defRPr sz="1400">
                <a:solidFill>
                  <a:srgbClr val="F3F3F3"/>
                </a:solidFill>
              </a:defRPr>
            </a:lvl3pPr>
            <a:lvl4pPr lvl="3" rtl="0" algn="ctr">
              <a:lnSpc>
                <a:spcPct val="100000"/>
              </a:lnSpc>
              <a:spcBef>
                <a:spcPts val="1600"/>
              </a:spcBef>
              <a:spcAft>
                <a:spcPts val="0"/>
              </a:spcAft>
              <a:buSzPts val="1200"/>
              <a:buNone/>
              <a:defRPr sz="1400">
                <a:solidFill>
                  <a:srgbClr val="F3F3F3"/>
                </a:solidFill>
              </a:defRPr>
            </a:lvl4pPr>
            <a:lvl5pPr lvl="4" rtl="0" algn="ctr">
              <a:lnSpc>
                <a:spcPct val="100000"/>
              </a:lnSpc>
              <a:spcBef>
                <a:spcPts val="1600"/>
              </a:spcBef>
              <a:spcAft>
                <a:spcPts val="0"/>
              </a:spcAft>
              <a:buSzPts val="1200"/>
              <a:buNone/>
              <a:defRPr sz="1400">
                <a:solidFill>
                  <a:srgbClr val="F3F3F3"/>
                </a:solidFill>
              </a:defRPr>
            </a:lvl5pPr>
            <a:lvl6pPr lvl="5" rtl="0" algn="ctr">
              <a:lnSpc>
                <a:spcPct val="100000"/>
              </a:lnSpc>
              <a:spcBef>
                <a:spcPts val="1600"/>
              </a:spcBef>
              <a:spcAft>
                <a:spcPts val="0"/>
              </a:spcAft>
              <a:buSzPts val="1200"/>
              <a:buNone/>
              <a:defRPr sz="1400">
                <a:solidFill>
                  <a:srgbClr val="F3F3F3"/>
                </a:solidFill>
              </a:defRPr>
            </a:lvl6pPr>
            <a:lvl7pPr lvl="6" rtl="0" algn="ctr">
              <a:lnSpc>
                <a:spcPct val="100000"/>
              </a:lnSpc>
              <a:spcBef>
                <a:spcPts val="1600"/>
              </a:spcBef>
              <a:spcAft>
                <a:spcPts val="0"/>
              </a:spcAft>
              <a:buSzPts val="1200"/>
              <a:buNone/>
              <a:defRPr sz="1400">
                <a:solidFill>
                  <a:srgbClr val="F3F3F3"/>
                </a:solidFill>
              </a:defRPr>
            </a:lvl7pPr>
            <a:lvl8pPr lvl="7" rtl="0" algn="ctr">
              <a:lnSpc>
                <a:spcPct val="100000"/>
              </a:lnSpc>
              <a:spcBef>
                <a:spcPts val="1600"/>
              </a:spcBef>
              <a:spcAft>
                <a:spcPts val="0"/>
              </a:spcAft>
              <a:buSzPts val="1200"/>
              <a:buNone/>
              <a:defRPr sz="1400">
                <a:solidFill>
                  <a:srgbClr val="F3F3F3"/>
                </a:solidFill>
              </a:defRPr>
            </a:lvl8pPr>
            <a:lvl9pPr lvl="8" rtl="0" algn="ctr">
              <a:lnSpc>
                <a:spcPct val="100000"/>
              </a:lnSpc>
              <a:spcBef>
                <a:spcPts val="1600"/>
              </a:spcBef>
              <a:spcAft>
                <a:spcPts val="1600"/>
              </a:spcAft>
              <a:buSzPts val="1200"/>
              <a:buNone/>
              <a:defRPr sz="1400">
                <a:solidFill>
                  <a:srgbClr val="F3F3F3"/>
                </a:solidFill>
              </a:defRPr>
            </a:lvl9pPr>
          </a:lstStyle>
          <a:p/>
        </p:txBody>
      </p:sp>
      <p:sp>
        <p:nvSpPr>
          <p:cNvPr id="180" name="Google Shape;180;p21"/>
          <p:cNvSpPr txBox="1"/>
          <p:nvPr>
            <p:ph idx="3" type="subTitle"/>
          </p:nvPr>
        </p:nvSpPr>
        <p:spPr>
          <a:xfrm>
            <a:off x="3465013" y="2630150"/>
            <a:ext cx="2213100" cy="10938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
              <a:buNone/>
              <a:defRPr sz="1400">
                <a:solidFill>
                  <a:srgbClr val="F3F3F3"/>
                </a:solidFill>
              </a:defRPr>
            </a:lvl1pPr>
            <a:lvl2pPr lvl="1" rtl="0" algn="ctr">
              <a:lnSpc>
                <a:spcPct val="100000"/>
              </a:lnSpc>
              <a:spcBef>
                <a:spcPts val="1600"/>
              </a:spcBef>
              <a:spcAft>
                <a:spcPts val="0"/>
              </a:spcAft>
              <a:buSzPts val="1200"/>
              <a:buNone/>
              <a:defRPr sz="1400">
                <a:solidFill>
                  <a:srgbClr val="F3F3F3"/>
                </a:solidFill>
              </a:defRPr>
            </a:lvl2pPr>
            <a:lvl3pPr lvl="2" rtl="0" algn="ctr">
              <a:lnSpc>
                <a:spcPct val="100000"/>
              </a:lnSpc>
              <a:spcBef>
                <a:spcPts val="1600"/>
              </a:spcBef>
              <a:spcAft>
                <a:spcPts val="0"/>
              </a:spcAft>
              <a:buSzPts val="1200"/>
              <a:buNone/>
              <a:defRPr sz="1400">
                <a:solidFill>
                  <a:srgbClr val="F3F3F3"/>
                </a:solidFill>
              </a:defRPr>
            </a:lvl3pPr>
            <a:lvl4pPr lvl="3" rtl="0" algn="ctr">
              <a:lnSpc>
                <a:spcPct val="100000"/>
              </a:lnSpc>
              <a:spcBef>
                <a:spcPts val="1600"/>
              </a:spcBef>
              <a:spcAft>
                <a:spcPts val="0"/>
              </a:spcAft>
              <a:buSzPts val="1200"/>
              <a:buNone/>
              <a:defRPr sz="1400">
                <a:solidFill>
                  <a:srgbClr val="F3F3F3"/>
                </a:solidFill>
              </a:defRPr>
            </a:lvl4pPr>
            <a:lvl5pPr lvl="4" rtl="0" algn="ctr">
              <a:lnSpc>
                <a:spcPct val="100000"/>
              </a:lnSpc>
              <a:spcBef>
                <a:spcPts val="1600"/>
              </a:spcBef>
              <a:spcAft>
                <a:spcPts val="0"/>
              </a:spcAft>
              <a:buSzPts val="1200"/>
              <a:buNone/>
              <a:defRPr sz="1400">
                <a:solidFill>
                  <a:srgbClr val="F3F3F3"/>
                </a:solidFill>
              </a:defRPr>
            </a:lvl5pPr>
            <a:lvl6pPr lvl="5" rtl="0" algn="ctr">
              <a:lnSpc>
                <a:spcPct val="100000"/>
              </a:lnSpc>
              <a:spcBef>
                <a:spcPts val="1600"/>
              </a:spcBef>
              <a:spcAft>
                <a:spcPts val="0"/>
              </a:spcAft>
              <a:buSzPts val="1200"/>
              <a:buNone/>
              <a:defRPr sz="1400">
                <a:solidFill>
                  <a:srgbClr val="F3F3F3"/>
                </a:solidFill>
              </a:defRPr>
            </a:lvl6pPr>
            <a:lvl7pPr lvl="6" rtl="0" algn="ctr">
              <a:lnSpc>
                <a:spcPct val="100000"/>
              </a:lnSpc>
              <a:spcBef>
                <a:spcPts val="1600"/>
              </a:spcBef>
              <a:spcAft>
                <a:spcPts val="0"/>
              </a:spcAft>
              <a:buSzPts val="1200"/>
              <a:buNone/>
              <a:defRPr sz="1400">
                <a:solidFill>
                  <a:srgbClr val="F3F3F3"/>
                </a:solidFill>
              </a:defRPr>
            </a:lvl7pPr>
            <a:lvl8pPr lvl="7" rtl="0" algn="ctr">
              <a:lnSpc>
                <a:spcPct val="100000"/>
              </a:lnSpc>
              <a:spcBef>
                <a:spcPts val="1600"/>
              </a:spcBef>
              <a:spcAft>
                <a:spcPts val="0"/>
              </a:spcAft>
              <a:buSzPts val="1200"/>
              <a:buNone/>
              <a:defRPr sz="1400">
                <a:solidFill>
                  <a:srgbClr val="F3F3F3"/>
                </a:solidFill>
              </a:defRPr>
            </a:lvl8pPr>
            <a:lvl9pPr lvl="8" rtl="0" algn="ctr">
              <a:lnSpc>
                <a:spcPct val="100000"/>
              </a:lnSpc>
              <a:spcBef>
                <a:spcPts val="1600"/>
              </a:spcBef>
              <a:spcAft>
                <a:spcPts val="1600"/>
              </a:spcAft>
              <a:buSzPts val="1200"/>
              <a:buNone/>
              <a:defRPr sz="1400">
                <a:solidFill>
                  <a:srgbClr val="F3F3F3"/>
                </a:solidFill>
              </a:defRPr>
            </a:lvl9pPr>
          </a:lstStyle>
          <a:p/>
        </p:txBody>
      </p:sp>
      <p:sp>
        <p:nvSpPr>
          <p:cNvPr id="181" name="Google Shape;181;p21"/>
          <p:cNvSpPr txBox="1"/>
          <p:nvPr>
            <p:ph type="title"/>
          </p:nvPr>
        </p:nvSpPr>
        <p:spPr>
          <a:xfrm>
            <a:off x="960113" y="3723950"/>
            <a:ext cx="1539300" cy="401700"/>
          </a:xfrm>
          <a:prstGeom prst="rect">
            <a:avLst/>
          </a:prstGeom>
          <a:noFill/>
          <a:ln>
            <a:noFill/>
          </a:ln>
        </p:spPr>
        <p:txBody>
          <a:bodyPr anchorCtr="0" anchor="t" bIns="0" lIns="0" spcFirstLastPara="1" rIns="0" wrap="square" tIns="0">
            <a:noAutofit/>
          </a:bodyPr>
          <a:lstStyle>
            <a:lvl1pPr lvl="0" rtl="0" algn="ctr">
              <a:lnSpc>
                <a:spcPct val="100000"/>
              </a:lnSpc>
              <a:spcBef>
                <a:spcPts val="0"/>
              </a:spcBef>
              <a:spcAft>
                <a:spcPts val="0"/>
              </a:spcAft>
              <a:buSzPts val="1400"/>
              <a:buNone/>
              <a:defRPr i="0" sz="1800">
                <a:solidFill>
                  <a:srgbClr val="F3F3F3"/>
                </a:solidFill>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182" name="Google Shape;182;p21"/>
          <p:cNvSpPr txBox="1"/>
          <p:nvPr>
            <p:ph idx="4" type="title"/>
          </p:nvPr>
        </p:nvSpPr>
        <p:spPr>
          <a:xfrm>
            <a:off x="6628688" y="3723950"/>
            <a:ext cx="1539300" cy="401700"/>
          </a:xfrm>
          <a:prstGeom prst="rect">
            <a:avLst/>
          </a:prstGeom>
          <a:noFill/>
          <a:ln>
            <a:noFill/>
          </a:ln>
        </p:spPr>
        <p:txBody>
          <a:bodyPr anchorCtr="0" anchor="t" bIns="0" lIns="0" spcFirstLastPara="1" rIns="0" wrap="square" tIns="0">
            <a:noAutofit/>
          </a:bodyPr>
          <a:lstStyle>
            <a:lvl1pPr lvl="0" rtl="0" algn="ctr">
              <a:lnSpc>
                <a:spcPct val="100000"/>
              </a:lnSpc>
              <a:spcBef>
                <a:spcPts val="0"/>
              </a:spcBef>
              <a:spcAft>
                <a:spcPts val="0"/>
              </a:spcAft>
              <a:buSzPts val="1400"/>
              <a:buNone/>
              <a:defRPr i="0" sz="1800">
                <a:solidFill>
                  <a:srgbClr val="F3F3F3"/>
                </a:solidFill>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183" name="Google Shape;183;p21"/>
          <p:cNvSpPr txBox="1"/>
          <p:nvPr>
            <p:ph idx="5" type="title"/>
          </p:nvPr>
        </p:nvSpPr>
        <p:spPr>
          <a:xfrm>
            <a:off x="3805336" y="3723950"/>
            <a:ext cx="1539300" cy="401700"/>
          </a:xfrm>
          <a:prstGeom prst="rect">
            <a:avLst/>
          </a:prstGeom>
          <a:noFill/>
          <a:ln>
            <a:noFill/>
          </a:ln>
        </p:spPr>
        <p:txBody>
          <a:bodyPr anchorCtr="0" anchor="t" bIns="0" lIns="0" spcFirstLastPara="1" rIns="0" wrap="square" tIns="0">
            <a:noAutofit/>
          </a:bodyPr>
          <a:lstStyle>
            <a:lvl1pPr lvl="0" rtl="0" algn="ctr">
              <a:lnSpc>
                <a:spcPct val="100000"/>
              </a:lnSpc>
              <a:spcBef>
                <a:spcPts val="0"/>
              </a:spcBef>
              <a:spcAft>
                <a:spcPts val="0"/>
              </a:spcAft>
              <a:buSzPts val="1400"/>
              <a:buNone/>
              <a:defRPr i="0" sz="1800">
                <a:solidFill>
                  <a:srgbClr val="F3F3F3"/>
                </a:solidFill>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184" name="Google Shape;184;p21"/>
          <p:cNvSpPr txBox="1"/>
          <p:nvPr>
            <p:ph idx="6" type="title"/>
          </p:nvPr>
        </p:nvSpPr>
        <p:spPr>
          <a:xfrm>
            <a:off x="720100" y="509825"/>
            <a:ext cx="7704000" cy="572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F3F3F3"/>
              </a:buClr>
              <a:buSzPts val="3000"/>
              <a:buNone/>
              <a:defRPr sz="3000">
                <a:solidFill>
                  <a:srgbClr val="F3F3F3"/>
                </a:solidFill>
              </a:defRPr>
            </a:lvl1pPr>
            <a:lvl2pPr lvl="1" rtl="0" algn="ctr">
              <a:lnSpc>
                <a:spcPct val="100000"/>
              </a:lnSpc>
              <a:spcBef>
                <a:spcPts val="0"/>
              </a:spcBef>
              <a:spcAft>
                <a:spcPts val="0"/>
              </a:spcAft>
              <a:buClr>
                <a:srgbClr val="F3F3F3"/>
              </a:buClr>
              <a:buSzPts val="3000"/>
              <a:buNone/>
              <a:defRPr sz="3000">
                <a:solidFill>
                  <a:srgbClr val="F3F3F3"/>
                </a:solidFill>
              </a:defRPr>
            </a:lvl2pPr>
            <a:lvl3pPr lvl="2" rtl="0" algn="ctr">
              <a:lnSpc>
                <a:spcPct val="100000"/>
              </a:lnSpc>
              <a:spcBef>
                <a:spcPts val="0"/>
              </a:spcBef>
              <a:spcAft>
                <a:spcPts val="0"/>
              </a:spcAft>
              <a:buClr>
                <a:srgbClr val="F3F3F3"/>
              </a:buClr>
              <a:buSzPts val="3000"/>
              <a:buNone/>
              <a:defRPr sz="3000">
                <a:solidFill>
                  <a:srgbClr val="F3F3F3"/>
                </a:solidFill>
              </a:defRPr>
            </a:lvl3pPr>
            <a:lvl4pPr lvl="3" rtl="0" algn="ctr">
              <a:lnSpc>
                <a:spcPct val="100000"/>
              </a:lnSpc>
              <a:spcBef>
                <a:spcPts val="0"/>
              </a:spcBef>
              <a:spcAft>
                <a:spcPts val="0"/>
              </a:spcAft>
              <a:buClr>
                <a:srgbClr val="F3F3F3"/>
              </a:buClr>
              <a:buSzPts val="3000"/>
              <a:buNone/>
              <a:defRPr sz="3000">
                <a:solidFill>
                  <a:srgbClr val="F3F3F3"/>
                </a:solidFill>
              </a:defRPr>
            </a:lvl4pPr>
            <a:lvl5pPr lvl="4" rtl="0" algn="ctr">
              <a:lnSpc>
                <a:spcPct val="100000"/>
              </a:lnSpc>
              <a:spcBef>
                <a:spcPts val="0"/>
              </a:spcBef>
              <a:spcAft>
                <a:spcPts val="0"/>
              </a:spcAft>
              <a:buClr>
                <a:srgbClr val="F3F3F3"/>
              </a:buClr>
              <a:buSzPts val="3000"/>
              <a:buNone/>
              <a:defRPr sz="3000">
                <a:solidFill>
                  <a:srgbClr val="F3F3F3"/>
                </a:solidFill>
              </a:defRPr>
            </a:lvl5pPr>
            <a:lvl6pPr lvl="5" rtl="0" algn="ctr">
              <a:lnSpc>
                <a:spcPct val="100000"/>
              </a:lnSpc>
              <a:spcBef>
                <a:spcPts val="0"/>
              </a:spcBef>
              <a:spcAft>
                <a:spcPts val="0"/>
              </a:spcAft>
              <a:buClr>
                <a:srgbClr val="F3F3F3"/>
              </a:buClr>
              <a:buSzPts val="3000"/>
              <a:buNone/>
              <a:defRPr sz="3000">
                <a:solidFill>
                  <a:srgbClr val="F3F3F3"/>
                </a:solidFill>
              </a:defRPr>
            </a:lvl6pPr>
            <a:lvl7pPr lvl="6" rtl="0" algn="ctr">
              <a:lnSpc>
                <a:spcPct val="100000"/>
              </a:lnSpc>
              <a:spcBef>
                <a:spcPts val="0"/>
              </a:spcBef>
              <a:spcAft>
                <a:spcPts val="0"/>
              </a:spcAft>
              <a:buClr>
                <a:srgbClr val="F3F3F3"/>
              </a:buClr>
              <a:buSzPts val="3000"/>
              <a:buNone/>
              <a:defRPr sz="3000">
                <a:solidFill>
                  <a:srgbClr val="F3F3F3"/>
                </a:solidFill>
              </a:defRPr>
            </a:lvl7pPr>
            <a:lvl8pPr lvl="7" rtl="0" algn="ctr">
              <a:lnSpc>
                <a:spcPct val="100000"/>
              </a:lnSpc>
              <a:spcBef>
                <a:spcPts val="0"/>
              </a:spcBef>
              <a:spcAft>
                <a:spcPts val="0"/>
              </a:spcAft>
              <a:buClr>
                <a:srgbClr val="F3F3F3"/>
              </a:buClr>
              <a:buSzPts val="3000"/>
              <a:buNone/>
              <a:defRPr sz="3000">
                <a:solidFill>
                  <a:srgbClr val="F3F3F3"/>
                </a:solidFill>
              </a:defRPr>
            </a:lvl8pPr>
            <a:lvl9pPr lvl="8" rtl="0" algn="ctr">
              <a:lnSpc>
                <a:spcPct val="100000"/>
              </a:lnSpc>
              <a:spcBef>
                <a:spcPts val="0"/>
              </a:spcBef>
              <a:spcAft>
                <a:spcPts val="0"/>
              </a:spcAft>
              <a:buClr>
                <a:srgbClr val="F3F3F3"/>
              </a:buClr>
              <a:buSzPts val="3000"/>
              <a:buNone/>
              <a:defRPr sz="3000">
                <a:solidFill>
                  <a:srgbClr val="F3F3F3"/>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blipFill>
          <a:blip r:embed="rId2">
            <a:alphaModFix/>
          </a:blip>
          <a:stretch>
            <a:fillRect/>
          </a:stretch>
        </a:blipFill>
      </p:bgPr>
    </p:bg>
    <p:spTree>
      <p:nvGrpSpPr>
        <p:cNvPr id="185" name="Shape 185"/>
        <p:cNvGrpSpPr/>
        <p:nvPr/>
      </p:nvGrpSpPr>
      <p:grpSpPr>
        <a:xfrm>
          <a:off x="0" y="0"/>
          <a:ext cx="0" cy="0"/>
          <a:chOff x="0" y="0"/>
          <a:chExt cx="0" cy="0"/>
        </a:xfrm>
      </p:grpSpPr>
      <p:sp>
        <p:nvSpPr>
          <p:cNvPr id="186" name="Google Shape;186;p22"/>
          <p:cNvSpPr txBox="1"/>
          <p:nvPr>
            <p:ph type="title"/>
          </p:nvPr>
        </p:nvSpPr>
        <p:spPr>
          <a:xfrm>
            <a:off x="522825" y="971850"/>
            <a:ext cx="3787800" cy="31998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4200"/>
              <a:buNone/>
              <a:defRPr sz="6000">
                <a:solidFill>
                  <a:srgbClr val="F3F3F3"/>
                </a:solidFill>
              </a:defRPr>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187" name="Google Shape;187;p22"/>
          <p:cNvSpPr txBox="1"/>
          <p:nvPr>
            <p:ph idx="1" type="subTitle"/>
          </p:nvPr>
        </p:nvSpPr>
        <p:spPr>
          <a:xfrm>
            <a:off x="4799950" y="1954200"/>
            <a:ext cx="1940100" cy="12351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100"/>
              <a:buNone/>
              <a:defRPr sz="1400">
                <a:solidFill>
                  <a:srgbClr val="F3F3F3"/>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8" name="Google Shape;188;p22"/>
          <p:cNvSpPr txBox="1"/>
          <p:nvPr>
            <p:ph idx="2" type="title"/>
          </p:nvPr>
        </p:nvSpPr>
        <p:spPr>
          <a:xfrm>
            <a:off x="4849170" y="1001125"/>
            <a:ext cx="2026800" cy="1814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2000"/>
              <a:buNone/>
              <a:defRPr sz="14000">
                <a:solidFill>
                  <a:srgbClr val="F3F3F3"/>
                </a:solidFill>
              </a:defRPr>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189" name="Shape 189"/>
        <p:cNvGrpSpPr/>
        <p:nvPr/>
      </p:nvGrpSpPr>
      <p:grpSpPr>
        <a:xfrm>
          <a:off x="0" y="0"/>
          <a:ext cx="0" cy="0"/>
          <a:chOff x="0" y="0"/>
          <a:chExt cx="0" cy="0"/>
        </a:xfrm>
      </p:grpSpPr>
      <p:sp>
        <p:nvSpPr>
          <p:cNvPr id="190" name="Google Shape;190;p23"/>
          <p:cNvSpPr txBox="1"/>
          <p:nvPr>
            <p:ph type="title"/>
          </p:nvPr>
        </p:nvSpPr>
        <p:spPr>
          <a:xfrm>
            <a:off x="720100" y="509825"/>
            <a:ext cx="7704000" cy="572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F3F3F3"/>
              </a:buClr>
              <a:buSzPts val="3000"/>
              <a:buNone/>
              <a:defRPr sz="3000">
                <a:solidFill>
                  <a:srgbClr val="F3F3F3"/>
                </a:solidFill>
              </a:defRPr>
            </a:lvl1pPr>
            <a:lvl2pPr lvl="1" rtl="0" algn="ctr">
              <a:lnSpc>
                <a:spcPct val="100000"/>
              </a:lnSpc>
              <a:spcBef>
                <a:spcPts val="0"/>
              </a:spcBef>
              <a:spcAft>
                <a:spcPts val="0"/>
              </a:spcAft>
              <a:buClr>
                <a:srgbClr val="F3F3F3"/>
              </a:buClr>
              <a:buSzPts val="3000"/>
              <a:buNone/>
              <a:defRPr sz="3000">
                <a:solidFill>
                  <a:srgbClr val="F3F3F3"/>
                </a:solidFill>
              </a:defRPr>
            </a:lvl2pPr>
            <a:lvl3pPr lvl="2" rtl="0" algn="ctr">
              <a:lnSpc>
                <a:spcPct val="100000"/>
              </a:lnSpc>
              <a:spcBef>
                <a:spcPts val="0"/>
              </a:spcBef>
              <a:spcAft>
                <a:spcPts val="0"/>
              </a:spcAft>
              <a:buClr>
                <a:srgbClr val="F3F3F3"/>
              </a:buClr>
              <a:buSzPts val="3000"/>
              <a:buNone/>
              <a:defRPr sz="3000">
                <a:solidFill>
                  <a:srgbClr val="F3F3F3"/>
                </a:solidFill>
              </a:defRPr>
            </a:lvl3pPr>
            <a:lvl4pPr lvl="3" rtl="0" algn="ctr">
              <a:lnSpc>
                <a:spcPct val="100000"/>
              </a:lnSpc>
              <a:spcBef>
                <a:spcPts val="0"/>
              </a:spcBef>
              <a:spcAft>
                <a:spcPts val="0"/>
              </a:spcAft>
              <a:buClr>
                <a:srgbClr val="F3F3F3"/>
              </a:buClr>
              <a:buSzPts val="3000"/>
              <a:buNone/>
              <a:defRPr sz="3000">
                <a:solidFill>
                  <a:srgbClr val="F3F3F3"/>
                </a:solidFill>
              </a:defRPr>
            </a:lvl4pPr>
            <a:lvl5pPr lvl="4" rtl="0" algn="ctr">
              <a:lnSpc>
                <a:spcPct val="100000"/>
              </a:lnSpc>
              <a:spcBef>
                <a:spcPts val="0"/>
              </a:spcBef>
              <a:spcAft>
                <a:spcPts val="0"/>
              </a:spcAft>
              <a:buClr>
                <a:srgbClr val="F3F3F3"/>
              </a:buClr>
              <a:buSzPts val="3000"/>
              <a:buNone/>
              <a:defRPr sz="3000">
                <a:solidFill>
                  <a:srgbClr val="F3F3F3"/>
                </a:solidFill>
              </a:defRPr>
            </a:lvl5pPr>
            <a:lvl6pPr lvl="5" rtl="0" algn="ctr">
              <a:lnSpc>
                <a:spcPct val="100000"/>
              </a:lnSpc>
              <a:spcBef>
                <a:spcPts val="0"/>
              </a:spcBef>
              <a:spcAft>
                <a:spcPts val="0"/>
              </a:spcAft>
              <a:buClr>
                <a:srgbClr val="F3F3F3"/>
              </a:buClr>
              <a:buSzPts val="3000"/>
              <a:buNone/>
              <a:defRPr sz="3000">
                <a:solidFill>
                  <a:srgbClr val="F3F3F3"/>
                </a:solidFill>
              </a:defRPr>
            </a:lvl6pPr>
            <a:lvl7pPr lvl="6" rtl="0" algn="ctr">
              <a:lnSpc>
                <a:spcPct val="100000"/>
              </a:lnSpc>
              <a:spcBef>
                <a:spcPts val="0"/>
              </a:spcBef>
              <a:spcAft>
                <a:spcPts val="0"/>
              </a:spcAft>
              <a:buClr>
                <a:srgbClr val="F3F3F3"/>
              </a:buClr>
              <a:buSzPts val="3000"/>
              <a:buNone/>
              <a:defRPr sz="3000">
                <a:solidFill>
                  <a:srgbClr val="F3F3F3"/>
                </a:solidFill>
              </a:defRPr>
            </a:lvl7pPr>
            <a:lvl8pPr lvl="7" rtl="0" algn="ctr">
              <a:lnSpc>
                <a:spcPct val="100000"/>
              </a:lnSpc>
              <a:spcBef>
                <a:spcPts val="0"/>
              </a:spcBef>
              <a:spcAft>
                <a:spcPts val="0"/>
              </a:spcAft>
              <a:buClr>
                <a:srgbClr val="F3F3F3"/>
              </a:buClr>
              <a:buSzPts val="3000"/>
              <a:buNone/>
              <a:defRPr sz="3000">
                <a:solidFill>
                  <a:srgbClr val="F3F3F3"/>
                </a:solidFill>
              </a:defRPr>
            </a:lvl8pPr>
            <a:lvl9pPr lvl="8" rtl="0" algn="ctr">
              <a:lnSpc>
                <a:spcPct val="100000"/>
              </a:lnSpc>
              <a:spcBef>
                <a:spcPts val="0"/>
              </a:spcBef>
              <a:spcAft>
                <a:spcPts val="0"/>
              </a:spcAft>
              <a:buClr>
                <a:srgbClr val="F3F3F3"/>
              </a:buClr>
              <a:buSzPts val="3000"/>
              <a:buNone/>
              <a:defRPr sz="3000">
                <a:solidFill>
                  <a:srgbClr val="F3F3F3"/>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título 1">
  <p:cSld name="TITLE_ONLY_1">
    <p:bg>
      <p:bgPr>
        <a:blipFill>
          <a:blip r:embed="rId2">
            <a:alphaModFix/>
          </a:blip>
          <a:stretch>
            <a:fillRect/>
          </a:stretch>
        </a:blipFill>
      </p:bgPr>
    </p:bg>
    <p:spTree>
      <p:nvGrpSpPr>
        <p:cNvPr id="191" name="Shape 191"/>
        <p:cNvGrpSpPr/>
        <p:nvPr/>
      </p:nvGrpSpPr>
      <p:grpSpPr>
        <a:xfrm>
          <a:off x="0" y="0"/>
          <a:ext cx="0" cy="0"/>
          <a:chOff x="0" y="0"/>
          <a:chExt cx="0" cy="0"/>
        </a:xfrm>
      </p:grpSpPr>
      <p:sp>
        <p:nvSpPr>
          <p:cNvPr id="192" name="Google Shape;192;p24"/>
          <p:cNvSpPr txBox="1"/>
          <p:nvPr>
            <p:ph type="title"/>
          </p:nvPr>
        </p:nvSpPr>
        <p:spPr>
          <a:xfrm>
            <a:off x="720100" y="509825"/>
            <a:ext cx="7704000" cy="572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F3F3F3"/>
              </a:buClr>
              <a:buSzPts val="3000"/>
              <a:buNone/>
              <a:defRPr sz="3000">
                <a:solidFill>
                  <a:srgbClr val="F3F3F3"/>
                </a:solidFill>
              </a:defRPr>
            </a:lvl1pPr>
            <a:lvl2pPr lvl="1" rtl="0" algn="ctr">
              <a:lnSpc>
                <a:spcPct val="100000"/>
              </a:lnSpc>
              <a:spcBef>
                <a:spcPts val="0"/>
              </a:spcBef>
              <a:spcAft>
                <a:spcPts val="0"/>
              </a:spcAft>
              <a:buClr>
                <a:srgbClr val="F3F3F3"/>
              </a:buClr>
              <a:buSzPts val="3000"/>
              <a:buNone/>
              <a:defRPr sz="3000">
                <a:solidFill>
                  <a:srgbClr val="F3F3F3"/>
                </a:solidFill>
              </a:defRPr>
            </a:lvl2pPr>
            <a:lvl3pPr lvl="2" rtl="0" algn="ctr">
              <a:lnSpc>
                <a:spcPct val="100000"/>
              </a:lnSpc>
              <a:spcBef>
                <a:spcPts val="0"/>
              </a:spcBef>
              <a:spcAft>
                <a:spcPts val="0"/>
              </a:spcAft>
              <a:buClr>
                <a:srgbClr val="F3F3F3"/>
              </a:buClr>
              <a:buSzPts val="3000"/>
              <a:buNone/>
              <a:defRPr sz="3000">
                <a:solidFill>
                  <a:srgbClr val="F3F3F3"/>
                </a:solidFill>
              </a:defRPr>
            </a:lvl3pPr>
            <a:lvl4pPr lvl="3" rtl="0" algn="ctr">
              <a:lnSpc>
                <a:spcPct val="100000"/>
              </a:lnSpc>
              <a:spcBef>
                <a:spcPts val="0"/>
              </a:spcBef>
              <a:spcAft>
                <a:spcPts val="0"/>
              </a:spcAft>
              <a:buClr>
                <a:srgbClr val="F3F3F3"/>
              </a:buClr>
              <a:buSzPts val="3000"/>
              <a:buNone/>
              <a:defRPr sz="3000">
                <a:solidFill>
                  <a:srgbClr val="F3F3F3"/>
                </a:solidFill>
              </a:defRPr>
            </a:lvl4pPr>
            <a:lvl5pPr lvl="4" rtl="0" algn="ctr">
              <a:lnSpc>
                <a:spcPct val="100000"/>
              </a:lnSpc>
              <a:spcBef>
                <a:spcPts val="0"/>
              </a:spcBef>
              <a:spcAft>
                <a:spcPts val="0"/>
              </a:spcAft>
              <a:buClr>
                <a:srgbClr val="F3F3F3"/>
              </a:buClr>
              <a:buSzPts val="3000"/>
              <a:buNone/>
              <a:defRPr sz="3000">
                <a:solidFill>
                  <a:srgbClr val="F3F3F3"/>
                </a:solidFill>
              </a:defRPr>
            </a:lvl5pPr>
            <a:lvl6pPr lvl="5" rtl="0" algn="ctr">
              <a:lnSpc>
                <a:spcPct val="100000"/>
              </a:lnSpc>
              <a:spcBef>
                <a:spcPts val="0"/>
              </a:spcBef>
              <a:spcAft>
                <a:spcPts val="0"/>
              </a:spcAft>
              <a:buClr>
                <a:srgbClr val="F3F3F3"/>
              </a:buClr>
              <a:buSzPts val="3000"/>
              <a:buNone/>
              <a:defRPr sz="3000">
                <a:solidFill>
                  <a:srgbClr val="F3F3F3"/>
                </a:solidFill>
              </a:defRPr>
            </a:lvl6pPr>
            <a:lvl7pPr lvl="6" rtl="0" algn="ctr">
              <a:lnSpc>
                <a:spcPct val="100000"/>
              </a:lnSpc>
              <a:spcBef>
                <a:spcPts val="0"/>
              </a:spcBef>
              <a:spcAft>
                <a:spcPts val="0"/>
              </a:spcAft>
              <a:buClr>
                <a:srgbClr val="F3F3F3"/>
              </a:buClr>
              <a:buSzPts val="3000"/>
              <a:buNone/>
              <a:defRPr sz="3000">
                <a:solidFill>
                  <a:srgbClr val="F3F3F3"/>
                </a:solidFill>
              </a:defRPr>
            </a:lvl7pPr>
            <a:lvl8pPr lvl="7" rtl="0" algn="ctr">
              <a:lnSpc>
                <a:spcPct val="100000"/>
              </a:lnSpc>
              <a:spcBef>
                <a:spcPts val="0"/>
              </a:spcBef>
              <a:spcAft>
                <a:spcPts val="0"/>
              </a:spcAft>
              <a:buClr>
                <a:srgbClr val="F3F3F3"/>
              </a:buClr>
              <a:buSzPts val="3000"/>
              <a:buNone/>
              <a:defRPr sz="3000">
                <a:solidFill>
                  <a:srgbClr val="F3F3F3"/>
                </a:solidFill>
              </a:defRPr>
            </a:lvl8pPr>
            <a:lvl9pPr lvl="8" rtl="0" algn="ctr">
              <a:lnSpc>
                <a:spcPct val="100000"/>
              </a:lnSpc>
              <a:spcBef>
                <a:spcPts val="0"/>
              </a:spcBef>
              <a:spcAft>
                <a:spcPts val="0"/>
              </a:spcAft>
              <a:buClr>
                <a:srgbClr val="F3F3F3"/>
              </a:buClr>
              <a:buSzPts val="3000"/>
              <a:buNone/>
              <a:defRPr sz="3000">
                <a:solidFill>
                  <a:srgbClr val="F3F3F3"/>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blipFill>
          <a:blip r:embed="rId2">
            <a:alphaModFix/>
          </a:blip>
          <a:stretch>
            <a:fillRect/>
          </a:stretch>
        </a:blipFill>
      </p:bgPr>
    </p:bg>
    <p:spTree>
      <p:nvGrpSpPr>
        <p:cNvPr id="193" name="Shape 193"/>
        <p:cNvGrpSpPr/>
        <p:nvPr/>
      </p:nvGrpSpPr>
      <p:grpSpPr>
        <a:xfrm>
          <a:off x="0" y="0"/>
          <a:ext cx="0" cy="0"/>
          <a:chOff x="0" y="0"/>
          <a:chExt cx="0" cy="0"/>
        </a:xfrm>
      </p:grpSpPr>
      <p:sp>
        <p:nvSpPr>
          <p:cNvPr id="194" name="Google Shape;194;p25"/>
          <p:cNvSpPr txBox="1"/>
          <p:nvPr>
            <p:ph type="title"/>
          </p:nvPr>
        </p:nvSpPr>
        <p:spPr>
          <a:xfrm>
            <a:off x="2422250" y="1418700"/>
            <a:ext cx="4299600" cy="23061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4800"/>
              <a:buNone/>
              <a:defRPr sz="7200">
                <a:solidFill>
                  <a:srgbClr val="F3F3F3"/>
                </a:solidFill>
              </a:defRPr>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195" name="Shape 195"/>
        <p:cNvGrpSpPr/>
        <p:nvPr/>
      </p:nvGrpSpPr>
      <p:grpSpPr>
        <a:xfrm>
          <a:off x="0" y="0"/>
          <a:ext cx="0" cy="0"/>
          <a:chOff x="0" y="0"/>
          <a:chExt cx="0" cy="0"/>
        </a:xfrm>
      </p:grpSpPr>
      <p:sp>
        <p:nvSpPr>
          <p:cNvPr id="196" name="Google Shape;196;p26"/>
          <p:cNvSpPr txBox="1"/>
          <p:nvPr>
            <p:ph type="title"/>
          </p:nvPr>
        </p:nvSpPr>
        <p:spPr>
          <a:xfrm>
            <a:off x="4634135" y="1434600"/>
            <a:ext cx="3532800" cy="22743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400"/>
              <a:buNone/>
              <a:defRPr sz="4800">
                <a:solidFill>
                  <a:srgbClr val="F3F3F3"/>
                </a:solidFill>
              </a:defRPr>
            </a:lvl1pPr>
            <a:lvl2pPr lvl="1" rtl="0" algn="l">
              <a:lnSpc>
                <a:spcPct val="100000"/>
              </a:lnSpc>
              <a:spcBef>
                <a:spcPts val="0"/>
              </a:spcBef>
              <a:spcAft>
                <a:spcPts val="0"/>
              </a:spcAft>
              <a:buSzPts val="1400"/>
              <a:buNone/>
              <a:defRPr sz="1400"/>
            </a:lvl2pPr>
            <a:lvl3pPr lvl="2" rtl="0" algn="l">
              <a:lnSpc>
                <a:spcPct val="100000"/>
              </a:lnSpc>
              <a:spcBef>
                <a:spcPts val="0"/>
              </a:spcBef>
              <a:spcAft>
                <a:spcPts val="0"/>
              </a:spcAft>
              <a:buSzPts val="1400"/>
              <a:buNone/>
              <a:defRPr sz="1400"/>
            </a:lvl3pPr>
            <a:lvl4pPr lvl="3" rtl="0" algn="l">
              <a:lnSpc>
                <a:spcPct val="100000"/>
              </a:lnSpc>
              <a:spcBef>
                <a:spcPts val="0"/>
              </a:spcBef>
              <a:spcAft>
                <a:spcPts val="0"/>
              </a:spcAft>
              <a:buSzPts val="1400"/>
              <a:buNone/>
              <a:defRPr sz="1400"/>
            </a:lvl4pPr>
            <a:lvl5pPr lvl="4" rtl="0" algn="l">
              <a:lnSpc>
                <a:spcPct val="100000"/>
              </a:lnSpc>
              <a:spcBef>
                <a:spcPts val="0"/>
              </a:spcBef>
              <a:spcAft>
                <a:spcPts val="0"/>
              </a:spcAft>
              <a:buSzPts val="1400"/>
              <a:buNone/>
              <a:defRPr sz="1400"/>
            </a:lvl5pPr>
            <a:lvl6pPr lvl="5" rtl="0" algn="l">
              <a:lnSpc>
                <a:spcPct val="100000"/>
              </a:lnSpc>
              <a:spcBef>
                <a:spcPts val="0"/>
              </a:spcBef>
              <a:spcAft>
                <a:spcPts val="0"/>
              </a:spcAft>
              <a:buSzPts val="1400"/>
              <a:buNone/>
              <a:defRPr sz="1400"/>
            </a:lvl6pPr>
            <a:lvl7pPr lvl="6" rtl="0" algn="l">
              <a:lnSpc>
                <a:spcPct val="100000"/>
              </a:lnSpc>
              <a:spcBef>
                <a:spcPts val="0"/>
              </a:spcBef>
              <a:spcAft>
                <a:spcPts val="0"/>
              </a:spcAft>
              <a:buSzPts val="1400"/>
              <a:buNone/>
              <a:defRPr sz="1400"/>
            </a:lvl7pPr>
            <a:lvl8pPr lvl="7" rtl="0" algn="l">
              <a:lnSpc>
                <a:spcPct val="100000"/>
              </a:lnSpc>
              <a:spcBef>
                <a:spcPts val="0"/>
              </a:spcBef>
              <a:spcAft>
                <a:spcPts val="0"/>
              </a:spcAft>
              <a:buSzPts val="1400"/>
              <a:buNone/>
              <a:defRPr sz="1400"/>
            </a:lvl8pPr>
            <a:lvl9pPr lvl="8" rtl="0" algn="l">
              <a:lnSpc>
                <a:spcPct val="100000"/>
              </a:lnSpc>
              <a:spcBef>
                <a:spcPts val="0"/>
              </a:spcBef>
              <a:spcAft>
                <a:spcPts val="0"/>
              </a:spcAft>
              <a:buSzPts val="1400"/>
              <a:buNone/>
              <a:defRPr sz="14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97" name="Shape 197"/>
        <p:cNvGrpSpPr/>
        <p:nvPr/>
      </p:nvGrpSpPr>
      <p:grpSpPr>
        <a:xfrm>
          <a:off x="0" y="0"/>
          <a:ext cx="0" cy="0"/>
          <a:chOff x="0" y="0"/>
          <a:chExt cx="0" cy="0"/>
        </a:xfrm>
      </p:grpSpPr>
      <p:sp>
        <p:nvSpPr>
          <p:cNvPr id="198" name="Google Shape;198;p27"/>
          <p:cNvSpPr txBox="1"/>
          <p:nvPr>
            <p:ph hasCustomPrompt="1" type="title"/>
          </p:nvPr>
        </p:nvSpPr>
        <p:spPr>
          <a:xfrm>
            <a:off x="311700" y="2062500"/>
            <a:ext cx="8520600" cy="1110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72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199" name="Google Shape;199;p27"/>
          <p:cNvSpPr txBox="1"/>
          <p:nvPr>
            <p:ph idx="1" type="body"/>
          </p:nvPr>
        </p:nvSpPr>
        <p:spPr>
          <a:xfrm>
            <a:off x="311700" y="3255700"/>
            <a:ext cx="8520600" cy="515400"/>
          </a:xfrm>
          <a:prstGeom prst="rect">
            <a:avLst/>
          </a:prstGeom>
          <a:noFill/>
          <a:ln>
            <a:noFill/>
          </a:ln>
        </p:spPr>
        <p:txBody>
          <a:bodyPr anchorCtr="0" anchor="t" bIns="91425" lIns="91425" spcFirstLastPara="1" rIns="91425" wrap="square" tIns="91425">
            <a:noAutofit/>
          </a:bodyPr>
          <a:lstStyle>
            <a:lvl1pPr indent="-304800" lvl="0" marL="457200" rtl="0" algn="ctr">
              <a:lnSpc>
                <a:spcPct val="115000"/>
              </a:lnSpc>
              <a:spcBef>
                <a:spcPts val="0"/>
              </a:spcBef>
              <a:spcAft>
                <a:spcPts val="0"/>
              </a:spcAft>
              <a:buSzPts val="1200"/>
              <a:buChar char="●"/>
              <a:defRPr sz="1400"/>
            </a:lvl1pPr>
            <a:lvl2pPr indent="-304800" lvl="1" marL="914400" rtl="0" algn="ctr">
              <a:lnSpc>
                <a:spcPct val="115000"/>
              </a:lnSpc>
              <a:spcBef>
                <a:spcPts val="1600"/>
              </a:spcBef>
              <a:spcAft>
                <a:spcPts val="0"/>
              </a:spcAft>
              <a:buSzPts val="1200"/>
              <a:buChar char="○"/>
              <a:defRPr/>
            </a:lvl2pPr>
            <a:lvl3pPr indent="-304800" lvl="2" marL="1371600" rtl="0" algn="ctr">
              <a:lnSpc>
                <a:spcPct val="115000"/>
              </a:lnSpc>
              <a:spcBef>
                <a:spcPts val="1600"/>
              </a:spcBef>
              <a:spcAft>
                <a:spcPts val="0"/>
              </a:spcAft>
              <a:buSzPts val="1200"/>
              <a:buChar char="■"/>
              <a:defRPr/>
            </a:lvl3pPr>
            <a:lvl4pPr indent="-304800" lvl="3" marL="1828800" rtl="0" algn="ctr">
              <a:lnSpc>
                <a:spcPct val="115000"/>
              </a:lnSpc>
              <a:spcBef>
                <a:spcPts val="1600"/>
              </a:spcBef>
              <a:spcAft>
                <a:spcPts val="0"/>
              </a:spcAft>
              <a:buSzPts val="1200"/>
              <a:buChar char="●"/>
              <a:defRPr/>
            </a:lvl4pPr>
            <a:lvl5pPr indent="-304800" lvl="4" marL="2286000" rtl="0" algn="ctr">
              <a:lnSpc>
                <a:spcPct val="115000"/>
              </a:lnSpc>
              <a:spcBef>
                <a:spcPts val="1600"/>
              </a:spcBef>
              <a:spcAft>
                <a:spcPts val="0"/>
              </a:spcAft>
              <a:buSzPts val="1200"/>
              <a:buChar char="○"/>
              <a:defRPr/>
            </a:lvl5pPr>
            <a:lvl6pPr indent="-304800" lvl="5" marL="2743200" rtl="0" algn="ctr">
              <a:lnSpc>
                <a:spcPct val="115000"/>
              </a:lnSpc>
              <a:spcBef>
                <a:spcPts val="1600"/>
              </a:spcBef>
              <a:spcAft>
                <a:spcPts val="0"/>
              </a:spcAft>
              <a:buSzPts val="1200"/>
              <a:buChar char="■"/>
              <a:defRPr/>
            </a:lvl6pPr>
            <a:lvl7pPr indent="-304800" lvl="6" marL="3200400" rtl="0" algn="ctr">
              <a:lnSpc>
                <a:spcPct val="115000"/>
              </a:lnSpc>
              <a:spcBef>
                <a:spcPts val="1600"/>
              </a:spcBef>
              <a:spcAft>
                <a:spcPts val="0"/>
              </a:spcAft>
              <a:buSzPts val="1200"/>
              <a:buChar char="●"/>
              <a:defRPr/>
            </a:lvl7pPr>
            <a:lvl8pPr indent="-304800" lvl="7" marL="3657600" rtl="0" algn="ctr">
              <a:lnSpc>
                <a:spcPct val="115000"/>
              </a:lnSpc>
              <a:spcBef>
                <a:spcPts val="1600"/>
              </a:spcBef>
              <a:spcAft>
                <a:spcPts val="0"/>
              </a:spcAft>
              <a:buSzPts val="1200"/>
              <a:buChar char="○"/>
              <a:defRPr/>
            </a:lvl8pPr>
            <a:lvl9pPr indent="-304800" lvl="8" marL="4114800" rtl="0" algn="ctr">
              <a:lnSpc>
                <a:spcPct val="115000"/>
              </a:lnSpc>
              <a:spcBef>
                <a:spcPts val="1600"/>
              </a:spcBef>
              <a:spcAft>
                <a:spcPts val="1600"/>
              </a:spcAft>
              <a:buSzPts val="12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
    <p:bg>
      <p:bgPr>
        <a:blipFill>
          <a:blip r:embed="rId2">
            <a:alphaModFix/>
          </a:blip>
          <a:stretch>
            <a:fillRect/>
          </a:stretch>
        </a:blipFill>
      </p:bgPr>
    </p:bg>
    <p:spTree>
      <p:nvGrpSpPr>
        <p:cNvPr id="200" name="Shape 200"/>
        <p:cNvGrpSpPr/>
        <p:nvPr/>
      </p:nvGrpSpPr>
      <p:grpSpPr>
        <a:xfrm>
          <a:off x="0" y="0"/>
          <a:ext cx="0" cy="0"/>
          <a:chOff x="0" y="0"/>
          <a:chExt cx="0" cy="0"/>
        </a:xfrm>
      </p:grpSpPr>
      <p:sp>
        <p:nvSpPr>
          <p:cNvPr id="201" name="Google Shape;201;p28"/>
          <p:cNvSpPr txBox="1"/>
          <p:nvPr>
            <p:ph idx="1" type="subTitle"/>
          </p:nvPr>
        </p:nvSpPr>
        <p:spPr>
          <a:xfrm>
            <a:off x="6006000" y="2320225"/>
            <a:ext cx="2006100" cy="3963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200"/>
              <a:buNone/>
              <a:defRPr sz="1200"/>
            </a:lvl1pPr>
            <a:lvl2pPr lvl="1" rtl="0" algn="l">
              <a:lnSpc>
                <a:spcPct val="100000"/>
              </a:lnSpc>
              <a:spcBef>
                <a:spcPts val="1600"/>
              </a:spcBef>
              <a:spcAft>
                <a:spcPts val="0"/>
              </a:spcAft>
              <a:buSzPts val="1200"/>
              <a:buNone/>
              <a:defRPr sz="1200"/>
            </a:lvl2pPr>
            <a:lvl3pPr lvl="2" rtl="0" algn="l">
              <a:lnSpc>
                <a:spcPct val="100000"/>
              </a:lnSpc>
              <a:spcBef>
                <a:spcPts val="1600"/>
              </a:spcBef>
              <a:spcAft>
                <a:spcPts val="0"/>
              </a:spcAft>
              <a:buSzPts val="1200"/>
              <a:buNone/>
              <a:defRPr sz="1200"/>
            </a:lvl3pPr>
            <a:lvl4pPr lvl="3" rtl="0" algn="l">
              <a:lnSpc>
                <a:spcPct val="100000"/>
              </a:lnSpc>
              <a:spcBef>
                <a:spcPts val="1600"/>
              </a:spcBef>
              <a:spcAft>
                <a:spcPts val="0"/>
              </a:spcAft>
              <a:buSzPts val="1200"/>
              <a:buNone/>
              <a:defRPr sz="1200"/>
            </a:lvl4pPr>
            <a:lvl5pPr lvl="4" rtl="0" algn="l">
              <a:lnSpc>
                <a:spcPct val="100000"/>
              </a:lnSpc>
              <a:spcBef>
                <a:spcPts val="1600"/>
              </a:spcBef>
              <a:spcAft>
                <a:spcPts val="0"/>
              </a:spcAft>
              <a:buSzPts val="1200"/>
              <a:buNone/>
              <a:defRPr sz="1200"/>
            </a:lvl5pPr>
            <a:lvl6pPr lvl="5" rtl="0" algn="l">
              <a:lnSpc>
                <a:spcPct val="100000"/>
              </a:lnSpc>
              <a:spcBef>
                <a:spcPts val="1600"/>
              </a:spcBef>
              <a:spcAft>
                <a:spcPts val="0"/>
              </a:spcAft>
              <a:buSzPts val="1200"/>
              <a:buNone/>
              <a:defRPr sz="1200"/>
            </a:lvl6pPr>
            <a:lvl7pPr lvl="6" rtl="0" algn="l">
              <a:lnSpc>
                <a:spcPct val="100000"/>
              </a:lnSpc>
              <a:spcBef>
                <a:spcPts val="1600"/>
              </a:spcBef>
              <a:spcAft>
                <a:spcPts val="0"/>
              </a:spcAft>
              <a:buSzPts val="1200"/>
              <a:buNone/>
              <a:defRPr sz="1200"/>
            </a:lvl7pPr>
            <a:lvl8pPr lvl="7" rtl="0" algn="l">
              <a:lnSpc>
                <a:spcPct val="100000"/>
              </a:lnSpc>
              <a:spcBef>
                <a:spcPts val="1600"/>
              </a:spcBef>
              <a:spcAft>
                <a:spcPts val="0"/>
              </a:spcAft>
              <a:buSzPts val="1200"/>
              <a:buNone/>
              <a:defRPr sz="1200"/>
            </a:lvl8pPr>
            <a:lvl9pPr lvl="8" rtl="0" algn="l">
              <a:lnSpc>
                <a:spcPct val="100000"/>
              </a:lnSpc>
              <a:spcBef>
                <a:spcPts val="1600"/>
              </a:spcBef>
              <a:spcAft>
                <a:spcPts val="1600"/>
              </a:spcAft>
              <a:buSzPts val="1200"/>
              <a:buNone/>
              <a:defRPr sz="1200"/>
            </a:lvl9pPr>
          </a:lstStyle>
          <a:p/>
        </p:txBody>
      </p:sp>
      <p:sp>
        <p:nvSpPr>
          <p:cNvPr id="202" name="Google Shape;202;p28"/>
          <p:cNvSpPr txBox="1"/>
          <p:nvPr>
            <p:ph idx="2" type="subTitle"/>
          </p:nvPr>
        </p:nvSpPr>
        <p:spPr>
          <a:xfrm>
            <a:off x="6006000" y="3478616"/>
            <a:ext cx="2006100" cy="3963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200"/>
              <a:buNone/>
              <a:defRPr sz="1200"/>
            </a:lvl1pPr>
            <a:lvl2pPr lvl="1" rtl="0" algn="l">
              <a:lnSpc>
                <a:spcPct val="100000"/>
              </a:lnSpc>
              <a:spcBef>
                <a:spcPts val="1600"/>
              </a:spcBef>
              <a:spcAft>
                <a:spcPts val="0"/>
              </a:spcAft>
              <a:buSzPts val="1200"/>
              <a:buNone/>
              <a:defRPr sz="1200"/>
            </a:lvl2pPr>
            <a:lvl3pPr lvl="2" rtl="0" algn="l">
              <a:lnSpc>
                <a:spcPct val="100000"/>
              </a:lnSpc>
              <a:spcBef>
                <a:spcPts val="1600"/>
              </a:spcBef>
              <a:spcAft>
                <a:spcPts val="0"/>
              </a:spcAft>
              <a:buSzPts val="1200"/>
              <a:buNone/>
              <a:defRPr sz="1200"/>
            </a:lvl3pPr>
            <a:lvl4pPr lvl="3" rtl="0" algn="l">
              <a:lnSpc>
                <a:spcPct val="100000"/>
              </a:lnSpc>
              <a:spcBef>
                <a:spcPts val="1600"/>
              </a:spcBef>
              <a:spcAft>
                <a:spcPts val="0"/>
              </a:spcAft>
              <a:buSzPts val="1200"/>
              <a:buNone/>
              <a:defRPr sz="1200"/>
            </a:lvl4pPr>
            <a:lvl5pPr lvl="4" rtl="0" algn="l">
              <a:lnSpc>
                <a:spcPct val="100000"/>
              </a:lnSpc>
              <a:spcBef>
                <a:spcPts val="1600"/>
              </a:spcBef>
              <a:spcAft>
                <a:spcPts val="0"/>
              </a:spcAft>
              <a:buSzPts val="1200"/>
              <a:buNone/>
              <a:defRPr sz="1200"/>
            </a:lvl5pPr>
            <a:lvl6pPr lvl="5" rtl="0" algn="l">
              <a:lnSpc>
                <a:spcPct val="100000"/>
              </a:lnSpc>
              <a:spcBef>
                <a:spcPts val="1600"/>
              </a:spcBef>
              <a:spcAft>
                <a:spcPts val="0"/>
              </a:spcAft>
              <a:buSzPts val="1200"/>
              <a:buNone/>
              <a:defRPr sz="1200"/>
            </a:lvl6pPr>
            <a:lvl7pPr lvl="6" rtl="0" algn="l">
              <a:lnSpc>
                <a:spcPct val="100000"/>
              </a:lnSpc>
              <a:spcBef>
                <a:spcPts val="1600"/>
              </a:spcBef>
              <a:spcAft>
                <a:spcPts val="0"/>
              </a:spcAft>
              <a:buSzPts val="1200"/>
              <a:buNone/>
              <a:defRPr sz="1200"/>
            </a:lvl7pPr>
            <a:lvl8pPr lvl="7" rtl="0" algn="l">
              <a:lnSpc>
                <a:spcPct val="100000"/>
              </a:lnSpc>
              <a:spcBef>
                <a:spcPts val="1600"/>
              </a:spcBef>
              <a:spcAft>
                <a:spcPts val="0"/>
              </a:spcAft>
              <a:buSzPts val="1200"/>
              <a:buNone/>
              <a:defRPr sz="1200"/>
            </a:lvl8pPr>
            <a:lvl9pPr lvl="8" rtl="0" algn="l">
              <a:lnSpc>
                <a:spcPct val="100000"/>
              </a:lnSpc>
              <a:spcBef>
                <a:spcPts val="1600"/>
              </a:spcBef>
              <a:spcAft>
                <a:spcPts val="1600"/>
              </a:spcAft>
              <a:buSzPts val="1200"/>
              <a:buNone/>
              <a:defRPr sz="1200"/>
            </a:lvl9pPr>
          </a:lstStyle>
          <a:p/>
        </p:txBody>
      </p:sp>
      <p:sp>
        <p:nvSpPr>
          <p:cNvPr id="203" name="Google Shape;203;p28"/>
          <p:cNvSpPr txBox="1"/>
          <p:nvPr>
            <p:ph type="title"/>
          </p:nvPr>
        </p:nvSpPr>
        <p:spPr>
          <a:xfrm>
            <a:off x="6006000" y="1954025"/>
            <a:ext cx="1235400" cy="4794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3600"/>
              <a:buNone/>
              <a:defRPr sz="24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204" name="Google Shape;204;p28"/>
          <p:cNvSpPr txBox="1"/>
          <p:nvPr>
            <p:ph idx="3" type="title"/>
          </p:nvPr>
        </p:nvSpPr>
        <p:spPr>
          <a:xfrm>
            <a:off x="6006000" y="3100474"/>
            <a:ext cx="1235400" cy="4794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3600"/>
              <a:buNone/>
              <a:defRPr sz="24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205" name="Google Shape;205;p28"/>
          <p:cNvSpPr txBox="1"/>
          <p:nvPr>
            <p:ph idx="4" type="title"/>
          </p:nvPr>
        </p:nvSpPr>
        <p:spPr>
          <a:xfrm>
            <a:off x="720100" y="509825"/>
            <a:ext cx="7704000" cy="572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F3F3F3"/>
              </a:buClr>
              <a:buSzPts val="3000"/>
              <a:buNone/>
              <a:defRPr sz="3000">
                <a:solidFill>
                  <a:srgbClr val="F3F3F3"/>
                </a:solidFill>
              </a:defRPr>
            </a:lvl1pPr>
            <a:lvl2pPr lvl="1" rtl="0" algn="ctr">
              <a:lnSpc>
                <a:spcPct val="100000"/>
              </a:lnSpc>
              <a:spcBef>
                <a:spcPts val="0"/>
              </a:spcBef>
              <a:spcAft>
                <a:spcPts val="0"/>
              </a:spcAft>
              <a:buClr>
                <a:srgbClr val="F3F3F3"/>
              </a:buClr>
              <a:buSzPts val="3000"/>
              <a:buNone/>
              <a:defRPr sz="3000">
                <a:solidFill>
                  <a:srgbClr val="F3F3F3"/>
                </a:solidFill>
              </a:defRPr>
            </a:lvl2pPr>
            <a:lvl3pPr lvl="2" rtl="0" algn="ctr">
              <a:lnSpc>
                <a:spcPct val="100000"/>
              </a:lnSpc>
              <a:spcBef>
                <a:spcPts val="0"/>
              </a:spcBef>
              <a:spcAft>
                <a:spcPts val="0"/>
              </a:spcAft>
              <a:buClr>
                <a:srgbClr val="F3F3F3"/>
              </a:buClr>
              <a:buSzPts val="3000"/>
              <a:buNone/>
              <a:defRPr sz="3000">
                <a:solidFill>
                  <a:srgbClr val="F3F3F3"/>
                </a:solidFill>
              </a:defRPr>
            </a:lvl3pPr>
            <a:lvl4pPr lvl="3" rtl="0" algn="ctr">
              <a:lnSpc>
                <a:spcPct val="100000"/>
              </a:lnSpc>
              <a:spcBef>
                <a:spcPts val="0"/>
              </a:spcBef>
              <a:spcAft>
                <a:spcPts val="0"/>
              </a:spcAft>
              <a:buClr>
                <a:srgbClr val="F3F3F3"/>
              </a:buClr>
              <a:buSzPts val="3000"/>
              <a:buNone/>
              <a:defRPr sz="3000">
                <a:solidFill>
                  <a:srgbClr val="F3F3F3"/>
                </a:solidFill>
              </a:defRPr>
            </a:lvl4pPr>
            <a:lvl5pPr lvl="4" rtl="0" algn="ctr">
              <a:lnSpc>
                <a:spcPct val="100000"/>
              </a:lnSpc>
              <a:spcBef>
                <a:spcPts val="0"/>
              </a:spcBef>
              <a:spcAft>
                <a:spcPts val="0"/>
              </a:spcAft>
              <a:buClr>
                <a:srgbClr val="F3F3F3"/>
              </a:buClr>
              <a:buSzPts val="3000"/>
              <a:buNone/>
              <a:defRPr sz="3000">
                <a:solidFill>
                  <a:srgbClr val="F3F3F3"/>
                </a:solidFill>
              </a:defRPr>
            </a:lvl5pPr>
            <a:lvl6pPr lvl="5" rtl="0" algn="ctr">
              <a:lnSpc>
                <a:spcPct val="100000"/>
              </a:lnSpc>
              <a:spcBef>
                <a:spcPts val="0"/>
              </a:spcBef>
              <a:spcAft>
                <a:spcPts val="0"/>
              </a:spcAft>
              <a:buClr>
                <a:srgbClr val="F3F3F3"/>
              </a:buClr>
              <a:buSzPts val="3000"/>
              <a:buNone/>
              <a:defRPr sz="3000">
                <a:solidFill>
                  <a:srgbClr val="F3F3F3"/>
                </a:solidFill>
              </a:defRPr>
            </a:lvl6pPr>
            <a:lvl7pPr lvl="6" rtl="0" algn="ctr">
              <a:lnSpc>
                <a:spcPct val="100000"/>
              </a:lnSpc>
              <a:spcBef>
                <a:spcPts val="0"/>
              </a:spcBef>
              <a:spcAft>
                <a:spcPts val="0"/>
              </a:spcAft>
              <a:buClr>
                <a:srgbClr val="F3F3F3"/>
              </a:buClr>
              <a:buSzPts val="3000"/>
              <a:buNone/>
              <a:defRPr sz="3000">
                <a:solidFill>
                  <a:srgbClr val="F3F3F3"/>
                </a:solidFill>
              </a:defRPr>
            </a:lvl7pPr>
            <a:lvl8pPr lvl="7" rtl="0" algn="ctr">
              <a:lnSpc>
                <a:spcPct val="100000"/>
              </a:lnSpc>
              <a:spcBef>
                <a:spcPts val="0"/>
              </a:spcBef>
              <a:spcAft>
                <a:spcPts val="0"/>
              </a:spcAft>
              <a:buClr>
                <a:srgbClr val="F3F3F3"/>
              </a:buClr>
              <a:buSzPts val="3000"/>
              <a:buNone/>
              <a:defRPr sz="3000">
                <a:solidFill>
                  <a:srgbClr val="F3F3F3"/>
                </a:solidFill>
              </a:defRPr>
            </a:lvl8pPr>
            <a:lvl9pPr lvl="8" rtl="0" algn="ctr">
              <a:lnSpc>
                <a:spcPct val="100000"/>
              </a:lnSpc>
              <a:spcBef>
                <a:spcPts val="0"/>
              </a:spcBef>
              <a:spcAft>
                <a:spcPts val="0"/>
              </a:spcAft>
              <a:buClr>
                <a:srgbClr val="F3F3F3"/>
              </a:buClr>
              <a:buSzPts val="3000"/>
              <a:buNone/>
              <a:defRPr sz="3000">
                <a:solidFill>
                  <a:srgbClr val="F3F3F3"/>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blipFill>
          <a:blip r:embed="rId2">
            <a:alphaModFix/>
          </a:blip>
          <a:stretch>
            <a:fillRect/>
          </a:stretch>
        </a:blipFill>
      </p:bgPr>
    </p:bg>
    <p:spTree>
      <p:nvGrpSpPr>
        <p:cNvPr id="206" name="Shape 206"/>
        <p:cNvGrpSpPr/>
        <p:nvPr/>
      </p:nvGrpSpPr>
      <p:grpSpPr>
        <a:xfrm>
          <a:off x="0" y="0"/>
          <a:ext cx="0" cy="0"/>
          <a:chOff x="0" y="0"/>
          <a:chExt cx="0" cy="0"/>
        </a:xfrm>
      </p:grpSpPr>
      <p:sp>
        <p:nvSpPr>
          <p:cNvPr id="207" name="Google Shape;207;p29"/>
          <p:cNvSpPr txBox="1"/>
          <p:nvPr>
            <p:ph idx="1" type="subTitle"/>
          </p:nvPr>
        </p:nvSpPr>
        <p:spPr>
          <a:xfrm flipH="1">
            <a:off x="5584135" y="2904500"/>
            <a:ext cx="1701300" cy="445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400"/>
              <a:buFont typeface="Anton"/>
              <a:buNone/>
              <a:defRPr sz="1800">
                <a:latin typeface="Anton"/>
                <a:ea typeface="Anton"/>
                <a:cs typeface="Anton"/>
                <a:sym typeface="Anton"/>
              </a:defRPr>
            </a:lvl1pPr>
            <a:lvl2pPr lvl="1" rtl="0" algn="ctr">
              <a:lnSpc>
                <a:spcPct val="100000"/>
              </a:lnSpc>
              <a:spcBef>
                <a:spcPts val="0"/>
              </a:spcBef>
              <a:spcAft>
                <a:spcPts val="0"/>
              </a:spcAft>
              <a:buSzPts val="1400"/>
              <a:buFont typeface="Anton"/>
              <a:buNone/>
              <a:defRPr b="1" sz="1400">
                <a:latin typeface="Anton"/>
                <a:ea typeface="Anton"/>
                <a:cs typeface="Anton"/>
                <a:sym typeface="Anton"/>
              </a:defRPr>
            </a:lvl2pPr>
            <a:lvl3pPr lvl="2" rtl="0" algn="ctr">
              <a:lnSpc>
                <a:spcPct val="100000"/>
              </a:lnSpc>
              <a:spcBef>
                <a:spcPts val="0"/>
              </a:spcBef>
              <a:spcAft>
                <a:spcPts val="0"/>
              </a:spcAft>
              <a:buSzPts val="1400"/>
              <a:buFont typeface="Anton"/>
              <a:buNone/>
              <a:defRPr b="1" sz="1400">
                <a:latin typeface="Anton"/>
                <a:ea typeface="Anton"/>
                <a:cs typeface="Anton"/>
                <a:sym typeface="Anton"/>
              </a:defRPr>
            </a:lvl3pPr>
            <a:lvl4pPr lvl="3" rtl="0" algn="ctr">
              <a:lnSpc>
                <a:spcPct val="100000"/>
              </a:lnSpc>
              <a:spcBef>
                <a:spcPts val="0"/>
              </a:spcBef>
              <a:spcAft>
                <a:spcPts val="0"/>
              </a:spcAft>
              <a:buSzPts val="1400"/>
              <a:buFont typeface="Anton"/>
              <a:buNone/>
              <a:defRPr b="1" sz="1400">
                <a:latin typeface="Anton"/>
                <a:ea typeface="Anton"/>
                <a:cs typeface="Anton"/>
                <a:sym typeface="Anton"/>
              </a:defRPr>
            </a:lvl4pPr>
            <a:lvl5pPr lvl="4" rtl="0" algn="ctr">
              <a:lnSpc>
                <a:spcPct val="100000"/>
              </a:lnSpc>
              <a:spcBef>
                <a:spcPts val="0"/>
              </a:spcBef>
              <a:spcAft>
                <a:spcPts val="0"/>
              </a:spcAft>
              <a:buSzPts val="1400"/>
              <a:buFont typeface="Anton"/>
              <a:buNone/>
              <a:defRPr b="1" sz="1400">
                <a:latin typeface="Anton"/>
                <a:ea typeface="Anton"/>
                <a:cs typeface="Anton"/>
                <a:sym typeface="Anton"/>
              </a:defRPr>
            </a:lvl5pPr>
            <a:lvl6pPr lvl="5" rtl="0" algn="ctr">
              <a:lnSpc>
                <a:spcPct val="100000"/>
              </a:lnSpc>
              <a:spcBef>
                <a:spcPts val="0"/>
              </a:spcBef>
              <a:spcAft>
                <a:spcPts val="0"/>
              </a:spcAft>
              <a:buSzPts val="1400"/>
              <a:buFont typeface="Anton"/>
              <a:buNone/>
              <a:defRPr b="1" sz="1400">
                <a:latin typeface="Anton"/>
                <a:ea typeface="Anton"/>
                <a:cs typeface="Anton"/>
                <a:sym typeface="Anton"/>
              </a:defRPr>
            </a:lvl6pPr>
            <a:lvl7pPr lvl="6" rtl="0" algn="ctr">
              <a:lnSpc>
                <a:spcPct val="100000"/>
              </a:lnSpc>
              <a:spcBef>
                <a:spcPts val="0"/>
              </a:spcBef>
              <a:spcAft>
                <a:spcPts val="0"/>
              </a:spcAft>
              <a:buSzPts val="1400"/>
              <a:buFont typeface="Anton"/>
              <a:buNone/>
              <a:defRPr b="1" sz="1400">
                <a:latin typeface="Anton"/>
                <a:ea typeface="Anton"/>
                <a:cs typeface="Anton"/>
                <a:sym typeface="Anton"/>
              </a:defRPr>
            </a:lvl7pPr>
            <a:lvl8pPr lvl="7" rtl="0" algn="ctr">
              <a:lnSpc>
                <a:spcPct val="100000"/>
              </a:lnSpc>
              <a:spcBef>
                <a:spcPts val="0"/>
              </a:spcBef>
              <a:spcAft>
                <a:spcPts val="0"/>
              </a:spcAft>
              <a:buSzPts val="1400"/>
              <a:buFont typeface="Anton"/>
              <a:buNone/>
              <a:defRPr b="1" sz="1400">
                <a:latin typeface="Anton"/>
                <a:ea typeface="Anton"/>
                <a:cs typeface="Anton"/>
                <a:sym typeface="Anton"/>
              </a:defRPr>
            </a:lvl8pPr>
            <a:lvl9pPr lvl="8" rtl="0" algn="ctr">
              <a:lnSpc>
                <a:spcPct val="100000"/>
              </a:lnSpc>
              <a:spcBef>
                <a:spcPts val="0"/>
              </a:spcBef>
              <a:spcAft>
                <a:spcPts val="0"/>
              </a:spcAft>
              <a:buSzPts val="1400"/>
              <a:buFont typeface="Anton"/>
              <a:buNone/>
              <a:defRPr b="1" sz="1400">
                <a:latin typeface="Anton"/>
                <a:ea typeface="Anton"/>
                <a:cs typeface="Anton"/>
                <a:sym typeface="Anton"/>
              </a:defRPr>
            </a:lvl9pPr>
          </a:lstStyle>
          <a:p/>
        </p:txBody>
      </p:sp>
      <p:sp>
        <p:nvSpPr>
          <p:cNvPr id="208" name="Google Shape;208;p29"/>
          <p:cNvSpPr txBox="1"/>
          <p:nvPr>
            <p:ph idx="2" type="subTitle"/>
          </p:nvPr>
        </p:nvSpPr>
        <p:spPr>
          <a:xfrm flipH="1">
            <a:off x="5079300" y="3229525"/>
            <a:ext cx="2711100" cy="739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100"/>
              <a:buFont typeface="Josefin Slab"/>
              <a:buNone/>
              <a:defRPr sz="1400"/>
            </a:lvl1pPr>
            <a:lvl2pPr lvl="1"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p:txBody>
      </p:sp>
      <p:sp>
        <p:nvSpPr>
          <p:cNvPr id="209" name="Google Shape;209;p29"/>
          <p:cNvSpPr txBox="1"/>
          <p:nvPr>
            <p:ph idx="3" type="subTitle"/>
          </p:nvPr>
        </p:nvSpPr>
        <p:spPr>
          <a:xfrm flipH="1">
            <a:off x="1858635" y="2904500"/>
            <a:ext cx="1701300" cy="445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400"/>
              <a:buFont typeface="Anton"/>
              <a:buNone/>
              <a:defRPr sz="1800">
                <a:latin typeface="Anton"/>
                <a:ea typeface="Anton"/>
                <a:cs typeface="Anton"/>
                <a:sym typeface="Anton"/>
              </a:defRPr>
            </a:lvl1pPr>
            <a:lvl2pPr lvl="1" rtl="0" algn="ctr">
              <a:lnSpc>
                <a:spcPct val="100000"/>
              </a:lnSpc>
              <a:spcBef>
                <a:spcPts val="0"/>
              </a:spcBef>
              <a:spcAft>
                <a:spcPts val="0"/>
              </a:spcAft>
              <a:buSzPts val="1400"/>
              <a:buFont typeface="Anton"/>
              <a:buNone/>
              <a:defRPr b="1" sz="1400">
                <a:latin typeface="Anton"/>
                <a:ea typeface="Anton"/>
                <a:cs typeface="Anton"/>
                <a:sym typeface="Anton"/>
              </a:defRPr>
            </a:lvl2pPr>
            <a:lvl3pPr lvl="2" rtl="0" algn="ctr">
              <a:lnSpc>
                <a:spcPct val="100000"/>
              </a:lnSpc>
              <a:spcBef>
                <a:spcPts val="0"/>
              </a:spcBef>
              <a:spcAft>
                <a:spcPts val="0"/>
              </a:spcAft>
              <a:buSzPts val="1400"/>
              <a:buFont typeface="Anton"/>
              <a:buNone/>
              <a:defRPr b="1" sz="1400">
                <a:latin typeface="Anton"/>
                <a:ea typeface="Anton"/>
                <a:cs typeface="Anton"/>
                <a:sym typeface="Anton"/>
              </a:defRPr>
            </a:lvl3pPr>
            <a:lvl4pPr lvl="3" rtl="0" algn="ctr">
              <a:lnSpc>
                <a:spcPct val="100000"/>
              </a:lnSpc>
              <a:spcBef>
                <a:spcPts val="0"/>
              </a:spcBef>
              <a:spcAft>
                <a:spcPts val="0"/>
              </a:spcAft>
              <a:buSzPts val="1400"/>
              <a:buFont typeface="Anton"/>
              <a:buNone/>
              <a:defRPr b="1" sz="1400">
                <a:latin typeface="Anton"/>
                <a:ea typeface="Anton"/>
                <a:cs typeface="Anton"/>
                <a:sym typeface="Anton"/>
              </a:defRPr>
            </a:lvl4pPr>
            <a:lvl5pPr lvl="4" rtl="0" algn="ctr">
              <a:lnSpc>
                <a:spcPct val="100000"/>
              </a:lnSpc>
              <a:spcBef>
                <a:spcPts val="0"/>
              </a:spcBef>
              <a:spcAft>
                <a:spcPts val="0"/>
              </a:spcAft>
              <a:buSzPts val="1400"/>
              <a:buFont typeface="Anton"/>
              <a:buNone/>
              <a:defRPr b="1" sz="1400">
                <a:latin typeface="Anton"/>
                <a:ea typeface="Anton"/>
                <a:cs typeface="Anton"/>
                <a:sym typeface="Anton"/>
              </a:defRPr>
            </a:lvl5pPr>
            <a:lvl6pPr lvl="5" rtl="0" algn="ctr">
              <a:lnSpc>
                <a:spcPct val="100000"/>
              </a:lnSpc>
              <a:spcBef>
                <a:spcPts val="0"/>
              </a:spcBef>
              <a:spcAft>
                <a:spcPts val="0"/>
              </a:spcAft>
              <a:buSzPts val="1400"/>
              <a:buFont typeface="Anton"/>
              <a:buNone/>
              <a:defRPr b="1" sz="1400">
                <a:latin typeface="Anton"/>
                <a:ea typeface="Anton"/>
                <a:cs typeface="Anton"/>
                <a:sym typeface="Anton"/>
              </a:defRPr>
            </a:lvl6pPr>
            <a:lvl7pPr lvl="6" rtl="0" algn="ctr">
              <a:lnSpc>
                <a:spcPct val="100000"/>
              </a:lnSpc>
              <a:spcBef>
                <a:spcPts val="0"/>
              </a:spcBef>
              <a:spcAft>
                <a:spcPts val="0"/>
              </a:spcAft>
              <a:buSzPts val="1400"/>
              <a:buFont typeface="Anton"/>
              <a:buNone/>
              <a:defRPr b="1" sz="1400">
                <a:latin typeface="Anton"/>
                <a:ea typeface="Anton"/>
                <a:cs typeface="Anton"/>
                <a:sym typeface="Anton"/>
              </a:defRPr>
            </a:lvl7pPr>
            <a:lvl8pPr lvl="7" rtl="0" algn="ctr">
              <a:lnSpc>
                <a:spcPct val="100000"/>
              </a:lnSpc>
              <a:spcBef>
                <a:spcPts val="0"/>
              </a:spcBef>
              <a:spcAft>
                <a:spcPts val="0"/>
              </a:spcAft>
              <a:buSzPts val="1400"/>
              <a:buFont typeface="Anton"/>
              <a:buNone/>
              <a:defRPr b="1" sz="1400">
                <a:latin typeface="Anton"/>
                <a:ea typeface="Anton"/>
                <a:cs typeface="Anton"/>
                <a:sym typeface="Anton"/>
              </a:defRPr>
            </a:lvl8pPr>
            <a:lvl9pPr lvl="8" rtl="0" algn="ctr">
              <a:lnSpc>
                <a:spcPct val="100000"/>
              </a:lnSpc>
              <a:spcBef>
                <a:spcPts val="0"/>
              </a:spcBef>
              <a:spcAft>
                <a:spcPts val="0"/>
              </a:spcAft>
              <a:buSzPts val="1400"/>
              <a:buFont typeface="Anton"/>
              <a:buNone/>
              <a:defRPr b="1" sz="1400">
                <a:latin typeface="Anton"/>
                <a:ea typeface="Anton"/>
                <a:cs typeface="Anton"/>
                <a:sym typeface="Anton"/>
              </a:defRPr>
            </a:lvl9pPr>
          </a:lstStyle>
          <a:p/>
        </p:txBody>
      </p:sp>
      <p:sp>
        <p:nvSpPr>
          <p:cNvPr id="210" name="Google Shape;210;p29"/>
          <p:cNvSpPr txBox="1"/>
          <p:nvPr>
            <p:ph idx="4" type="subTitle"/>
          </p:nvPr>
        </p:nvSpPr>
        <p:spPr>
          <a:xfrm flipH="1">
            <a:off x="1353800" y="3229525"/>
            <a:ext cx="2711100" cy="739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100"/>
              <a:buFont typeface="Josefin Slab"/>
              <a:buNone/>
              <a:defRPr sz="1400"/>
            </a:lvl1pPr>
            <a:lvl2pPr lvl="1"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p:txBody>
      </p:sp>
      <p:sp>
        <p:nvSpPr>
          <p:cNvPr id="211" name="Google Shape;211;p29"/>
          <p:cNvSpPr txBox="1"/>
          <p:nvPr>
            <p:ph type="title"/>
          </p:nvPr>
        </p:nvSpPr>
        <p:spPr>
          <a:xfrm>
            <a:off x="720100" y="509825"/>
            <a:ext cx="7704000" cy="572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F3F3F3"/>
              </a:buClr>
              <a:buSzPts val="3000"/>
              <a:buNone/>
              <a:defRPr sz="3000">
                <a:solidFill>
                  <a:srgbClr val="F3F3F3"/>
                </a:solidFill>
              </a:defRPr>
            </a:lvl1pPr>
            <a:lvl2pPr lvl="1" rtl="0" algn="ctr">
              <a:lnSpc>
                <a:spcPct val="100000"/>
              </a:lnSpc>
              <a:spcBef>
                <a:spcPts val="0"/>
              </a:spcBef>
              <a:spcAft>
                <a:spcPts val="0"/>
              </a:spcAft>
              <a:buClr>
                <a:srgbClr val="F3F3F3"/>
              </a:buClr>
              <a:buSzPts val="3000"/>
              <a:buNone/>
              <a:defRPr sz="3000">
                <a:solidFill>
                  <a:srgbClr val="F3F3F3"/>
                </a:solidFill>
              </a:defRPr>
            </a:lvl2pPr>
            <a:lvl3pPr lvl="2" rtl="0" algn="ctr">
              <a:lnSpc>
                <a:spcPct val="100000"/>
              </a:lnSpc>
              <a:spcBef>
                <a:spcPts val="0"/>
              </a:spcBef>
              <a:spcAft>
                <a:spcPts val="0"/>
              </a:spcAft>
              <a:buClr>
                <a:srgbClr val="F3F3F3"/>
              </a:buClr>
              <a:buSzPts val="3000"/>
              <a:buNone/>
              <a:defRPr sz="3000">
                <a:solidFill>
                  <a:srgbClr val="F3F3F3"/>
                </a:solidFill>
              </a:defRPr>
            </a:lvl3pPr>
            <a:lvl4pPr lvl="3" rtl="0" algn="ctr">
              <a:lnSpc>
                <a:spcPct val="100000"/>
              </a:lnSpc>
              <a:spcBef>
                <a:spcPts val="0"/>
              </a:spcBef>
              <a:spcAft>
                <a:spcPts val="0"/>
              </a:spcAft>
              <a:buClr>
                <a:srgbClr val="F3F3F3"/>
              </a:buClr>
              <a:buSzPts val="3000"/>
              <a:buNone/>
              <a:defRPr sz="3000">
                <a:solidFill>
                  <a:srgbClr val="F3F3F3"/>
                </a:solidFill>
              </a:defRPr>
            </a:lvl4pPr>
            <a:lvl5pPr lvl="4" rtl="0" algn="ctr">
              <a:lnSpc>
                <a:spcPct val="100000"/>
              </a:lnSpc>
              <a:spcBef>
                <a:spcPts val="0"/>
              </a:spcBef>
              <a:spcAft>
                <a:spcPts val="0"/>
              </a:spcAft>
              <a:buClr>
                <a:srgbClr val="F3F3F3"/>
              </a:buClr>
              <a:buSzPts val="3000"/>
              <a:buNone/>
              <a:defRPr sz="3000">
                <a:solidFill>
                  <a:srgbClr val="F3F3F3"/>
                </a:solidFill>
              </a:defRPr>
            </a:lvl5pPr>
            <a:lvl6pPr lvl="5" rtl="0" algn="ctr">
              <a:lnSpc>
                <a:spcPct val="100000"/>
              </a:lnSpc>
              <a:spcBef>
                <a:spcPts val="0"/>
              </a:spcBef>
              <a:spcAft>
                <a:spcPts val="0"/>
              </a:spcAft>
              <a:buClr>
                <a:srgbClr val="F3F3F3"/>
              </a:buClr>
              <a:buSzPts val="3000"/>
              <a:buNone/>
              <a:defRPr sz="3000">
                <a:solidFill>
                  <a:srgbClr val="F3F3F3"/>
                </a:solidFill>
              </a:defRPr>
            </a:lvl6pPr>
            <a:lvl7pPr lvl="6" rtl="0" algn="ctr">
              <a:lnSpc>
                <a:spcPct val="100000"/>
              </a:lnSpc>
              <a:spcBef>
                <a:spcPts val="0"/>
              </a:spcBef>
              <a:spcAft>
                <a:spcPts val="0"/>
              </a:spcAft>
              <a:buClr>
                <a:srgbClr val="F3F3F3"/>
              </a:buClr>
              <a:buSzPts val="3000"/>
              <a:buNone/>
              <a:defRPr sz="3000">
                <a:solidFill>
                  <a:srgbClr val="F3F3F3"/>
                </a:solidFill>
              </a:defRPr>
            </a:lvl7pPr>
            <a:lvl8pPr lvl="7" rtl="0" algn="ctr">
              <a:lnSpc>
                <a:spcPct val="100000"/>
              </a:lnSpc>
              <a:spcBef>
                <a:spcPts val="0"/>
              </a:spcBef>
              <a:spcAft>
                <a:spcPts val="0"/>
              </a:spcAft>
              <a:buClr>
                <a:srgbClr val="F3F3F3"/>
              </a:buClr>
              <a:buSzPts val="3000"/>
              <a:buNone/>
              <a:defRPr sz="3000">
                <a:solidFill>
                  <a:srgbClr val="F3F3F3"/>
                </a:solidFill>
              </a:defRPr>
            </a:lvl8pPr>
            <a:lvl9pPr lvl="8" rtl="0" algn="ctr">
              <a:lnSpc>
                <a:spcPct val="100000"/>
              </a:lnSpc>
              <a:spcBef>
                <a:spcPts val="0"/>
              </a:spcBef>
              <a:spcAft>
                <a:spcPts val="0"/>
              </a:spcAft>
              <a:buClr>
                <a:srgbClr val="F3F3F3"/>
              </a:buClr>
              <a:buSzPts val="3000"/>
              <a:buNone/>
              <a:defRPr sz="3000">
                <a:solidFill>
                  <a:srgbClr val="F3F3F3"/>
                </a:solidFil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1">
    <p:bg>
      <p:bgPr>
        <a:blipFill>
          <a:blip r:embed="rId2">
            <a:alphaModFix/>
          </a:blip>
          <a:stretch>
            <a:fillRect/>
          </a:stretch>
        </a:blipFill>
      </p:bgPr>
    </p:bg>
    <p:spTree>
      <p:nvGrpSpPr>
        <p:cNvPr id="212" name="Shape 212"/>
        <p:cNvGrpSpPr/>
        <p:nvPr/>
      </p:nvGrpSpPr>
      <p:grpSpPr>
        <a:xfrm>
          <a:off x="0" y="0"/>
          <a:ext cx="0" cy="0"/>
          <a:chOff x="0" y="0"/>
          <a:chExt cx="0" cy="0"/>
        </a:xfrm>
      </p:grpSpPr>
      <p:sp>
        <p:nvSpPr>
          <p:cNvPr id="213" name="Google Shape;213;p30"/>
          <p:cNvSpPr txBox="1"/>
          <p:nvPr>
            <p:ph type="ctrTitle"/>
          </p:nvPr>
        </p:nvSpPr>
        <p:spPr>
          <a:xfrm>
            <a:off x="2562175" y="725400"/>
            <a:ext cx="4020000" cy="14628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F3F3F3"/>
              </a:buClr>
              <a:buSzPts val="5200"/>
              <a:buNone/>
              <a:defRPr sz="7200"/>
            </a:lvl1pPr>
            <a:lvl2pPr lvl="1" rtl="0" algn="ctr">
              <a:lnSpc>
                <a:spcPct val="100000"/>
              </a:lnSpc>
              <a:spcBef>
                <a:spcPts val="0"/>
              </a:spcBef>
              <a:spcAft>
                <a:spcPts val="0"/>
              </a:spcAft>
              <a:buClr>
                <a:srgbClr val="F3F3F3"/>
              </a:buClr>
              <a:buSzPts val="5200"/>
              <a:buNone/>
              <a:defRPr sz="5200">
                <a:solidFill>
                  <a:srgbClr val="F3F3F3"/>
                </a:solidFill>
              </a:defRPr>
            </a:lvl2pPr>
            <a:lvl3pPr lvl="2" rtl="0" algn="ctr">
              <a:lnSpc>
                <a:spcPct val="100000"/>
              </a:lnSpc>
              <a:spcBef>
                <a:spcPts val="0"/>
              </a:spcBef>
              <a:spcAft>
                <a:spcPts val="0"/>
              </a:spcAft>
              <a:buClr>
                <a:srgbClr val="F3F3F3"/>
              </a:buClr>
              <a:buSzPts val="5200"/>
              <a:buNone/>
              <a:defRPr sz="5200">
                <a:solidFill>
                  <a:srgbClr val="F3F3F3"/>
                </a:solidFill>
              </a:defRPr>
            </a:lvl3pPr>
            <a:lvl4pPr lvl="3" rtl="0" algn="ctr">
              <a:lnSpc>
                <a:spcPct val="100000"/>
              </a:lnSpc>
              <a:spcBef>
                <a:spcPts val="0"/>
              </a:spcBef>
              <a:spcAft>
                <a:spcPts val="0"/>
              </a:spcAft>
              <a:buClr>
                <a:srgbClr val="F3F3F3"/>
              </a:buClr>
              <a:buSzPts val="5200"/>
              <a:buNone/>
              <a:defRPr sz="5200">
                <a:solidFill>
                  <a:srgbClr val="F3F3F3"/>
                </a:solidFill>
              </a:defRPr>
            </a:lvl4pPr>
            <a:lvl5pPr lvl="4" rtl="0" algn="ctr">
              <a:lnSpc>
                <a:spcPct val="100000"/>
              </a:lnSpc>
              <a:spcBef>
                <a:spcPts val="0"/>
              </a:spcBef>
              <a:spcAft>
                <a:spcPts val="0"/>
              </a:spcAft>
              <a:buClr>
                <a:srgbClr val="F3F3F3"/>
              </a:buClr>
              <a:buSzPts val="5200"/>
              <a:buNone/>
              <a:defRPr sz="5200">
                <a:solidFill>
                  <a:srgbClr val="F3F3F3"/>
                </a:solidFill>
              </a:defRPr>
            </a:lvl5pPr>
            <a:lvl6pPr lvl="5" rtl="0" algn="ctr">
              <a:lnSpc>
                <a:spcPct val="100000"/>
              </a:lnSpc>
              <a:spcBef>
                <a:spcPts val="0"/>
              </a:spcBef>
              <a:spcAft>
                <a:spcPts val="0"/>
              </a:spcAft>
              <a:buClr>
                <a:srgbClr val="F3F3F3"/>
              </a:buClr>
              <a:buSzPts val="5200"/>
              <a:buNone/>
              <a:defRPr sz="5200">
                <a:solidFill>
                  <a:srgbClr val="F3F3F3"/>
                </a:solidFill>
              </a:defRPr>
            </a:lvl6pPr>
            <a:lvl7pPr lvl="6" rtl="0" algn="ctr">
              <a:lnSpc>
                <a:spcPct val="100000"/>
              </a:lnSpc>
              <a:spcBef>
                <a:spcPts val="0"/>
              </a:spcBef>
              <a:spcAft>
                <a:spcPts val="0"/>
              </a:spcAft>
              <a:buClr>
                <a:srgbClr val="F3F3F3"/>
              </a:buClr>
              <a:buSzPts val="5200"/>
              <a:buNone/>
              <a:defRPr sz="5200">
                <a:solidFill>
                  <a:srgbClr val="F3F3F3"/>
                </a:solidFill>
              </a:defRPr>
            </a:lvl7pPr>
            <a:lvl8pPr lvl="7" rtl="0" algn="ctr">
              <a:lnSpc>
                <a:spcPct val="100000"/>
              </a:lnSpc>
              <a:spcBef>
                <a:spcPts val="0"/>
              </a:spcBef>
              <a:spcAft>
                <a:spcPts val="0"/>
              </a:spcAft>
              <a:buClr>
                <a:srgbClr val="F3F3F3"/>
              </a:buClr>
              <a:buSzPts val="5200"/>
              <a:buNone/>
              <a:defRPr sz="5200">
                <a:solidFill>
                  <a:srgbClr val="F3F3F3"/>
                </a:solidFill>
              </a:defRPr>
            </a:lvl8pPr>
            <a:lvl9pPr lvl="8" rtl="0" algn="ctr">
              <a:lnSpc>
                <a:spcPct val="100000"/>
              </a:lnSpc>
              <a:spcBef>
                <a:spcPts val="0"/>
              </a:spcBef>
              <a:spcAft>
                <a:spcPts val="0"/>
              </a:spcAft>
              <a:buClr>
                <a:srgbClr val="F3F3F3"/>
              </a:buClr>
              <a:buSzPts val="5200"/>
              <a:buNone/>
              <a:defRPr sz="5200">
                <a:solidFill>
                  <a:srgbClr val="F3F3F3"/>
                </a:solidFill>
              </a:defRPr>
            </a:lvl9pPr>
          </a:lstStyle>
          <a:p/>
        </p:txBody>
      </p:sp>
      <p:sp>
        <p:nvSpPr>
          <p:cNvPr id="214" name="Google Shape;214;p30"/>
          <p:cNvSpPr txBox="1"/>
          <p:nvPr>
            <p:ph idx="1" type="subTitle"/>
          </p:nvPr>
        </p:nvSpPr>
        <p:spPr>
          <a:xfrm>
            <a:off x="2561975" y="2225200"/>
            <a:ext cx="40200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F3F3F3"/>
              </a:buClr>
              <a:buSzPts val="2800"/>
              <a:buNone/>
              <a:defRPr sz="1400">
                <a:solidFill>
                  <a:srgbClr val="F3F3F3"/>
                </a:solidFill>
              </a:defRPr>
            </a:lvl1pPr>
            <a:lvl2pPr lvl="1" rtl="0" algn="ctr">
              <a:lnSpc>
                <a:spcPct val="100000"/>
              </a:lnSpc>
              <a:spcBef>
                <a:spcPts val="0"/>
              </a:spcBef>
              <a:spcAft>
                <a:spcPts val="0"/>
              </a:spcAft>
              <a:buClr>
                <a:srgbClr val="F3F3F3"/>
              </a:buClr>
              <a:buSzPts val="2800"/>
              <a:buNone/>
              <a:defRPr sz="2800">
                <a:solidFill>
                  <a:srgbClr val="F3F3F3"/>
                </a:solidFill>
              </a:defRPr>
            </a:lvl2pPr>
            <a:lvl3pPr lvl="2" rtl="0" algn="ctr">
              <a:lnSpc>
                <a:spcPct val="100000"/>
              </a:lnSpc>
              <a:spcBef>
                <a:spcPts val="0"/>
              </a:spcBef>
              <a:spcAft>
                <a:spcPts val="0"/>
              </a:spcAft>
              <a:buClr>
                <a:srgbClr val="F3F3F3"/>
              </a:buClr>
              <a:buSzPts val="2800"/>
              <a:buNone/>
              <a:defRPr sz="2800">
                <a:solidFill>
                  <a:srgbClr val="F3F3F3"/>
                </a:solidFill>
              </a:defRPr>
            </a:lvl3pPr>
            <a:lvl4pPr lvl="3" rtl="0" algn="ctr">
              <a:lnSpc>
                <a:spcPct val="100000"/>
              </a:lnSpc>
              <a:spcBef>
                <a:spcPts val="0"/>
              </a:spcBef>
              <a:spcAft>
                <a:spcPts val="0"/>
              </a:spcAft>
              <a:buClr>
                <a:srgbClr val="F3F3F3"/>
              </a:buClr>
              <a:buSzPts val="2800"/>
              <a:buNone/>
              <a:defRPr sz="2800">
                <a:solidFill>
                  <a:srgbClr val="F3F3F3"/>
                </a:solidFill>
              </a:defRPr>
            </a:lvl4pPr>
            <a:lvl5pPr lvl="4" rtl="0" algn="ctr">
              <a:lnSpc>
                <a:spcPct val="100000"/>
              </a:lnSpc>
              <a:spcBef>
                <a:spcPts val="0"/>
              </a:spcBef>
              <a:spcAft>
                <a:spcPts val="0"/>
              </a:spcAft>
              <a:buClr>
                <a:srgbClr val="F3F3F3"/>
              </a:buClr>
              <a:buSzPts val="2800"/>
              <a:buNone/>
              <a:defRPr sz="2800">
                <a:solidFill>
                  <a:srgbClr val="F3F3F3"/>
                </a:solidFill>
              </a:defRPr>
            </a:lvl5pPr>
            <a:lvl6pPr lvl="5" rtl="0" algn="ctr">
              <a:lnSpc>
                <a:spcPct val="100000"/>
              </a:lnSpc>
              <a:spcBef>
                <a:spcPts val="0"/>
              </a:spcBef>
              <a:spcAft>
                <a:spcPts val="0"/>
              </a:spcAft>
              <a:buClr>
                <a:srgbClr val="F3F3F3"/>
              </a:buClr>
              <a:buSzPts val="2800"/>
              <a:buNone/>
              <a:defRPr sz="2800">
                <a:solidFill>
                  <a:srgbClr val="F3F3F3"/>
                </a:solidFill>
              </a:defRPr>
            </a:lvl6pPr>
            <a:lvl7pPr lvl="6" rtl="0" algn="ctr">
              <a:lnSpc>
                <a:spcPct val="100000"/>
              </a:lnSpc>
              <a:spcBef>
                <a:spcPts val="0"/>
              </a:spcBef>
              <a:spcAft>
                <a:spcPts val="0"/>
              </a:spcAft>
              <a:buClr>
                <a:srgbClr val="F3F3F3"/>
              </a:buClr>
              <a:buSzPts val="2800"/>
              <a:buNone/>
              <a:defRPr sz="2800">
                <a:solidFill>
                  <a:srgbClr val="F3F3F3"/>
                </a:solidFill>
              </a:defRPr>
            </a:lvl7pPr>
            <a:lvl8pPr lvl="7" rtl="0" algn="ctr">
              <a:lnSpc>
                <a:spcPct val="100000"/>
              </a:lnSpc>
              <a:spcBef>
                <a:spcPts val="0"/>
              </a:spcBef>
              <a:spcAft>
                <a:spcPts val="0"/>
              </a:spcAft>
              <a:buClr>
                <a:srgbClr val="F3F3F3"/>
              </a:buClr>
              <a:buSzPts val="2800"/>
              <a:buNone/>
              <a:defRPr sz="2800">
                <a:solidFill>
                  <a:srgbClr val="F3F3F3"/>
                </a:solidFill>
              </a:defRPr>
            </a:lvl8pPr>
            <a:lvl9pPr lvl="8" rtl="0" algn="ctr">
              <a:lnSpc>
                <a:spcPct val="100000"/>
              </a:lnSpc>
              <a:spcBef>
                <a:spcPts val="0"/>
              </a:spcBef>
              <a:spcAft>
                <a:spcPts val="0"/>
              </a:spcAft>
              <a:buClr>
                <a:srgbClr val="F3F3F3"/>
              </a:buClr>
              <a:buSzPts val="2800"/>
              <a:buNone/>
              <a:defRPr sz="2800">
                <a:solidFill>
                  <a:srgbClr val="F3F3F3"/>
                </a:solidFill>
              </a:defRPr>
            </a:lvl9pPr>
          </a:lstStyle>
          <a:p/>
        </p:txBody>
      </p:sp>
      <p:sp>
        <p:nvSpPr>
          <p:cNvPr id="215" name="Google Shape;215;p30"/>
          <p:cNvSpPr txBox="1"/>
          <p:nvPr/>
        </p:nvSpPr>
        <p:spPr>
          <a:xfrm>
            <a:off x="2813425" y="3796475"/>
            <a:ext cx="3517500" cy="569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300"/>
              </a:spcBef>
              <a:spcAft>
                <a:spcPts val="0"/>
              </a:spcAft>
              <a:buClr>
                <a:srgbClr val="000000"/>
              </a:buClr>
              <a:buSzPts val="900"/>
              <a:buFont typeface="Arial"/>
              <a:buNone/>
            </a:pPr>
            <a:r>
              <a:rPr b="0" i="0" lang="en" sz="900" u="none" cap="none" strike="noStrike">
                <a:solidFill>
                  <a:srgbClr val="F3F3F3"/>
                </a:solidFill>
                <a:latin typeface="Fira Sans Condensed Light"/>
                <a:ea typeface="Fira Sans Condensed Light"/>
                <a:cs typeface="Fira Sans Condensed Light"/>
                <a:sym typeface="Fira Sans Condensed Light"/>
              </a:rPr>
              <a:t>CREDITS: This presentation template was created by </a:t>
            </a:r>
            <a:r>
              <a:rPr b="1" i="0" lang="en" sz="900" u="none" cap="none" strike="noStrike">
                <a:solidFill>
                  <a:schemeClr val="hlink"/>
                </a:solidFill>
                <a:uFill>
                  <a:noFill/>
                </a:uFill>
                <a:latin typeface="Fira Sans Condensed"/>
                <a:ea typeface="Fira Sans Condensed"/>
                <a:cs typeface="Fira Sans Condensed"/>
                <a:sym typeface="Fira Sans Condensed"/>
                <a:hlinkClick r:id="rId3"/>
              </a:rPr>
              <a:t>Slidesgo</a:t>
            </a:r>
            <a:r>
              <a:rPr b="0" i="0" lang="en" sz="900" u="none" cap="none" strike="noStrike">
                <a:solidFill>
                  <a:srgbClr val="F3F3F3"/>
                </a:solidFill>
                <a:latin typeface="Fira Sans Condensed Light"/>
                <a:ea typeface="Fira Sans Condensed Light"/>
                <a:cs typeface="Fira Sans Condensed Light"/>
                <a:sym typeface="Fira Sans Condensed Light"/>
              </a:rPr>
              <a:t>, including icons by </a:t>
            </a:r>
            <a:r>
              <a:rPr b="1" i="0" lang="en" sz="900" u="none" cap="none" strike="noStrike">
                <a:solidFill>
                  <a:schemeClr val="hlink"/>
                </a:solidFill>
                <a:uFill>
                  <a:noFill/>
                </a:uFill>
                <a:latin typeface="Fira Sans Condensed"/>
                <a:ea typeface="Fira Sans Condensed"/>
                <a:cs typeface="Fira Sans Condensed"/>
                <a:sym typeface="Fira Sans Condensed"/>
                <a:hlinkClick r:id="rId4"/>
              </a:rPr>
              <a:t>Flaticon</a:t>
            </a:r>
            <a:r>
              <a:rPr b="0" i="0" lang="en" sz="900" u="none" cap="none" strike="noStrike">
                <a:solidFill>
                  <a:srgbClr val="F3F3F3"/>
                </a:solidFill>
                <a:latin typeface="Fira Sans Condensed Light"/>
                <a:ea typeface="Fira Sans Condensed Light"/>
                <a:cs typeface="Fira Sans Condensed Light"/>
                <a:sym typeface="Fira Sans Condensed Light"/>
              </a:rPr>
              <a:t>, and infographics &amp; images by </a:t>
            </a:r>
            <a:r>
              <a:rPr b="1" i="0" lang="en" sz="900" u="none" cap="none" strike="noStrike">
                <a:solidFill>
                  <a:schemeClr val="hlink"/>
                </a:solidFill>
                <a:uFill>
                  <a:noFill/>
                </a:uFill>
                <a:latin typeface="Fira Sans Condensed"/>
                <a:ea typeface="Fira Sans Condensed"/>
                <a:cs typeface="Fira Sans Condensed"/>
                <a:sym typeface="Fira Sans Condensed"/>
                <a:hlinkClick r:id="rId5"/>
              </a:rPr>
              <a:t>Freepik</a:t>
            </a:r>
            <a:r>
              <a:rPr b="0" i="0" lang="en" sz="900" u="none" cap="none" strike="noStrike">
                <a:solidFill>
                  <a:srgbClr val="F3F3F3"/>
                </a:solidFill>
                <a:latin typeface="Fira Sans Condensed Light"/>
                <a:ea typeface="Fira Sans Condensed Light"/>
                <a:cs typeface="Fira Sans Condensed Light"/>
                <a:sym typeface="Fira Sans Condensed Light"/>
              </a:rPr>
              <a:t>. </a:t>
            </a:r>
            <a:endParaRPr b="0" i="0" sz="900" u="none" cap="none" strike="noStrike">
              <a:solidFill>
                <a:srgbClr val="F3F3F3"/>
              </a:solidFill>
              <a:latin typeface="Fira Sans Condensed Light"/>
              <a:ea typeface="Fira Sans Condensed Light"/>
              <a:cs typeface="Fira Sans Condensed Light"/>
              <a:sym typeface="Fira Sans Condensed Light"/>
            </a:endParaRPr>
          </a:p>
          <a:p>
            <a:pPr indent="0" lvl="0" marL="0" marR="0" rtl="0" algn="ctr">
              <a:lnSpc>
                <a:spcPct val="100000"/>
              </a:lnSpc>
              <a:spcBef>
                <a:spcPts val="300"/>
              </a:spcBef>
              <a:spcAft>
                <a:spcPts val="0"/>
              </a:spcAft>
              <a:buClr>
                <a:srgbClr val="000000"/>
              </a:buClr>
              <a:buSzPts val="900"/>
              <a:buFont typeface="Arial"/>
              <a:buNone/>
            </a:pPr>
            <a:r>
              <a:t/>
            </a:r>
            <a:endParaRPr b="0" i="0" sz="900" u="none" cap="none" strike="noStrike">
              <a:solidFill>
                <a:srgbClr val="F3F3F3"/>
              </a:solidFill>
              <a:latin typeface="Fira Sans Condensed Light"/>
              <a:ea typeface="Fira Sans Condensed Light"/>
              <a:cs typeface="Fira Sans Condensed Light"/>
              <a:sym typeface="Fira Sans Condensed Light"/>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16" name="Shape 21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bg>
      <p:bgPr>
        <a:blipFill>
          <a:blip r:embed="rId2">
            <a:alphaModFix/>
          </a:blip>
          <a:stretch>
            <a:fillRect/>
          </a:stretch>
        </a:blipFill>
      </p:bgPr>
    </p:bg>
    <p:spTree>
      <p:nvGrpSpPr>
        <p:cNvPr id="217" name="Shape 217"/>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_1_1_1_1_1_1_1">
    <p:bg>
      <p:bgPr>
        <a:blipFill>
          <a:blip r:embed="rId2">
            <a:alphaModFix/>
          </a:blip>
          <a:stretch>
            <a:fillRect/>
          </a:stretch>
        </a:blipFill>
      </p:bgPr>
    </p:bg>
    <p:spTree>
      <p:nvGrpSpPr>
        <p:cNvPr id="218" name="Shape 218"/>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_COLUMN_TEXT_1">
  <p:cSld name="ONE_COLUMN_TEXT_1">
    <p:bg>
      <p:bgPr>
        <a:blipFill>
          <a:blip r:embed="rId2">
            <a:alphaModFix/>
          </a:blip>
          <a:stretch>
            <a:fillRect/>
          </a:stretch>
        </a:blipFill>
      </p:bgPr>
    </p:bg>
    <p:spTree>
      <p:nvGrpSpPr>
        <p:cNvPr id="219" name="Shape 219"/>
        <p:cNvGrpSpPr/>
        <p:nvPr/>
      </p:nvGrpSpPr>
      <p:grpSpPr>
        <a:xfrm>
          <a:off x="0" y="0"/>
          <a:ext cx="0" cy="0"/>
          <a:chOff x="0" y="0"/>
          <a:chExt cx="0" cy="0"/>
        </a:xfrm>
      </p:grpSpPr>
      <p:sp>
        <p:nvSpPr>
          <p:cNvPr id="220" name="Google Shape;220;p34"/>
          <p:cNvSpPr txBox="1"/>
          <p:nvPr>
            <p:ph idx="1" type="subTitle"/>
          </p:nvPr>
        </p:nvSpPr>
        <p:spPr>
          <a:xfrm>
            <a:off x="2487163" y="1434600"/>
            <a:ext cx="3367800" cy="2274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800"/>
              <a:buNone/>
              <a:defRPr sz="1400">
                <a:solidFill>
                  <a:srgbClr val="F3F3F3"/>
                </a:solidFill>
              </a:defRPr>
            </a:lvl1pPr>
            <a:lvl2pPr lvl="1" rtl="0" algn="ctr">
              <a:lnSpc>
                <a:spcPct val="100000"/>
              </a:lnSpc>
              <a:spcBef>
                <a:spcPts val="1600"/>
              </a:spcBef>
              <a:spcAft>
                <a:spcPts val="0"/>
              </a:spcAft>
              <a:buSzPts val="2800"/>
              <a:buNone/>
              <a:defRPr sz="2800"/>
            </a:lvl2pPr>
            <a:lvl3pPr lvl="2" rtl="0" algn="ctr">
              <a:lnSpc>
                <a:spcPct val="100000"/>
              </a:lnSpc>
              <a:spcBef>
                <a:spcPts val="1600"/>
              </a:spcBef>
              <a:spcAft>
                <a:spcPts val="0"/>
              </a:spcAft>
              <a:buSzPts val="2800"/>
              <a:buNone/>
              <a:defRPr sz="2800"/>
            </a:lvl3pPr>
            <a:lvl4pPr lvl="3" rtl="0" algn="ctr">
              <a:lnSpc>
                <a:spcPct val="100000"/>
              </a:lnSpc>
              <a:spcBef>
                <a:spcPts val="1600"/>
              </a:spcBef>
              <a:spcAft>
                <a:spcPts val="0"/>
              </a:spcAft>
              <a:buSzPts val="2800"/>
              <a:buNone/>
              <a:defRPr sz="2800"/>
            </a:lvl4pPr>
            <a:lvl5pPr lvl="4" rtl="0" algn="ctr">
              <a:lnSpc>
                <a:spcPct val="100000"/>
              </a:lnSpc>
              <a:spcBef>
                <a:spcPts val="1600"/>
              </a:spcBef>
              <a:spcAft>
                <a:spcPts val="0"/>
              </a:spcAft>
              <a:buSzPts val="2800"/>
              <a:buNone/>
              <a:defRPr sz="2800"/>
            </a:lvl5pPr>
            <a:lvl6pPr lvl="5" rtl="0" algn="ctr">
              <a:lnSpc>
                <a:spcPct val="100000"/>
              </a:lnSpc>
              <a:spcBef>
                <a:spcPts val="1600"/>
              </a:spcBef>
              <a:spcAft>
                <a:spcPts val="0"/>
              </a:spcAft>
              <a:buSzPts val="2800"/>
              <a:buNone/>
              <a:defRPr sz="2800"/>
            </a:lvl6pPr>
            <a:lvl7pPr lvl="6" rtl="0" algn="ctr">
              <a:lnSpc>
                <a:spcPct val="100000"/>
              </a:lnSpc>
              <a:spcBef>
                <a:spcPts val="1600"/>
              </a:spcBef>
              <a:spcAft>
                <a:spcPts val="0"/>
              </a:spcAft>
              <a:buSzPts val="2800"/>
              <a:buNone/>
              <a:defRPr sz="2800"/>
            </a:lvl7pPr>
            <a:lvl8pPr lvl="7" rtl="0" algn="ctr">
              <a:lnSpc>
                <a:spcPct val="100000"/>
              </a:lnSpc>
              <a:spcBef>
                <a:spcPts val="1600"/>
              </a:spcBef>
              <a:spcAft>
                <a:spcPts val="0"/>
              </a:spcAft>
              <a:buSzPts val="2800"/>
              <a:buNone/>
              <a:defRPr sz="2800"/>
            </a:lvl8pPr>
            <a:lvl9pPr lvl="8" rtl="0" algn="ctr">
              <a:lnSpc>
                <a:spcPct val="100000"/>
              </a:lnSpc>
              <a:spcBef>
                <a:spcPts val="1600"/>
              </a:spcBef>
              <a:spcAft>
                <a:spcPts val="0"/>
              </a:spcAft>
              <a:buSzPts val="2800"/>
              <a:buNone/>
              <a:defRPr sz="2800"/>
            </a:lvl9pPr>
          </a:lstStyle>
          <a:p/>
        </p:txBody>
      </p:sp>
      <p:sp>
        <p:nvSpPr>
          <p:cNvPr id="221" name="Google Shape;221;p34"/>
          <p:cNvSpPr txBox="1"/>
          <p:nvPr>
            <p:ph type="title"/>
          </p:nvPr>
        </p:nvSpPr>
        <p:spPr>
          <a:xfrm>
            <a:off x="6530228" y="1434600"/>
            <a:ext cx="1967100" cy="22743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sz="480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22" name="Shape 222"/>
        <p:cNvGrpSpPr/>
        <p:nvPr/>
      </p:nvGrpSpPr>
      <p:grpSpPr>
        <a:xfrm>
          <a:off x="0" y="0"/>
          <a:ext cx="0" cy="0"/>
          <a:chOff x="0" y="0"/>
          <a:chExt cx="0" cy="0"/>
        </a:xfrm>
      </p:grpSpPr>
      <p:sp>
        <p:nvSpPr>
          <p:cNvPr id="223" name="Google Shape;223;p3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4" name="Google Shape;224;p35"/>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1600"/>
              </a:spcAft>
              <a:buClr>
                <a:schemeClr val="dk1"/>
              </a:buClr>
              <a:buSzPts val="1400"/>
              <a:buChar char="■"/>
              <a:defRPr/>
            </a:lvl9pPr>
          </a:lstStyle>
          <a:p/>
        </p:txBody>
      </p:sp>
      <p:sp>
        <p:nvSpPr>
          <p:cNvPr id="225" name="Google Shape;225;p35"/>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1600"/>
              </a:spcAft>
              <a:buClr>
                <a:schemeClr val="dk1"/>
              </a:buClr>
              <a:buSzPts val="1400"/>
              <a:buChar char="■"/>
              <a:defRPr/>
            </a:lvl9pPr>
          </a:lstStyle>
          <a:p/>
        </p:txBody>
      </p:sp>
      <p:sp>
        <p:nvSpPr>
          <p:cNvPr id="226" name="Google Shape;226;p3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7" name="Google Shape;227;p3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8" name="Google Shape;228;p3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9" name="Shape 229"/>
        <p:cNvGrpSpPr/>
        <p:nvPr/>
      </p:nvGrpSpPr>
      <p:grpSpPr>
        <a:xfrm>
          <a:off x="0" y="0"/>
          <a:ext cx="0" cy="0"/>
          <a:chOff x="0" y="0"/>
          <a:chExt cx="0" cy="0"/>
        </a:xfrm>
      </p:grpSpPr>
      <p:sp>
        <p:nvSpPr>
          <p:cNvPr id="230" name="Google Shape;230;p3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1" name="Google Shape;231;p3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1600"/>
              </a:spcAft>
              <a:buClr>
                <a:schemeClr val="dk1"/>
              </a:buClr>
              <a:buSzPts val="1400"/>
              <a:buChar char="■"/>
              <a:defRPr/>
            </a:lvl9pPr>
          </a:lstStyle>
          <a:p/>
        </p:txBody>
      </p:sp>
      <p:sp>
        <p:nvSpPr>
          <p:cNvPr id="232" name="Google Shape;232;p3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233" name="Google Shape;233;p3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234" name="Google Shape;234;p3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22" Type="http://schemas.openxmlformats.org/officeDocument/2006/relationships/slideLayout" Target="../slideLayouts/slideLayout33.xml"/><Relationship Id="rId10" Type="http://schemas.openxmlformats.org/officeDocument/2006/relationships/slideLayout" Target="../slideLayouts/slideLayout21.xml"/><Relationship Id="rId21" Type="http://schemas.openxmlformats.org/officeDocument/2006/relationships/slideLayout" Target="../slideLayouts/slideLayout32.xml"/><Relationship Id="rId13" Type="http://schemas.openxmlformats.org/officeDocument/2006/relationships/slideLayout" Target="../slideLayouts/slideLayout24.xml"/><Relationship Id="rId24" Type="http://schemas.openxmlformats.org/officeDocument/2006/relationships/theme" Target="../theme/theme2.xml"/><Relationship Id="rId12" Type="http://schemas.openxmlformats.org/officeDocument/2006/relationships/slideLayout" Target="../slideLayouts/slideLayout23.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C343D"/>
        </a:solidFill>
      </p:bgPr>
    </p:bg>
    <p:spTree>
      <p:nvGrpSpPr>
        <p:cNvPr id="130" name="Shape 130"/>
        <p:cNvGrpSpPr/>
        <p:nvPr/>
      </p:nvGrpSpPr>
      <p:grpSpPr>
        <a:xfrm>
          <a:off x="0" y="0"/>
          <a:ext cx="0" cy="0"/>
          <a:chOff x="0" y="0"/>
          <a:chExt cx="0" cy="0"/>
        </a:xfrm>
      </p:grpSpPr>
      <p:sp>
        <p:nvSpPr>
          <p:cNvPr id="131" name="Google Shape;13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F3F3F3"/>
              </a:buClr>
              <a:buSzPts val="2800"/>
              <a:buFont typeface="Rajdhani"/>
              <a:buNone/>
              <a:defRPr b="1" i="0" sz="2800" u="none" cap="none" strike="noStrike">
                <a:solidFill>
                  <a:srgbClr val="F3F3F3"/>
                </a:solidFill>
                <a:latin typeface="Rajdhani"/>
                <a:ea typeface="Rajdhani"/>
                <a:cs typeface="Rajdhani"/>
                <a:sym typeface="Rajdhani"/>
              </a:defRPr>
            </a:lvl1pPr>
            <a:lvl2pPr lvl="1" marR="0" rtl="0" algn="l">
              <a:lnSpc>
                <a:spcPct val="100000"/>
              </a:lnSpc>
              <a:spcBef>
                <a:spcPts val="0"/>
              </a:spcBef>
              <a:spcAft>
                <a:spcPts val="0"/>
              </a:spcAft>
              <a:buClr>
                <a:srgbClr val="F3F3F3"/>
              </a:buClr>
              <a:buSzPts val="2800"/>
              <a:buFont typeface="Rajdhani"/>
              <a:buNone/>
              <a:defRPr b="1" i="0" sz="2800" u="none" cap="none" strike="noStrike">
                <a:solidFill>
                  <a:srgbClr val="F3F3F3"/>
                </a:solidFill>
                <a:latin typeface="Rajdhani"/>
                <a:ea typeface="Rajdhani"/>
                <a:cs typeface="Rajdhani"/>
                <a:sym typeface="Rajdhani"/>
              </a:defRPr>
            </a:lvl2pPr>
            <a:lvl3pPr lvl="2" marR="0" rtl="0" algn="l">
              <a:lnSpc>
                <a:spcPct val="100000"/>
              </a:lnSpc>
              <a:spcBef>
                <a:spcPts val="0"/>
              </a:spcBef>
              <a:spcAft>
                <a:spcPts val="0"/>
              </a:spcAft>
              <a:buClr>
                <a:srgbClr val="F3F3F3"/>
              </a:buClr>
              <a:buSzPts val="2800"/>
              <a:buFont typeface="Rajdhani"/>
              <a:buNone/>
              <a:defRPr b="1" i="0" sz="2800" u="none" cap="none" strike="noStrike">
                <a:solidFill>
                  <a:srgbClr val="F3F3F3"/>
                </a:solidFill>
                <a:latin typeface="Rajdhani"/>
                <a:ea typeface="Rajdhani"/>
                <a:cs typeface="Rajdhani"/>
                <a:sym typeface="Rajdhani"/>
              </a:defRPr>
            </a:lvl3pPr>
            <a:lvl4pPr lvl="3" marR="0" rtl="0" algn="l">
              <a:lnSpc>
                <a:spcPct val="100000"/>
              </a:lnSpc>
              <a:spcBef>
                <a:spcPts val="0"/>
              </a:spcBef>
              <a:spcAft>
                <a:spcPts val="0"/>
              </a:spcAft>
              <a:buClr>
                <a:srgbClr val="F3F3F3"/>
              </a:buClr>
              <a:buSzPts val="2800"/>
              <a:buFont typeface="Rajdhani"/>
              <a:buNone/>
              <a:defRPr b="1" i="0" sz="2800" u="none" cap="none" strike="noStrike">
                <a:solidFill>
                  <a:srgbClr val="F3F3F3"/>
                </a:solidFill>
                <a:latin typeface="Rajdhani"/>
                <a:ea typeface="Rajdhani"/>
                <a:cs typeface="Rajdhani"/>
                <a:sym typeface="Rajdhani"/>
              </a:defRPr>
            </a:lvl4pPr>
            <a:lvl5pPr lvl="4" marR="0" rtl="0" algn="l">
              <a:lnSpc>
                <a:spcPct val="100000"/>
              </a:lnSpc>
              <a:spcBef>
                <a:spcPts val="0"/>
              </a:spcBef>
              <a:spcAft>
                <a:spcPts val="0"/>
              </a:spcAft>
              <a:buClr>
                <a:srgbClr val="F3F3F3"/>
              </a:buClr>
              <a:buSzPts val="2800"/>
              <a:buFont typeface="Rajdhani"/>
              <a:buNone/>
              <a:defRPr b="1" i="0" sz="2800" u="none" cap="none" strike="noStrike">
                <a:solidFill>
                  <a:srgbClr val="F3F3F3"/>
                </a:solidFill>
                <a:latin typeface="Rajdhani"/>
                <a:ea typeface="Rajdhani"/>
                <a:cs typeface="Rajdhani"/>
                <a:sym typeface="Rajdhani"/>
              </a:defRPr>
            </a:lvl5pPr>
            <a:lvl6pPr lvl="5" marR="0" rtl="0" algn="l">
              <a:lnSpc>
                <a:spcPct val="100000"/>
              </a:lnSpc>
              <a:spcBef>
                <a:spcPts val="0"/>
              </a:spcBef>
              <a:spcAft>
                <a:spcPts val="0"/>
              </a:spcAft>
              <a:buClr>
                <a:srgbClr val="F3F3F3"/>
              </a:buClr>
              <a:buSzPts val="2800"/>
              <a:buFont typeface="Rajdhani"/>
              <a:buNone/>
              <a:defRPr b="1" i="0" sz="2800" u="none" cap="none" strike="noStrike">
                <a:solidFill>
                  <a:srgbClr val="F3F3F3"/>
                </a:solidFill>
                <a:latin typeface="Rajdhani"/>
                <a:ea typeface="Rajdhani"/>
                <a:cs typeface="Rajdhani"/>
                <a:sym typeface="Rajdhani"/>
              </a:defRPr>
            </a:lvl6pPr>
            <a:lvl7pPr lvl="6" marR="0" rtl="0" algn="l">
              <a:lnSpc>
                <a:spcPct val="100000"/>
              </a:lnSpc>
              <a:spcBef>
                <a:spcPts val="0"/>
              </a:spcBef>
              <a:spcAft>
                <a:spcPts val="0"/>
              </a:spcAft>
              <a:buClr>
                <a:srgbClr val="F3F3F3"/>
              </a:buClr>
              <a:buSzPts val="2800"/>
              <a:buFont typeface="Rajdhani"/>
              <a:buNone/>
              <a:defRPr b="1" i="0" sz="2800" u="none" cap="none" strike="noStrike">
                <a:solidFill>
                  <a:srgbClr val="F3F3F3"/>
                </a:solidFill>
                <a:latin typeface="Rajdhani"/>
                <a:ea typeface="Rajdhani"/>
                <a:cs typeface="Rajdhani"/>
                <a:sym typeface="Rajdhani"/>
              </a:defRPr>
            </a:lvl7pPr>
            <a:lvl8pPr lvl="7" marR="0" rtl="0" algn="l">
              <a:lnSpc>
                <a:spcPct val="100000"/>
              </a:lnSpc>
              <a:spcBef>
                <a:spcPts val="0"/>
              </a:spcBef>
              <a:spcAft>
                <a:spcPts val="0"/>
              </a:spcAft>
              <a:buClr>
                <a:srgbClr val="F3F3F3"/>
              </a:buClr>
              <a:buSzPts val="2800"/>
              <a:buFont typeface="Rajdhani"/>
              <a:buNone/>
              <a:defRPr b="1" i="0" sz="2800" u="none" cap="none" strike="noStrike">
                <a:solidFill>
                  <a:srgbClr val="F3F3F3"/>
                </a:solidFill>
                <a:latin typeface="Rajdhani"/>
                <a:ea typeface="Rajdhani"/>
                <a:cs typeface="Rajdhani"/>
                <a:sym typeface="Rajdhani"/>
              </a:defRPr>
            </a:lvl8pPr>
            <a:lvl9pPr lvl="8" marR="0" rtl="0" algn="l">
              <a:lnSpc>
                <a:spcPct val="100000"/>
              </a:lnSpc>
              <a:spcBef>
                <a:spcPts val="0"/>
              </a:spcBef>
              <a:spcAft>
                <a:spcPts val="0"/>
              </a:spcAft>
              <a:buClr>
                <a:srgbClr val="F3F3F3"/>
              </a:buClr>
              <a:buSzPts val="2800"/>
              <a:buFont typeface="Rajdhani"/>
              <a:buNone/>
              <a:defRPr b="1" i="0" sz="2800" u="none" cap="none" strike="noStrike">
                <a:solidFill>
                  <a:srgbClr val="F3F3F3"/>
                </a:solidFill>
                <a:latin typeface="Rajdhani"/>
                <a:ea typeface="Rajdhani"/>
                <a:cs typeface="Rajdhani"/>
                <a:sym typeface="Rajdhani"/>
              </a:defRPr>
            </a:lvl9pPr>
          </a:lstStyle>
          <a:p/>
        </p:txBody>
      </p:sp>
      <p:sp>
        <p:nvSpPr>
          <p:cNvPr id="132" name="Google Shape;13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F3F3F3"/>
              </a:buClr>
              <a:buSzPts val="1200"/>
              <a:buFont typeface="Fira Sans Condensed Light"/>
              <a:buChar char="●"/>
              <a:defRPr b="0" i="0" sz="1200" u="none" cap="none" strike="noStrike">
                <a:solidFill>
                  <a:srgbClr val="F3F3F3"/>
                </a:solidFill>
                <a:latin typeface="Fira Sans Condensed Light"/>
                <a:ea typeface="Fira Sans Condensed Light"/>
                <a:cs typeface="Fira Sans Condensed Light"/>
                <a:sym typeface="Fira Sans Condensed Light"/>
              </a:defRPr>
            </a:lvl1pPr>
            <a:lvl2pPr indent="-304800" lvl="1" marL="914400" marR="0" rtl="0" algn="l">
              <a:lnSpc>
                <a:spcPct val="115000"/>
              </a:lnSpc>
              <a:spcBef>
                <a:spcPts val="1600"/>
              </a:spcBef>
              <a:spcAft>
                <a:spcPts val="0"/>
              </a:spcAft>
              <a:buClr>
                <a:srgbClr val="F3F3F3"/>
              </a:buClr>
              <a:buSzPts val="1200"/>
              <a:buFont typeface="Fira Sans Condensed Light"/>
              <a:buChar char="○"/>
              <a:defRPr b="0" i="0" sz="1200" u="none" cap="none" strike="noStrike">
                <a:solidFill>
                  <a:srgbClr val="F3F3F3"/>
                </a:solidFill>
                <a:latin typeface="Fira Sans Condensed Light"/>
                <a:ea typeface="Fira Sans Condensed Light"/>
                <a:cs typeface="Fira Sans Condensed Light"/>
                <a:sym typeface="Fira Sans Condensed Light"/>
              </a:defRPr>
            </a:lvl2pPr>
            <a:lvl3pPr indent="-304800" lvl="2" marL="1371600" marR="0" rtl="0" algn="l">
              <a:lnSpc>
                <a:spcPct val="115000"/>
              </a:lnSpc>
              <a:spcBef>
                <a:spcPts val="1600"/>
              </a:spcBef>
              <a:spcAft>
                <a:spcPts val="0"/>
              </a:spcAft>
              <a:buClr>
                <a:srgbClr val="F3F3F3"/>
              </a:buClr>
              <a:buSzPts val="1200"/>
              <a:buFont typeface="Fira Sans Condensed Light"/>
              <a:buChar char="■"/>
              <a:defRPr b="0" i="0" sz="1200" u="none" cap="none" strike="noStrike">
                <a:solidFill>
                  <a:srgbClr val="F3F3F3"/>
                </a:solidFill>
                <a:latin typeface="Fira Sans Condensed Light"/>
                <a:ea typeface="Fira Sans Condensed Light"/>
                <a:cs typeface="Fira Sans Condensed Light"/>
                <a:sym typeface="Fira Sans Condensed Light"/>
              </a:defRPr>
            </a:lvl3pPr>
            <a:lvl4pPr indent="-304800" lvl="3" marL="1828800" marR="0" rtl="0" algn="l">
              <a:lnSpc>
                <a:spcPct val="115000"/>
              </a:lnSpc>
              <a:spcBef>
                <a:spcPts val="1600"/>
              </a:spcBef>
              <a:spcAft>
                <a:spcPts val="0"/>
              </a:spcAft>
              <a:buClr>
                <a:srgbClr val="F3F3F3"/>
              </a:buClr>
              <a:buSzPts val="1200"/>
              <a:buFont typeface="Fira Sans Condensed Light"/>
              <a:buChar char="●"/>
              <a:defRPr b="0" i="0" sz="1200" u="none" cap="none" strike="noStrike">
                <a:solidFill>
                  <a:srgbClr val="F3F3F3"/>
                </a:solidFill>
                <a:latin typeface="Fira Sans Condensed Light"/>
                <a:ea typeface="Fira Sans Condensed Light"/>
                <a:cs typeface="Fira Sans Condensed Light"/>
                <a:sym typeface="Fira Sans Condensed Light"/>
              </a:defRPr>
            </a:lvl4pPr>
            <a:lvl5pPr indent="-304800" lvl="4" marL="2286000" marR="0" rtl="0" algn="l">
              <a:lnSpc>
                <a:spcPct val="115000"/>
              </a:lnSpc>
              <a:spcBef>
                <a:spcPts val="1600"/>
              </a:spcBef>
              <a:spcAft>
                <a:spcPts val="0"/>
              </a:spcAft>
              <a:buClr>
                <a:srgbClr val="F3F3F3"/>
              </a:buClr>
              <a:buSzPts val="1200"/>
              <a:buFont typeface="Fira Sans Condensed Light"/>
              <a:buChar char="○"/>
              <a:defRPr b="0" i="0" sz="1200" u="none" cap="none" strike="noStrike">
                <a:solidFill>
                  <a:srgbClr val="F3F3F3"/>
                </a:solidFill>
                <a:latin typeface="Fira Sans Condensed Light"/>
                <a:ea typeface="Fira Sans Condensed Light"/>
                <a:cs typeface="Fira Sans Condensed Light"/>
                <a:sym typeface="Fira Sans Condensed Light"/>
              </a:defRPr>
            </a:lvl5pPr>
            <a:lvl6pPr indent="-304800" lvl="5" marL="2743200" marR="0" rtl="0" algn="l">
              <a:lnSpc>
                <a:spcPct val="115000"/>
              </a:lnSpc>
              <a:spcBef>
                <a:spcPts val="1600"/>
              </a:spcBef>
              <a:spcAft>
                <a:spcPts val="0"/>
              </a:spcAft>
              <a:buClr>
                <a:srgbClr val="F3F3F3"/>
              </a:buClr>
              <a:buSzPts val="1200"/>
              <a:buFont typeface="Fira Sans Condensed Light"/>
              <a:buChar char="■"/>
              <a:defRPr b="0" i="0" sz="1200" u="none" cap="none" strike="noStrike">
                <a:solidFill>
                  <a:srgbClr val="F3F3F3"/>
                </a:solidFill>
                <a:latin typeface="Fira Sans Condensed Light"/>
                <a:ea typeface="Fira Sans Condensed Light"/>
                <a:cs typeface="Fira Sans Condensed Light"/>
                <a:sym typeface="Fira Sans Condensed Light"/>
              </a:defRPr>
            </a:lvl6pPr>
            <a:lvl7pPr indent="-304800" lvl="6" marL="3200400" marR="0" rtl="0" algn="l">
              <a:lnSpc>
                <a:spcPct val="115000"/>
              </a:lnSpc>
              <a:spcBef>
                <a:spcPts val="1600"/>
              </a:spcBef>
              <a:spcAft>
                <a:spcPts val="0"/>
              </a:spcAft>
              <a:buClr>
                <a:srgbClr val="F3F3F3"/>
              </a:buClr>
              <a:buSzPts val="1200"/>
              <a:buFont typeface="Fira Sans Condensed Light"/>
              <a:buChar char="●"/>
              <a:defRPr b="0" i="0" sz="1200" u="none" cap="none" strike="noStrike">
                <a:solidFill>
                  <a:srgbClr val="F3F3F3"/>
                </a:solidFill>
                <a:latin typeface="Fira Sans Condensed Light"/>
                <a:ea typeface="Fira Sans Condensed Light"/>
                <a:cs typeface="Fira Sans Condensed Light"/>
                <a:sym typeface="Fira Sans Condensed Light"/>
              </a:defRPr>
            </a:lvl7pPr>
            <a:lvl8pPr indent="-304800" lvl="7" marL="3657600" marR="0" rtl="0" algn="l">
              <a:lnSpc>
                <a:spcPct val="115000"/>
              </a:lnSpc>
              <a:spcBef>
                <a:spcPts val="1600"/>
              </a:spcBef>
              <a:spcAft>
                <a:spcPts val="0"/>
              </a:spcAft>
              <a:buClr>
                <a:srgbClr val="F3F3F3"/>
              </a:buClr>
              <a:buSzPts val="1200"/>
              <a:buFont typeface="Fira Sans Condensed Light"/>
              <a:buChar char="○"/>
              <a:defRPr b="0" i="0" sz="1200" u="none" cap="none" strike="noStrike">
                <a:solidFill>
                  <a:srgbClr val="F3F3F3"/>
                </a:solidFill>
                <a:latin typeface="Fira Sans Condensed Light"/>
                <a:ea typeface="Fira Sans Condensed Light"/>
                <a:cs typeface="Fira Sans Condensed Light"/>
                <a:sym typeface="Fira Sans Condensed Light"/>
              </a:defRPr>
            </a:lvl8pPr>
            <a:lvl9pPr indent="-304800" lvl="8" marL="4114800" marR="0" rtl="0" algn="l">
              <a:lnSpc>
                <a:spcPct val="115000"/>
              </a:lnSpc>
              <a:spcBef>
                <a:spcPts val="1600"/>
              </a:spcBef>
              <a:spcAft>
                <a:spcPts val="1600"/>
              </a:spcAft>
              <a:buClr>
                <a:srgbClr val="F3F3F3"/>
              </a:buClr>
              <a:buSzPts val="1200"/>
              <a:buFont typeface="Fira Sans Condensed Light"/>
              <a:buChar char="■"/>
              <a:defRPr b="0" i="0" sz="1200" u="none" cap="none" strike="noStrike">
                <a:solidFill>
                  <a:srgbClr val="F3F3F3"/>
                </a:solidFill>
                <a:latin typeface="Fira Sans Condensed Light"/>
                <a:ea typeface="Fira Sans Condensed Light"/>
                <a:cs typeface="Fira Sans Condensed Light"/>
                <a:sym typeface="Fira Sans Condensed Light"/>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4.xml"/><Relationship Id="rId3" Type="http://schemas.openxmlformats.org/officeDocument/2006/relationships/hyperlink" Target="http://drive.google.com/file/d/1u-Cv0Nr5ejZvkidNx3oGv6T9Xa968aep/view" TargetMode="Externa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8.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7"/>
          <p:cNvSpPr txBox="1"/>
          <p:nvPr/>
        </p:nvSpPr>
        <p:spPr>
          <a:xfrm>
            <a:off x="1900400" y="144600"/>
            <a:ext cx="5598000" cy="148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100">
                <a:solidFill>
                  <a:srgbClr val="FFFFFF"/>
                </a:solidFill>
                <a:latin typeface="Calibri"/>
                <a:ea typeface="Calibri"/>
                <a:cs typeface="Calibri"/>
                <a:sym typeface="Calibri"/>
              </a:rPr>
              <a:t>Sentiment analysis project </a:t>
            </a:r>
            <a:endParaRPr b="1" sz="3100">
              <a:solidFill>
                <a:srgbClr val="FFFFFF"/>
              </a:solidFill>
              <a:latin typeface="Calibri"/>
              <a:ea typeface="Calibri"/>
              <a:cs typeface="Calibri"/>
              <a:sym typeface="Calibri"/>
            </a:endParaRPr>
          </a:p>
          <a:p>
            <a:pPr indent="0" lvl="0" marL="0" rtl="0" algn="ctr">
              <a:spcBef>
                <a:spcPts val="0"/>
              </a:spcBef>
              <a:spcAft>
                <a:spcPts val="0"/>
              </a:spcAft>
              <a:buNone/>
            </a:pPr>
            <a:r>
              <a:rPr b="1" lang="en" sz="3100">
                <a:solidFill>
                  <a:srgbClr val="FFFFFF"/>
                </a:solidFill>
                <a:latin typeface="Calibri"/>
                <a:ea typeface="Calibri"/>
                <a:cs typeface="Calibri"/>
                <a:sym typeface="Calibri"/>
              </a:rPr>
              <a:t>(Using Deep Learning)</a:t>
            </a:r>
            <a:endParaRPr b="1" sz="3100">
              <a:solidFill>
                <a:srgbClr val="FFFFFF"/>
              </a:solidFill>
              <a:latin typeface="Calibri"/>
              <a:ea typeface="Calibri"/>
              <a:cs typeface="Calibri"/>
              <a:sym typeface="Calibri"/>
            </a:endParaRPr>
          </a:p>
        </p:txBody>
      </p:sp>
      <p:sp>
        <p:nvSpPr>
          <p:cNvPr id="240" name="Google Shape;240;p37"/>
          <p:cNvSpPr txBox="1"/>
          <p:nvPr/>
        </p:nvSpPr>
        <p:spPr>
          <a:xfrm>
            <a:off x="2705300" y="2380200"/>
            <a:ext cx="3988200" cy="1947300"/>
          </a:xfrm>
          <a:prstGeom prst="rect">
            <a:avLst/>
          </a:prstGeom>
          <a:solidFill>
            <a:srgbClr val="FFFFFF">
              <a:alpha val="4471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FFFFFF"/>
                </a:solidFill>
                <a:latin typeface="Comic Sans MS"/>
                <a:ea typeface="Comic Sans MS"/>
                <a:cs typeface="Comic Sans MS"/>
                <a:sym typeface="Comic Sans MS"/>
              </a:rPr>
              <a:t>Members:-</a:t>
            </a:r>
            <a:endParaRPr sz="1700">
              <a:solidFill>
                <a:srgbClr val="FFFFFF"/>
              </a:solidFill>
              <a:latin typeface="Comic Sans MS"/>
              <a:ea typeface="Comic Sans MS"/>
              <a:cs typeface="Comic Sans MS"/>
              <a:sym typeface="Comic Sans MS"/>
            </a:endParaRPr>
          </a:p>
          <a:p>
            <a:pPr indent="0" lvl="0" marL="0" rtl="0" algn="l">
              <a:spcBef>
                <a:spcPts val="0"/>
              </a:spcBef>
              <a:spcAft>
                <a:spcPts val="0"/>
              </a:spcAft>
              <a:buNone/>
            </a:pPr>
            <a:r>
              <a:t/>
            </a:r>
            <a:endParaRPr sz="1700">
              <a:solidFill>
                <a:srgbClr val="FFFFFF"/>
              </a:solidFill>
              <a:latin typeface="Comic Sans MS"/>
              <a:ea typeface="Comic Sans MS"/>
              <a:cs typeface="Comic Sans MS"/>
              <a:sym typeface="Comic Sans MS"/>
            </a:endParaRPr>
          </a:p>
          <a:p>
            <a:pPr indent="-336550" lvl="0" marL="457200" rtl="0" algn="l">
              <a:spcBef>
                <a:spcPts val="0"/>
              </a:spcBef>
              <a:spcAft>
                <a:spcPts val="0"/>
              </a:spcAft>
              <a:buClr>
                <a:srgbClr val="FFFFFF"/>
              </a:buClr>
              <a:buSzPts val="1700"/>
              <a:buFont typeface="Comic Sans MS"/>
              <a:buChar char="●"/>
            </a:pPr>
            <a:r>
              <a:rPr lang="en" sz="1700">
                <a:solidFill>
                  <a:srgbClr val="FFFFFF"/>
                </a:solidFill>
                <a:latin typeface="Comic Sans MS"/>
                <a:ea typeface="Comic Sans MS"/>
                <a:cs typeface="Comic Sans MS"/>
                <a:sym typeface="Comic Sans MS"/>
              </a:rPr>
              <a:t>Ameya khedkar</a:t>
            </a:r>
            <a:endParaRPr sz="1700">
              <a:solidFill>
                <a:srgbClr val="FFFFFF"/>
              </a:solidFill>
              <a:latin typeface="Comic Sans MS"/>
              <a:ea typeface="Comic Sans MS"/>
              <a:cs typeface="Comic Sans MS"/>
              <a:sym typeface="Comic Sans MS"/>
            </a:endParaRPr>
          </a:p>
          <a:p>
            <a:pPr indent="-336550" lvl="0" marL="457200" rtl="0" algn="l">
              <a:spcBef>
                <a:spcPts val="0"/>
              </a:spcBef>
              <a:spcAft>
                <a:spcPts val="0"/>
              </a:spcAft>
              <a:buClr>
                <a:srgbClr val="FFFFFF"/>
              </a:buClr>
              <a:buSzPts val="1700"/>
              <a:buFont typeface="Comic Sans MS"/>
              <a:buChar char="●"/>
            </a:pPr>
            <a:r>
              <a:rPr lang="en" sz="1700">
                <a:solidFill>
                  <a:srgbClr val="FFFFFF"/>
                </a:solidFill>
                <a:latin typeface="Comic Sans MS"/>
                <a:ea typeface="Comic Sans MS"/>
                <a:cs typeface="Comic Sans MS"/>
                <a:sym typeface="Comic Sans MS"/>
              </a:rPr>
              <a:t>Ajinkya deshpande</a:t>
            </a:r>
            <a:endParaRPr sz="1700">
              <a:solidFill>
                <a:srgbClr val="FFFFFF"/>
              </a:solidFill>
              <a:latin typeface="Comic Sans MS"/>
              <a:ea typeface="Comic Sans MS"/>
              <a:cs typeface="Comic Sans MS"/>
              <a:sym typeface="Comic Sans MS"/>
            </a:endParaRPr>
          </a:p>
          <a:p>
            <a:pPr indent="-336550" lvl="0" marL="457200" rtl="0" algn="l">
              <a:spcBef>
                <a:spcPts val="0"/>
              </a:spcBef>
              <a:spcAft>
                <a:spcPts val="0"/>
              </a:spcAft>
              <a:buClr>
                <a:srgbClr val="FFFFFF"/>
              </a:buClr>
              <a:buSzPts val="1700"/>
              <a:buFont typeface="Comic Sans MS"/>
              <a:buChar char="●"/>
            </a:pPr>
            <a:r>
              <a:rPr lang="en" sz="1700">
                <a:solidFill>
                  <a:srgbClr val="FFFFFF"/>
                </a:solidFill>
                <a:latin typeface="Comic Sans MS"/>
                <a:ea typeface="Comic Sans MS"/>
                <a:cs typeface="Comic Sans MS"/>
                <a:sym typeface="Comic Sans MS"/>
              </a:rPr>
              <a:t>Mandar patil</a:t>
            </a:r>
            <a:endParaRPr sz="1700">
              <a:solidFill>
                <a:srgbClr val="FFFFFF"/>
              </a:solidFill>
              <a:latin typeface="Comic Sans MS"/>
              <a:ea typeface="Comic Sans MS"/>
              <a:cs typeface="Comic Sans MS"/>
              <a:sym typeface="Comic Sans MS"/>
            </a:endParaRPr>
          </a:p>
          <a:p>
            <a:pPr indent="0" lvl="0" marL="0" rtl="0" algn="l">
              <a:spcBef>
                <a:spcPts val="0"/>
              </a:spcBef>
              <a:spcAft>
                <a:spcPts val="0"/>
              </a:spcAft>
              <a:buNone/>
            </a:pPr>
            <a:r>
              <a:t/>
            </a:r>
            <a:endParaRPr>
              <a:solidFill>
                <a:srgbClr val="FFFFFF"/>
              </a:solidFill>
              <a:latin typeface="Fira Sans Condensed Light"/>
              <a:ea typeface="Fira Sans Condensed Light"/>
              <a:cs typeface="Fira Sans Condensed Light"/>
              <a:sym typeface="Fira Sans Condensed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8"/>
          <p:cNvSpPr txBox="1"/>
          <p:nvPr>
            <p:ph idx="4294967295" type="ctrTitle"/>
          </p:nvPr>
        </p:nvSpPr>
        <p:spPr>
          <a:xfrm>
            <a:off x="488900" y="169250"/>
            <a:ext cx="8258700" cy="912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100">
                <a:latin typeface="Calibri"/>
                <a:ea typeface="Calibri"/>
                <a:cs typeface="Calibri"/>
                <a:sym typeface="Calibri"/>
              </a:rPr>
              <a:t>Problem statement</a:t>
            </a:r>
            <a:endParaRPr sz="3100">
              <a:latin typeface="Calibri"/>
              <a:ea typeface="Calibri"/>
              <a:cs typeface="Calibri"/>
              <a:sym typeface="Calibri"/>
            </a:endParaRPr>
          </a:p>
        </p:txBody>
      </p:sp>
      <p:sp>
        <p:nvSpPr>
          <p:cNvPr id="246" name="Google Shape;246;p38"/>
          <p:cNvSpPr txBox="1"/>
          <p:nvPr/>
        </p:nvSpPr>
        <p:spPr>
          <a:xfrm flipH="1">
            <a:off x="620725" y="1043625"/>
            <a:ext cx="7945500" cy="64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rgbClr val="FFFFFF"/>
              </a:solidFill>
              <a:latin typeface="Comic Sans MS"/>
              <a:ea typeface="Comic Sans MS"/>
              <a:cs typeface="Comic Sans MS"/>
              <a:sym typeface="Comic Sans MS"/>
            </a:endParaRPr>
          </a:p>
          <a:p>
            <a:pPr indent="0" lvl="0" marL="0" rtl="0" algn="l">
              <a:spcBef>
                <a:spcPts val="0"/>
              </a:spcBef>
              <a:spcAft>
                <a:spcPts val="0"/>
              </a:spcAft>
              <a:buNone/>
            </a:pPr>
            <a:r>
              <a:rPr lang="en" sz="2200">
                <a:solidFill>
                  <a:srgbClr val="FFFFFF"/>
                </a:solidFill>
                <a:latin typeface="Comic Sans MS"/>
                <a:ea typeface="Comic Sans MS"/>
                <a:cs typeface="Comic Sans MS"/>
                <a:sym typeface="Comic Sans MS"/>
              </a:rPr>
              <a:t>To analyse the sentiment of text using  recurrent neural networks</a:t>
            </a:r>
            <a:endParaRPr sz="2200">
              <a:solidFill>
                <a:srgbClr val="FFFFFF"/>
              </a:solidFill>
              <a:latin typeface="Comic Sans MS"/>
              <a:ea typeface="Comic Sans MS"/>
              <a:cs typeface="Comic Sans MS"/>
              <a:sym typeface="Comic Sans MS"/>
            </a:endParaRPr>
          </a:p>
          <a:p>
            <a:pPr indent="0" lvl="0" marL="0" rtl="0" algn="l">
              <a:spcBef>
                <a:spcPts val="0"/>
              </a:spcBef>
              <a:spcAft>
                <a:spcPts val="0"/>
              </a:spcAft>
              <a:buNone/>
            </a:pPr>
            <a:r>
              <a:t/>
            </a:r>
            <a:endParaRPr sz="1300">
              <a:solidFill>
                <a:srgbClr val="FFFFFF"/>
              </a:solidFill>
              <a:latin typeface="Lato"/>
              <a:ea typeface="Lato"/>
              <a:cs typeface="Lato"/>
              <a:sym typeface="Lato"/>
            </a:endParaRPr>
          </a:p>
          <a:p>
            <a:pPr indent="0" lvl="0" marL="0" rtl="0" algn="l">
              <a:spcBef>
                <a:spcPts val="0"/>
              </a:spcBef>
              <a:spcAft>
                <a:spcPts val="0"/>
              </a:spcAft>
              <a:buNone/>
            </a:pPr>
            <a:r>
              <a:t/>
            </a:r>
            <a:endParaRPr sz="1300">
              <a:solidFill>
                <a:srgbClr val="FFFFFF"/>
              </a:solidFill>
              <a:latin typeface="Lato"/>
              <a:ea typeface="Lato"/>
              <a:cs typeface="Lato"/>
              <a:sym typeface="Lato"/>
            </a:endParaRPr>
          </a:p>
          <a:p>
            <a:pPr indent="0" lvl="0" marL="0" rtl="0" algn="l">
              <a:spcBef>
                <a:spcPts val="0"/>
              </a:spcBef>
              <a:spcAft>
                <a:spcPts val="0"/>
              </a:spcAft>
              <a:buNone/>
            </a:pPr>
            <a:r>
              <a:t/>
            </a:r>
            <a:endParaRPr sz="1300">
              <a:solidFill>
                <a:srgbClr val="FFFFFF"/>
              </a:solidFill>
              <a:latin typeface="Lato"/>
              <a:ea typeface="Lato"/>
              <a:cs typeface="Lato"/>
              <a:sym typeface="Lato"/>
            </a:endParaRPr>
          </a:p>
          <a:p>
            <a:pPr indent="0" lvl="0" marL="0" rtl="0" algn="l">
              <a:spcBef>
                <a:spcPts val="0"/>
              </a:spcBef>
              <a:spcAft>
                <a:spcPts val="0"/>
              </a:spcAft>
              <a:buNone/>
            </a:pPr>
            <a:r>
              <a:t/>
            </a:r>
            <a:endParaRPr sz="1300">
              <a:solidFill>
                <a:srgbClr val="FFFFFF"/>
              </a:solidFill>
              <a:latin typeface="Lato"/>
              <a:ea typeface="Lato"/>
              <a:cs typeface="Lato"/>
              <a:sym typeface="Lato"/>
            </a:endParaRPr>
          </a:p>
        </p:txBody>
      </p:sp>
      <p:sp>
        <p:nvSpPr>
          <p:cNvPr id="247" name="Google Shape;247;p38"/>
          <p:cNvSpPr txBox="1"/>
          <p:nvPr/>
        </p:nvSpPr>
        <p:spPr>
          <a:xfrm>
            <a:off x="470150" y="2685350"/>
            <a:ext cx="8296200" cy="19974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rgbClr val="FFFFFF"/>
              </a:buClr>
              <a:buSzPts val="2000"/>
              <a:buFont typeface="Comic Sans MS"/>
              <a:buChar char="●"/>
            </a:pPr>
            <a:r>
              <a:rPr lang="en" sz="2000">
                <a:solidFill>
                  <a:srgbClr val="FFFFFF"/>
                </a:solidFill>
                <a:latin typeface="Comic Sans MS"/>
                <a:ea typeface="Comic Sans MS"/>
                <a:cs typeface="Comic Sans MS"/>
                <a:sym typeface="Comic Sans MS"/>
              </a:rPr>
              <a:t>Given a message decide whether it is positive, negative or neutral.</a:t>
            </a:r>
            <a:endParaRPr sz="2000">
              <a:solidFill>
                <a:srgbClr val="FFFFFF"/>
              </a:solidFill>
              <a:latin typeface="Comic Sans MS"/>
              <a:ea typeface="Comic Sans MS"/>
              <a:cs typeface="Comic Sans MS"/>
              <a:sym typeface="Comic Sans MS"/>
            </a:endParaRPr>
          </a:p>
          <a:p>
            <a:pPr indent="-355600" lvl="0" marL="457200" rtl="0" algn="l">
              <a:spcBef>
                <a:spcPts val="0"/>
              </a:spcBef>
              <a:spcAft>
                <a:spcPts val="0"/>
              </a:spcAft>
              <a:buClr>
                <a:srgbClr val="FFFFFF"/>
              </a:buClr>
              <a:buSzPts val="2000"/>
              <a:buFont typeface="Comic Sans MS"/>
              <a:buChar char="●"/>
            </a:pPr>
            <a:r>
              <a:rPr lang="en" sz="2000">
                <a:solidFill>
                  <a:srgbClr val="FFFFFF"/>
                </a:solidFill>
                <a:latin typeface="Comic Sans MS"/>
                <a:ea typeface="Comic Sans MS"/>
                <a:cs typeface="Comic Sans MS"/>
                <a:sym typeface="Comic Sans MS"/>
              </a:rPr>
              <a:t>To extract sentiments from word and establish relations between them using deep recurrent network model.</a:t>
            </a:r>
            <a:endParaRPr sz="2000">
              <a:solidFill>
                <a:srgbClr val="FFFFFF"/>
              </a:solidFill>
              <a:latin typeface="Comic Sans MS"/>
              <a:ea typeface="Comic Sans MS"/>
              <a:cs typeface="Comic Sans MS"/>
              <a:sym typeface="Comic Sans MS"/>
            </a:endParaRPr>
          </a:p>
          <a:p>
            <a:pPr indent="0" lvl="0" marL="457200" rtl="0" algn="l">
              <a:spcBef>
                <a:spcPts val="0"/>
              </a:spcBef>
              <a:spcAft>
                <a:spcPts val="0"/>
              </a:spcAft>
              <a:buNone/>
            </a:pPr>
            <a:r>
              <a:t/>
            </a:r>
            <a:endParaRPr sz="2000">
              <a:solidFill>
                <a:srgbClr val="FFFFFF"/>
              </a:solidFill>
              <a:latin typeface="Comic Sans MS"/>
              <a:ea typeface="Comic Sans MS"/>
              <a:cs typeface="Comic Sans MS"/>
              <a:sym typeface="Comic Sans MS"/>
            </a:endParaRPr>
          </a:p>
          <a:p>
            <a:pPr indent="0" lvl="0" marL="0" rtl="0" algn="l">
              <a:spcBef>
                <a:spcPts val="0"/>
              </a:spcBef>
              <a:spcAft>
                <a:spcPts val="0"/>
              </a:spcAft>
              <a:buNone/>
            </a:pPr>
            <a:r>
              <a:t/>
            </a:r>
            <a:endParaRPr sz="2000">
              <a:solidFill>
                <a:srgbClr val="FFFFFF"/>
              </a:solidFill>
              <a:latin typeface="Fira Sans Condensed Light"/>
              <a:ea typeface="Fira Sans Condensed Light"/>
              <a:cs typeface="Fira Sans Condensed Light"/>
              <a:sym typeface="Fira Sans Condensed 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9"/>
          <p:cNvSpPr txBox="1"/>
          <p:nvPr>
            <p:ph idx="4294967295" type="ctrTitle"/>
          </p:nvPr>
        </p:nvSpPr>
        <p:spPr>
          <a:xfrm>
            <a:off x="454225" y="65825"/>
            <a:ext cx="8305800" cy="74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a:latin typeface="Calibri"/>
                <a:ea typeface="Calibri"/>
                <a:cs typeface="Calibri"/>
                <a:sym typeface="Calibri"/>
              </a:rPr>
              <a:t>Technology stack( for text sentiment analysis) </a:t>
            </a:r>
            <a:endParaRPr sz="3100">
              <a:latin typeface="Calibri"/>
              <a:ea typeface="Calibri"/>
              <a:cs typeface="Calibri"/>
              <a:sym typeface="Calibri"/>
            </a:endParaRPr>
          </a:p>
        </p:txBody>
      </p:sp>
      <p:sp>
        <p:nvSpPr>
          <p:cNvPr id="253" name="Google Shape;253;p39"/>
          <p:cNvSpPr txBox="1"/>
          <p:nvPr/>
        </p:nvSpPr>
        <p:spPr>
          <a:xfrm>
            <a:off x="5942750" y="2835275"/>
            <a:ext cx="2962200" cy="1809900"/>
          </a:xfrm>
          <a:prstGeom prst="rect">
            <a:avLst/>
          </a:prstGeom>
          <a:solidFill>
            <a:srgbClr val="FFFFFF">
              <a:alpha val="4471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latin typeface="Comic Sans MS"/>
              <a:ea typeface="Comic Sans MS"/>
              <a:cs typeface="Comic Sans MS"/>
              <a:sym typeface="Comic Sans MS"/>
            </a:endParaRPr>
          </a:p>
          <a:p>
            <a:pPr indent="0" lvl="0" marL="0" rtl="0" algn="ctr">
              <a:spcBef>
                <a:spcPts val="0"/>
              </a:spcBef>
              <a:spcAft>
                <a:spcPts val="0"/>
              </a:spcAft>
              <a:buNone/>
            </a:pPr>
            <a:r>
              <a:rPr lang="en">
                <a:solidFill>
                  <a:srgbClr val="FFFFFF"/>
                </a:solidFill>
                <a:latin typeface="Comic Sans MS"/>
                <a:ea typeface="Comic Sans MS"/>
                <a:cs typeface="Comic Sans MS"/>
                <a:sym typeface="Comic Sans MS"/>
              </a:rPr>
              <a:t>Dataset:- twitter sentiment analysis data  </a:t>
            </a:r>
            <a:endParaRPr>
              <a:solidFill>
                <a:srgbClr val="FFFFFF"/>
              </a:solidFill>
              <a:latin typeface="Comic Sans MS"/>
              <a:ea typeface="Comic Sans MS"/>
              <a:cs typeface="Comic Sans MS"/>
              <a:sym typeface="Comic Sans MS"/>
            </a:endParaRPr>
          </a:p>
          <a:p>
            <a:pPr indent="0" lvl="0" marL="0" rtl="0" algn="ctr">
              <a:spcBef>
                <a:spcPts val="0"/>
              </a:spcBef>
              <a:spcAft>
                <a:spcPts val="0"/>
              </a:spcAft>
              <a:buNone/>
            </a:pPr>
            <a:r>
              <a:t/>
            </a:r>
            <a:endParaRPr>
              <a:solidFill>
                <a:srgbClr val="FFFFFF"/>
              </a:solidFill>
              <a:latin typeface="Comic Sans MS"/>
              <a:ea typeface="Comic Sans MS"/>
              <a:cs typeface="Comic Sans MS"/>
              <a:sym typeface="Comic Sans MS"/>
            </a:endParaRPr>
          </a:p>
          <a:p>
            <a:pPr indent="0" lvl="0" marL="0" rtl="0" algn="ctr">
              <a:spcBef>
                <a:spcPts val="0"/>
              </a:spcBef>
              <a:spcAft>
                <a:spcPts val="0"/>
              </a:spcAft>
              <a:buNone/>
            </a:pPr>
            <a:r>
              <a:rPr lang="en">
                <a:solidFill>
                  <a:srgbClr val="FFFFFF"/>
                </a:solidFill>
                <a:latin typeface="Comic Sans MS"/>
                <a:ea typeface="Comic Sans MS"/>
                <a:cs typeface="Comic Sans MS"/>
                <a:sym typeface="Comic Sans MS"/>
              </a:rPr>
              <a:t>Tensorflow projector (for visualization of word vector )</a:t>
            </a:r>
            <a:endParaRPr>
              <a:solidFill>
                <a:srgbClr val="FFFFFF"/>
              </a:solidFill>
              <a:latin typeface="Comic Sans MS"/>
              <a:ea typeface="Comic Sans MS"/>
              <a:cs typeface="Comic Sans MS"/>
              <a:sym typeface="Comic Sans MS"/>
            </a:endParaRPr>
          </a:p>
          <a:p>
            <a:pPr indent="0" lvl="0" marL="457200" rtl="0" algn="l">
              <a:spcBef>
                <a:spcPts val="0"/>
              </a:spcBef>
              <a:spcAft>
                <a:spcPts val="0"/>
              </a:spcAft>
              <a:buNone/>
            </a:pPr>
            <a:r>
              <a:t/>
            </a:r>
            <a:endParaRPr>
              <a:solidFill>
                <a:srgbClr val="FFFFFF"/>
              </a:solidFill>
            </a:endParaRPr>
          </a:p>
          <a:p>
            <a:pPr indent="0" lvl="0" marL="457200" rtl="0" algn="l">
              <a:spcBef>
                <a:spcPts val="0"/>
              </a:spcBef>
              <a:spcAft>
                <a:spcPts val="0"/>
              </a:spcAft>
              <a:buNone/>
            </a:pPr>
            <a:r>
              <a:t/>
            </a:r>
            <a:endParaRPr/>
          </a:p>
        </p:txBody>
      </p:sp>
      <p:sp>
        <p:nvSpPr>
          <p:cNvPr id="254" name="Google Shape;254;p39"/>
          <p:cNvSpPr txBox="1"/>
          <p:nvPr/>
        </p:nvSpPr>
        <p:spPr>
          <a:xfrm>
            <a:off x="-1419875" y="611200"/>
            <a:ext cx="1288200" cy="13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Fira Sans Condensed Light"/>
              <a:ea typeface="Fira Sans Condensed Light"/>
              <a:cs typeface="Fira Sans Condensed Light"/>
              <a:sym typeface="Fira Sans Condensed Light"/>
            </a:endParaRPr>
          </a:p>
        </p:txBody>
      </p:sp>
      <p:sp>
        <p:nvSpPr>
          <p:cNvPr id="255" name="Google Shape;255;p39"/>
          <p:cNvSpPr txBox="1"/>
          <p:nvPr/>
        </p:nvSpPr>
        <p:spPr>
          <a:xfrm>
            <a:off x="141063" y="883900"/>
            <a:ext cx="5641800" cy="1062600"/>
          </a:xfrm>
          <a:prstGeom prst="rect">
            <a:avLst/>
          </a:prstGeom>
          <a:solidFill>
            <a:srgbClr val="FFFFFF">
              <a:alpha val="4471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FFFFFF"/>
                </a:solidFill>
                <a:latin typeface="Comic Sans MS"/>
                <a:ea typeface="Comic Sans MS"/>
                <a:cs typeface="Comic Sans MS"/>
                <a:sym typeface="Comic Sans MS"/>
              </a:rPr>
              <a:t>Programming language used :-</a:t>
            </a:r>
            <a:endParaRPr sz="2000">
              <a:solidFill>
                <a:srgbClr val="FFFFFF"/>
              </a:solidFill>
              <a:latin typeface="Comic Sans MS"/>
              <a:ea typeface="Comic Sans MS"/>
              <a:cs typeface="Comic Sans MS"/>
              <a:sym typeface="Comic Sans MS"/>
            </a:endParaRPr>
          </a:p>
          <a:p>
            <a:pPr indent="0" lvl="0" marL="0" rtl="0" algn="ctr">
              <a:spcBef>
                <a:spcPts val="0"/>
              </a:spcBef>
              <a:spcAft>
                <a:spcPts val="0"/>
              </a:spcAft>
              <a:buNone/>
            </a:pPr>
            <a:r>
              <a:rPr lang="en">
                <a:solidFill>
                  <a:srgbClr val="FFFFFF"/>
                </a:solidFill>
                <a:latin typeface="Comic Sans MS"/>
                <a:ea typeface="Comic Sans MS"/>
                <a:cs typeface="Comic Sans MS"/>
                <a:sym typeface="Comic Sans MS"/>
              </a:rPr>
              <a:t>           </a:t>
            </a:r>
            <a:endParaRPr>
              <a:solidFill>
                <a:srgbClr val="FFFFFF"/>
              </a:solidFill>
              <a:latin typeface="Comic Sans MS"/>
              <a:ea typeface="Comic Sans MS"/>
              <a:cs typeface="Comic Sans MS"/>
              <a:sym typeface="Comic Sans MS"/>
            </a:endParaRPr>
          </a:p>
          <a:p>
            <a:pPr indent="0" lvl="0" marL="0" rtl="0" algn="ctr">
              <a:spcBef>
                <a:spcPts val="0"/>
              </a:spcBef>
              <a:spcAft>
                <a:spcPts val="0"/>
              </a:spcAft>
              <a:buNone/>
            </a:pPr>
            <a:r>
              <a:rPr lang="en" sz="2100">
                <a:solidFill>
                  <a:srgbClr val="FFFFFF"/>
                </a:solidFill>
                <a:latin typeface="Comic Sans MS"/>
                <a:ea typeface="Comic Sans MS"/>
                <a:cs typeface="Comic Sans MS"/>
                <a:sym typeface="Comic Sans MS"/>
              </a:rPr>
              <a:t>Python</a:t>
            </a:r>
            <a:endParaRPr>
              <a:latin typeface="Fira Sans Condensed Light"/>
              <a:ea typeface="Fira Sans Condensed Light"/>
              <a:cs typeface="Fira Sans Condensed Light"/>
              <a:sym typeface="Fira Sans Condensed Light"/>
            </a:endParaRPr>
          </a:p>
        </p:txBody>
      </p:sp>
      <p:sp>
        <p:nvSpPr>
          <p:cNvPr id="256" name="Google Shape;256;p39"/>
          <p:cNvSpPr txBox="1"/>
          <p:nvPr/>
        </p:nvSpPr>
        <p:spPr>
          <a:xfrm>
            <a:off x="5942750" y="883900"/>
            <a:ext cx="2962200" cy="1730100"/>
          </a:xfrm>
          <a:prstGeom prst="rect">
            <a:avLst/>
          </a:prstGeom>
          <a:solidFill>
            <a:srgbClr val="FFFFFF">
              <a:alpha val="44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rgbClr val="FFFFFF"/>
                </a:solidFill>
                <a:latin typeface="Comic Sans MS"/>
                <a:ea typeface="Comic Sans MS"/>
                <a:cs typeface="Comic Sans MS"/>
                <a:sym typeface="Comic Sans MS"/>
              </a:rPr>
              <a:t>Framework used:-</a:t>
            </a:r>
            <a:endParaRPr sz="2000">
              <a:solidFill>
                <a:srgbClr val="FFFFFF"/>
              </a:solidFill>
              <a:latin typeface="Comic Sans MS"/>
              <a:ea typeface="Comic Sans MS"/>
              <a:cs typeface="Comic Sans MS"/>
              <a:sym typeface="Comic Sans MS"/>
            </a:endParaRPr>
          </a:p>
          <a:p>
            <a:pPr indent="0" lvl="0" marL="0" rtl="0" algn="l">
              <a:spcBef>
                <a:spcPts val="0"/>
              </a:spcBef>
              <a:spcAft>
                <a:spcPts val="0"/>
              </a:spcAft>
              <a:buNone/>
            </a:pPr>
            <a:r>
              <a:t/>
            </a:r>
            <a:endParaRPr sz="2000">
              <a:solidFill>
                <a:srgbClr val="FFFFFF"/>
              </a:solidFill>
              <a:latin typeface="Comic Sans MS"/>
              <a:ea typeface="Comic Sans MS"/>
              <a:cs typeface="Comic Sans MS"/>
              <a:sym typeface="Comic Sans MS"/>
            </a:endParaRPr>
          </a:p>
          <a:p>
            <a:pPr indent="457200" lvl="0" marL="0" rtl="0" algn="l">
              <a:spcBef>
                <a:spcPts val="0"/>
              </a:spcBef>
              <a:spcAft>
                <a:spcPts val="0"/>
              </a:spcAft>
              <a:buNone/>
            </a:pPr>
            <a:r>
              <a:rPr lang="en" sz="1700">
                <a:solidFill>
                  <a:srgbClr val="FFFFFF"/>
                </a:solidFill>
                <a:latin typeface="Comic Sans MS"/>
                <a:ea typeface="Comic Sans MS"/>
                <a:cs typeface="Comic Sans MS"/>
                <a:sym typeface="Comic Sans MS"/>
              </a:rPr>
              <a:t>1.Google Colab</a:t>
            </a:r>
            <a:endParaRPr sz="1700">
              <a:solidFill>
                <a:srgbClr val="FFFFFF"/>
              </a:solidFill>
              <a:latin typeface="Comic Sans MS"/>
              <a:ea typeface="Comic Sans MS"/>
              <a:cs typeface="Comic Sans MS"/>
              <a:sym typeface="Comic Sans MS"/>
            </a:endParaRPr>
          </a:p>
          <a:p>
            <a:pPr indent="457200" lvl="0" marL="0" rtl="0" algn="l">
              <a:spcBef>
                <a:spcPts val="0"/>
              </a:spcBef>
              <a:spcAft>
                <a:spcPts val="0"/>
              </a:spcAft>
              <a:buNone/>
            </a:pPr>
            <a:r>
              <a:rPr lang="en" sz="1700">
                <a:solidFill>
                  <a:srgbClr val="FFFFFF"/>
                </a:solidFill>
                <a:latin typeface="Comic Sans MS"/>
                <a:ea typeface="Comic Sans MS"/>
                <a:cs typeface="Comic Sans MS"/>
                <a:sym typeface="Comic Sans MS"/>
              </a:rPr>
              <a:t>2.Tensorflow:-</a:t>
            </a:r>
            <a:endParaRPr sz="1700">
              <a:solidFill>
                <a:srgbClr val="FFFFFF"/>
              </a:solidFill>
              <a:latin typeface="Comic Sans MS"/>
              <a:ea typeface="Comic Sans MS"/>
              <a:cs typeface="Comic Sans MS"/>
              <a:sym typeface="Comic Sans MS"/>
            </a:endParaRPr>
          </a:p>
          <a:p>
            <a:pPr indent="457200" lvl="0" marL="457200" rtl="0" algn="l">
              <a:spcBef>
                <a:spcPts val="0"/>
              </a:spcBef>
              <a:spcAft>
                <a:spcPts val="0"/>
              </a:spcAft>
              <a:buNone/>
            </a:pPr>
            <a:r>
              <a:rPr lang="en" sz="1700">
                <a:solidFill>
                  <a:srgbClr val="FFFFFF"/>
                </a:solidFill>
                <a:latin typeface="Comic Sans MS"/>
                <a:ea typeface="Comic Sans MS"/>
                <a:cs typeface="Comic Sans MS"/>
                <a:sym typeface="Comic Sans MS"/>
              </a:rPr>
              <a:t>keras API</a:t>
            </a:r>
            <a:endParaRPr sz="1700">
              <a:latin typeface="Fira Sans Condensed Light"/>
              <a:ea typeface="Fira Sans Condensed Light"/>
              <a:cs typeface="Fira Sans Condensed Light"/>
              <a:sym typeface="Fira Sans Condensed Light"/>
            </a:endParaRPr>
          </a:p>
        </p:txBody>
      </p:sp>
      <p:sp>
        <p:nvSpPr>
          <p:cNvPr id="257" name="Google Shape;257;p39"/>
          <p:cNvSpPr txBox="1"/>
          <p:nvPr/>
        </p:nvSpPr>
        <p:spPr>
          <a:xfrm>
            <a:off x="141075" y="2181575"/>
            <a:ext cx="5641800" cy="2463600"/>
          </a:xfrm>
          <a:prstGeom prst="rect">
            <a:avLst/>
          </a:prstGeom>
          <a:solidFill>
            <a:srgbClr val="FFFFFF">
              <a:alpha val="4471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FFFFF"/>
                </a:solidFill>
                <a:latin typeface="Comic Sans MS"/>
                <a:ea typeface="Comic Sans MS"/>
                <a:cs typeface="Comic Sans MS"/>
                <a:sym typeface="Comic Sans MS"/>
              </a:rPr>
              <a:t>Python libraries used:- </a:t>
            </a:r>
            <a:endParaRPr sz="2000">
              <a:solidFill>
                <a:srgbClr val="FFFFFF"/>
              </a:solidFill>
              <a:latin typeface="Comic Sans MS"/>
              <a:ea typeface="Comic Sans MS"/>
              <a:cs typeface="Comic Sans MS"/>
              <a:sym typeface="Comic Sans MS"/>
            </a:endParaRPr>
          </a:p>
          <a:p>
            <a:pPr indent="0" lvl="0" marL="0" rtl="0" algn="l">
              <a:spcBef>
                <a:spcPts val="0"/>
              </a:spcBef>
              <a:spcAft>
                <a:spcPts val="0"/>
              </a:spcAft>
              <a:buNone/>
            </a:pPr>
            <a:r>
              <a:t/>
            </a:r>
            <a:endParaRPr sz="2000">
              <a:solidFill>
                <a:srgbClr val="FFFFFF"/>
              </a:solidFill>
              <a:latin typeface="Comic Sans MS"/>
              <a:ea typeface="Comic Sans MS"/>
              <a:cs typeface="Comic Sans MS"/>
              <a:sym typeface="Comic Sans MS"/>
            </a:endParaRPr>
          </a:p>
          <a:p>
            <a:pPr indent="457200" lvl="0" marL="0" rtl="0" algn="l">
              <a:spcBef>
                <a:spcPts val="0"/>
              </a:spcBef>
              <a:spcAft>
                <a:spcPts val="0"/>
              </a:spcAft>
              <a:buNone/>
            </a:pPr>
            <a:r>
              <a:rPr lang="en" sz="1700">
                <a:solidFill>
                  <a:srgbClr val="FFFFFF"/>
                </a:solidFill>
                <a:latin typeface="Comic Sans MS"/>
                <a:ea typeface="Comic Sans MS"/>
                <a:cs typeface="Comic Sans MS"/>
                <a:sym typeface="Comic Sans MS"/>
              </a:rPr>
              <a:t>1.numpy ( for data wrangling)</a:t>
            </a:r>
            <a:endParaRPr sz="1700">
              <a:solidFill>
                <a:srgbClr val="FFFFFF"/>
              </a:solidFill>
              <a:latin typeface="Comic Sans MS"/>
              <a:ea typeface="Comic Sans MS"/>
              <a:cs typeface="Comic Sans MS"/>
              <a:sym typeface="Comic Sans MS"/>
            </a:endParaRPr>
          </a:p>
          <a:p>
            <a:pPr indent="457200" lvl="0" marL="0" rtl="0" algn="l">
              <a:spcBef>
                <a:spcPts val="0"/>
              </a:spcBef>
              <a:spcAft>
                <a:spcPts val="0"/>
              </a:spcAft>
              <a:buNone/>
            </a:pPr>
            <a:r>
              <a:rPr lang="en" sz="1700">
                <a:solidFill>
                  <a:srgbClr val="FFFFFF"/>
                </a:solidFill>
                <a:latin typeface="Comic Sans MS"/>
                <a:ea typeface="Comic Sans MS"/>
                <a:cs typeface="Comic Sans MS"/>
                <a:sym typeface="Comic Sans MS"/>
              </a:rPr>
              <a:t>2.matplotlib (graphs) </a:t>
            </a:r>
            <a:endParaRPr sz="1700">
              <a:solidFill>
                <a:srgbClr val="FFFFFF"/>
              </a:solidFill>
              <a:latin typeface="Comic Sans MS"/>
              <a:ea typeface="Comic Sans MS"/>
              <a:cs typeface="Comic Sans MS"/>
              <a:sym typeface="Comic Sans MS"/>
            </a:endParaRPr>
          </a:p>
          <a:p>
            <a:pPr indent="457200" lvl="0" marL="0" rtl="0" algn="l">
              <a:spcBef>
                <a:spcPts val="0"/>
              </a:spcBef>
              <a:spcAft>
                <a:spcPts val="0"/>
              </a:spcAft>
              <a:buNone/>
            </a:pPr>
            <a:r>
              <a:rPr lang="en" sz="1700">
                <a:solidFill>
                  <a:srgbClr val="FFFFFF"/>
                </a:solidFill>
                <a:latin typeface="Comic Sans MS"/>
                <a:ea typeface="Comic Sans MS"/>
                <a:cs typeface="Comic Sans MS"/>
                <a:sym typeface="Comic Sans MS"/>
              </a:rPr>
              <a:t>3.pandas( for dataframe generation)</a:t>
            </a:r>
            <a:endParaRPr sz="1700">
              <a:solidFill>
                <a:srgbClr val="FFFFFF"/>
              </a:solidFill>
              <a:latin typeface="Comic Sans MS"/>
              <a:ea typeface="Comic Sans MS"/>
              <a:cs typeface="Comic Sans MS"/>
              <a:sym typeface="Comic Sans MS"/>
            </a:endParaRPr>
          </a:p>
          <a:p>
            <a:pPr indent="457200" lvl="0" marL="0" rtl="0" algn="l">
              <a:spcBef>
                <a:spcPts val="0"/>
              </a:spcBef>
              <a:spcAft>
                <a:spcPts val="0"/>
              </a:spcAft>
              <a:buNone/>
            </a:pPr>
            <a:r>
              <a:rPr lang="en" sz="1700">
                <a:solidFill>
                  <a:srgbClr val="FFFFFF"/>
                </a:solidFill>
                <a:latin typeface="Comic Sans MS"/>
                <a:ea typeface="Comic Sans MS"/>
                <a:cs typeface="Comic Sans MS"/>
                <a:sym typeface="Comic Sans MS"/>
              </a:rPr>
              <a:t>4. Google colab authentication ( for fetching data from google data sheet) </a:t>
            </a:r>
            <a:endParaRPr sz="1700">
              <a:latin typeface="Fira Sans Condensed Light"/>
              <a:ea typeface="Fira Sans Condensed Light"/>
              <a:cs typeface="Fira Sans Condensed Light"/>
              <a:sym typeface="Fira Sans Condensed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pic>
        <p:nvPicPr>
          <p:cNvPr id="262" name="Google Shape;262;p40" title="VID-20200910-WA0034.mp4">
            <a:hlinkClick r:id="rId3"/>
          </p:cNvPr>
          <p:cNvPicPr preferRelativeResize="0"/>
          <p:nvPr/>
        </p:nvPicPr>
        <p:blipFill>
          <a:blip r:embed="rId4">
            <a:alphaModFix/>
          </a:blip>
          <a:stretch>
            <a:fillRect/>
          </a:stretch>
        </p:blipFill>
        <p:spPr>
          <a:xfrm>
            <a:off x="90425" y="695825"/>
            <a:ext cx="9001123" cy="4244474"/>
          </a:xfrm>
          <a:prstGeom prst="rect">
            <a:avLst/>
          </a:prstGeom>
          <a:noFill/>
          <a:ln>
            <a:noFill/>
          </a:ln>
        </p:spPr>
      </p:pic>
      <p:sp>
        <p:nvSpPr>
          <p:cNvPr id="263" name="Google Shape;263;p40"/>
          <p:cNvSpPr txBox="1"/>
          <p:nvPr/>
        </p:nvSpPr>
        <p:spPr>
          <a:xfrm>
            <a:off x="117988" y="0"/>
            <a:ext cx="8946000" cy="61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100">
                <a:solidFill>
                  <a:srgbClr val="FFFFFF"/>
                </a:solidFill>
                <a:latin typeface="Calibri"/>
                <a:ea typeface="Calibri"/>
                <a:cs typeface="Calibri"/>
                <a:sym typeface="Calibri"/>
              </a:rPr>
              <a:t>Word vector visualisation</a:t>
            </a:r>
            <a:endParaRPr b="1" sz="3100">
              <a:solidFill>
                <a:srgbClr val="FFFFFF"/>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pic>
        <p:nvPicPr>
          <p:cNvPr id="268" name="Google Shape;268;p41"/>
          <p:cNvPicPr preferRelativeResize="0"/>
          <p:nvPr/>
        </p:nvPicPr>
        <p:blipFill>
          <a:blip r:embed="rId3">
            <a:alphaModFix/>
          </a:blip>
          <a:stretch>
            <a:fillRect/>
          </a:stretch>
        </p:blipFill>
        <p:spPr>
          <a:xfrm>
            <a:off x="0" y="733350"/>
            <a:ext cx="9143999" cy="4349875"/>
          </a:xfrm>
          <a:prstGeom prst="rect">
            <a:avLst/>
          </a:prstGeom>
          <a:noFill/>
          <a:ln>
            <a:noFill/>
          </a:ln>
        </p:spPr>
      </p:pic>
      <p:sp>
        <p:nvSpPr>
          <p:cNvPr id="269" name="Google Shape;269;p41"/>
          <p:cNvSpPr txBox="1"/>
          <p:nvPr/>
        </p:nvSpPr>
        <p:spPr>
          <a:xfrm>
            <a:off x="5685975" y="4008325"/>
            <a:ext cx="57864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Fira Sans Condensed Light"/>
              <a:ea typeface="Fira Sans Condensed Light"/>
              <a:cs typeface="Fira Sans Condensed Light"/>
              <a:sym typeface="Fira Sans Condensed Light"/>
            </a:endParaRPr>
          </a:p>
        </p:txBody>
      </p:sp>
      <p:sp>
        <p:nvSpPr>
          <p:cNvPr id="270" name="Google Shape;270;p41"/>
          <p:cNvSpPr txBox="1"/>
          <p:nvPr/>
        </p:nvSpPr>
        <p:spPr>
          <a:xfrm>
            <a:off x="2479375" y="0"/>
            <a:ext cx="4380000" cy="37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100">
                <a:solidFill>
                  <a:srgbClr val="FFFFFF"/>
                </a:solidFill>
                <a:latin typeface="Calibri"/>
                <a:ea typeface="Calibri"/>
                <a:cs typeface="Calibri"/>
                <a:sym typeface="Calibri"/>
              </a:rPr>
              <a:t>Flow of neural network</a:t>
            </a:r>
            <a:endParaRPr b="1" sz="3100">
              <a:solidFill>
                <a:srgbClr val="FFFFFF"/>
              </a:solidFill>
              <a:latin typeface="Calibri"/>
              <a:ea typeface="Calibri"/>
              <a:cs typeface="Calibri"/>
              <a:sym typeface="Calibri"/>
            </a:endParaRPr>
          </a:p>
        </p:txBody>
      </p:sp>
      <p:sp>
        <p:nvSpPr>
          <p:cNvPr id="271" name="Google Shape;271;p41"/>
          <p:cNvSpPr/>
          <p:nvPr/>
        </p:nvSpPr>
        <p:spPr>
          <a:xfrm>
            <a:off x="7936250" y="3807400"/>
            <a:ext cx="20100" cy="1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41"/>
          <p:cNvSpPr/>
          <p:nvPr/>
        </p:nvSpPr>
        <p:spPr>
          <a:xfrm>
            <a:off x="7885950" y="3727150"/>
            <a:ext cx="301500" cy="17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41"/>
          <p:cNvSpPr txBox="1"/>
          <p:nvPr/>
        </p:nvSpPr>
        <p:spPr>
          <a:xfrm>
            <a:off x="7896075" y="3727025"/>
            <a:ext cx="301500" cy="17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Fira Sans Condensed Light"/>
                <a:ea typeface="Fira Sans Condensed Light"/>
                <a:cs typeface="Fira Sans Condensed Light"/>
                <a:sym typeface="Fira Sans Condensed Light"/>
              </a:rPr>
              <a:t>80</a:t>
            </a:r>
            <a:endParaRPr sz="800">
              <a:latin typeface="Fira Sans Condensed Light"/>
              <a:ea typeface="Fira Sans Condensed Light"/>
              <a:cs typeface="Fira Sans Condensed Light"/>
              <a:sym typeface="Fira Sans Condensed Light"/>
            </a:endParaRPr>
          </a:p>
          <a:p>
            <a:pPr indent="0" lvl="0" marL="0" rtl="0" algn="l">
              <a:spcBef>
                <a:spcPts val="0"/>
              </a:spcBef>
              <a:spcAft>
                <a:spcPts val="0"/>
              </a:spcAft>
              <a:buNone/>
            </a:pPr>
            <a:r>
              <a:t/>
            </a:r>
            <a:endParaRPr sz="800">
              <a:latin typeface="Fira Sans Condensed Light"/>
              <a:ea typeface="Fira Sans Condensed Light"/>
              <a:cs typeface="Fira Sans Condensed Light"/>
              <a:sym typeface="Fira Sans Condensed Light"/>
            </a:endParaRPr>
          </a:p>
        </p:txBody>
      </p:sp>
      <p:sp>
        <p:nvSpPr>
          <p:cNvPr id="274" name="Google Shape;274;p41"/>
          <p:cNvSpPr/>
          <p:nvPr/>
        </p:nvSpPr>
        <p:spPr>
          <a:xfrm>
            <a:off x="1577200" y="2853025"/>
            <a:ext cx="1356300" cy="10950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75" name="Google Shape;275;p41"/>
          <p:cNvSpPr txBox="1"/>
          <p:nvPr/>
        </p:nvSpPr>
        <p:spPr>
          <a:xfrm>
            <a:off x="1667625" y="2943450"/>
            <a:ext cx="1245600" cy="86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a:latin typeface="Fira Sans Condensed"/>
                <a:ea typeface="Fira Sans Condensed"/>
                <a:cs typeface="Fira Sans Condensed"/>
                <a:sym typeface="Fira Sans Condensed"/>
              </a:rPr>
              <a:t>Batch Normalization</a:t>
            </a:r>
            <a:endParaRPr b="1" i="1">
              <a:latin typeface="Fira Sans Condensed"/>
              <a:ea typeface="Fira Sans Condensed"/>
              <a:cs typeface="Fira Sans Condensed"/>
              <a:sym typeface="Fira Sans Condensed"/>
            </a:endParaRPr>
          </a:p>
          <a:p>
            <a:pPr indent="0" lvl="0" marL="0" rtl="0" algn="l">
              <a:spcBef>
                <a:spcPts val="0"/>
              </a:spcBef>
              <a:spcAft>
                <a:spcPts val="0"/>
              </a:spcAft>
              <a:buNone/>
            </a:pPr>
            <a:r>
              <a:t/>
            </a:r>
            <a:endParaRPr b="1">
              <a:latin typeface="Fira Sans Condensed"/>
              <a:ea typeface="Fira Sans Condensed"/>
              <a:cs typeface="Fira Sans Condensed"/>
              <a:sym typeface="Fira Sans Condense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2"/>
          <p:cNvSpPr txBox="1"/>
          <p:nvPr/>
        </p:nvSpPr>
        <p:spPr>
          <a:xfrm>
            <a:off x="1779275" y="52975"/>
            <a:ext cx="5416200" cy="63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100">
                <a:solidFill>
                  <a:srgbClr val="FFFFFF"/>
                </a:solidFill>
                <a:latin typeface="Calibri"/>
                <a:ea typeface="Calibri"/>
                <a:cs typeface="Calibri"/>
                <a:sym typeface="Calibri"/>
              </a:rPr>
              <a:t>Results and conclusion(RNN)</a:t>
            </a:r>
            <a:endParaRPr b="1" sz="3100">
              <a:solidFill>
                <a:srgbClr val="FFFFFF"/>
              </a:solidFill>
              <a:latin typeface="Calibri"/>
              <a:ea typeface="Calibri"/>
              <a:cs typeface="Calibri"/>
              <a:sym typeface="Calibri"/>
            </a:endParaRPr>
          </a:p>
        </p:txBody>
      </p:sp>
      <p:sp>
        <p:nvSpPr>
          <p:cNvPr id="281" name="Google Shape;281;p42"/>
          <p:cNvSpPr txBox="1"/>
          <p:nvPr/>
        </p:nvSpPr>
        <p:spPr>
          <a:xfrm>
            <a:off x="253875" y="818075"/>
            <a:ext cx="8566200" cy="413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FFFFFF"/>
                </a:solidFill>
                <a:latin typeface="Comic Sans MS"/>
                <a:ea typeface="Comic Sans MS"/>
                <a:cs typeface="Comic Sans MS"/>
                <a:sym typeface="Comic Sans MS"/>
              </a:rPr>
              <a:t>Results:-</a:t>
            </a:r>
            <a:endParaRPr sz="2200">
              <a:solidFill>
                <a:srgbClr val="FFFFFF"/>
              </a:solidFill>
              <a:latin typeface="Comic Sans MS"/>
              <a:ea typeface="Comic Sans MS"/>
              <a:cs typeface="Comic Sans MS"/>
              <a:sym typeface="Comic Sans MS"/>
            </a:endParaRPr>
          </a:p>
          <a:p>
            <a:pPr indent="0" lvl="0" marL="0" rtl="0" algn="l">
              <a:spcBef>
                <a:spcPts val="0"/>
              </a:spcBef>
              <a:spcAft>
                <a:spcPts val="0"/>
              </a:spcAft>
              <a:buNone/>
            </a:pPr>
            <a:r>
              <a:t/>
            </a:r>
            <a:endParaRPr sz="2000">
              <a:solidFill>
                <a:srgbClr val="FFFFFF"/>
              </a:solidFill>
              <a:latin typeface="Comic Sans MS"/>
              <a:ea typeface="Comic Sans MS"/>
              <a:cs typeface="Comic Sans MS"/>
              <a:sym typeface="Comic Sans MS"/>
            </a:endParaRPr>
          </a:p>
          <a:p>
            <a:pPr indent="-355600" lvl="0" marL="457200" rtl="0" algn="l">
              <a:spcBef>
                <a:spcPts val="0"/>
              </a:spcBef>
              <a:spcAft>
                <a:spcPts val="0"/>
              </a:spcAft>
              <a:buClr>
                <a:srgbClr val="FFFFFF"/>
              </a:buClr>
              <a:buSzPts val="2000"/>
              <a:buFont typeface="Comic Sans MS"/>
              <a:buChar char="●"/>
            </a:pPr>
            <a:r>
              <a:rPr lang="en" sz="2000">
                <a:solidFill>
                  <a:srgbClr val="FFFFFF"/>
                </a:solidFill>
                <a:latin typeface="Comic Sans MS"/>
                <a:ea typeface="Comic Sans MS"/>
                <a:cs typeface="Comic Sans MS"/>
                <a:sym typeface="Comic Sans MS"/>
              </a:rPr>
              <a:t>After  10 epochs</a:t>
            </a:r>
            <a:endParaRPr sz="2000">
              <a:solidFill>
                <a:srgbClr val="FFFFFF"/>
              </a:solidFill>
              <a:latin typeface="Comic Sans MS"/>
              <a:ea typeface="Comic Sans MS"/>
              <a:cs typeface="Comic Sans MS"/>
              <a:sym typeface="Comic Sans MS"/>
            </a:endParaRPr>
          </a:p>
          <a:p>
            <a:pPr indent="0" lvl="0" marL="457200" rtl="0" algn="l">
              <a:spcBef>
                <a:spcPts val="0"/>
              </a:spcBef>
              <a:spcAft>
                <a:spcPts val="0"/>
              </a:spcAft>
              <a:buNone/>
            </a:pPr>
            <a:r>
              <a:rPr lang="en" sz="2000">
                <a:solidFill>
                  <a:srgbClr val="FFFFFF"/>
                </a:solidFill>
                <a:latin typeface="Comic Sans MS"/>
                <a:ea typeface="Comic Sans MS"/>
                <a:cs typeface="Comic Sans MS"/>
                <a:sym typeface="Comic Sans MS"/>
              </a:rPr>
              <a:t>1.Training data set output accuracy  comes out to be 92% .</a:t>
            </a:r>
            <a:endParaRPr sz="2000">
              <a:solidFill>
                <a:srgbClr val="FFFFFF"/>
              </a:solidFill>
              <a:latin typeface="Comic Sans MS"/>
              <a:ea typeface="Comic Sans MS"/>
              <a:cs typeface="Comic Sans MS"/>
              <a:sym typeface="Comic Sans MS"/>
            </a:endParaRPr>
          </a:p>
          <a:p>
            <a:pPr indent="0" lvl="0" marL="457200" rtl="0" algn="l">
              <a:spcBef>
                <a:spcPts val="0"/>
              </a:spcBef>
              <a:spcAft>
                <a:spcPts val="0"/>
              </a:spcAft>
              <a:buNone/>
            </a:pPr>
            <a:r>
              <a:rPr lang="en" sz="2000">
                <a:solidFill>
                  <a:srgbClr val="FFFFFF"/>
                </a:solidFill>
                <a:latin typeface="Comic Sans MS"/>
                <a:ea typeface="Comic Sans MS"/>
                <a:cs typeface="Comic Sans MS"/>
                <a:sym typeface="Comic Sans MS"/>
              </a:rPr>
              <a:t>2.V</a:t>
            </a:r>
            <a:r>
              <a:rPr lang="en" sz="2000">
                <a:solidFill>
                  <a:srgbClr val="FFFFFF"/>
                </a:solidFill>
                <a:latin typeface="Comic Sans MS"/>
                <a:ea typeface="Comic Sans MS"/>
                <a:cs typeface="Comic Sans MS"/>
                <a:sym typeface="Comic Sans MS"/>
              </a:rPr>
              <a:t>alidating data set  </a:t>
            </a:r>
            <a:r>
              <a:rPr lang="en" sz="2000">
                <a:solidFill>
                  <a:srgbClr val="FFFFFF"/>
                </a:solidFill>
                <a:latin typeface="Comic Sans MS"/>
                <a:ea typeface="Comic Sans MS"/>
                <a:cs typeface="Comic Sans MS"/>
                <a:sym typeface="Comic Sans MS"/>
              </a:rPr>
              <a:t>output accuracy comes out to be 78%. </a:t>
            </a:r>
            <a:endParaRPr sz="2000">
              <a:solidFill>
                <a:srgbClr val="FFFFFF"/>
              </a:solidFill>
              <a:latin typeface="Comic Sans MS"/>
              <a:ea typeface="Comic Sans MS"/>
              <a:cs typeface="Comic Sans MS"/>
              <a:sym typeface="Comic Sans MS"/>
            </a:endParaRPr>
          </a:p>
          <a:p>
            <a:pPr indent="0" lvl="0" marL="457200" rtl="0" algn="l">
              <a:spcBef>
                <a:spcPts val="0"/>
              </a:spcBef>
              <a:spcAft>
                <a:spcPts val="0"/>
              </a:spcAft>
              <a:buNone/>
            </a:pPr>
            <a:r>
              <a:rPr lang="en" sz="2000">
                <a:solidFill>
                  <a:srgbClr val="FFFFFF"/>
                </a:solidFill>
                <a:latin typeface="Comic Sans MS"/>
                <a:ea typeface="Comic Sans MS"/>
                <a:cs typeface="Comic Sans MS"/>
                <a:sym typeface="Comic Sans MS"/>
              </a:rPr>
              <a:t>3.Testing set accuracy was 79%.</a:t>
            </a:r>
            <a:endParaRPr sz="2000">
              <a:solidFill>
                <a:srgbClr val="FFFFFF"/>
              </a:solidFill>
              <a:latin typeface="Comic Sans MS"/>
              <a:ea typeface="Comic Sans MS"/>
              <a:cs typeface="Comic Sans MS"/>
              <a:sym typeface="Comic Sans MS"/>
            </a:endParaRPr>
          </a:p>
          <a:p>
            <a:pPr indent="0" lvl="0" marL="457200" rtl="0" algn="l">
              <a:spcBef>
                <a:spcPts val="0"/>
              </a:spcBef>
              <a:spcAft>
                <a:spcPts val="0"/>
              </a:spcAft>
              <a:buNone/>
            </a:pPr>
            <a:r>
              <a:t/>
            </a:r>
            <a:endParaRPr sz="2000">
              <a:solidFill>
                <a:srgbClr val="FFFFFF"/>
              </a:solidFill>
              <a:latin typeface="Comic Sans MS"/>
              <a:ea typeface="Comic Sans MS"/>
              <a:cs typeface="Comic Sans MS"/>
              <a:sym typeface="Comic Sans MS"/>
            </a:endParaRPr>
          </a:p>
          <a:p>
            <a:pPr indent="0" lvl="0" marL="0" rtl="0" algn="l">
              <a:spcBef>
                <a:spcPts val="0"/>
              </a:spcBef>
              <a:spcAft>
                <a:spcPts val="0"/>
              </a:spcAft>
              <a:buNone/>
            </a:pPr>
            <a:r>
              <a:rPr lang="en" sz="2200">
                <a:solidFill>
                  <a:srgbClr val="FFFFFF"/>
                </a:solidFill>
                <a:latin typeface="Comic Sans MS"/>
                <a:ea typeface="Comic Sans MS"/>
                <a:cs typeface="Comic Sans MS"/>
                <a:sym typeface="Comic Sans MS"/>
              </a:rPr>
              <a:t>Conclusion:-</a:t>
            </a:r>
            <a:endParaRPr sz="2200">
              <a:solidFill>
                <a:srgbClr val="FFFFFF"/>
              </a:solidFill>
              <a:latin typeface="Comic Sans MS"/>
              <a:ea typeface="Comic Sans MS"/>
              <a:cs typeface="Comic Sans MS"/>
              <a:sym typeface="Comic Sans MS"/>
            </a:endParaRPr>
          </a:p>
          <a:p>
            <a:pPr indent="0" lvl="0" marL="0" rtl="0" algn="l">
              <a:spcBef>
                <a:spcPts val="0"/>
              </a:spcBef>
              <a:spcAft>
                <a:spcPts val="0"/>
              </a:spcAft>
              <a:buNone/>
            </a:pPr>
            <a:r>
              <a:t/>
            </a:r>
            <a:endParaRPr sz="1500">
              <a:solidFill>
                <a:srgbClr val="FFFFFF"/>
              </a:solidFill>
              <a:latin typeface="Comic Sans MS"/>
              <a:ea typeface="Comic Sans MS"/>
              <a:cs typeface="Comic Sans MS"/>
              <a:sym typeface="Comic Sans MS"/>
            </a:endParaRPr>
          </a:p>
          <a:p>
            <a:pPr indent="-355600" lvl="0" marL="457200" rtl="0" algn="l">
              <a:spcBef>
                <a:spcPts val="0"/>
              </a:spcBef>
              <a:spcAft>
                <a:spcPts val="0"/>
              </a:spcAft>
              <a:buClr>
                <a:srgbClr val="FFFFFF"/>
              </a:buClr>
              <a:buSzPts val="2000"/>
              <a:buFont typeface="Comic Sans MS"/>
              <a:buAutoNum type="arabicPeriod"/>
            </a:pPr>
            <a:r>
              <a:rPr lang="en" sz="2000">
                <a:solidFill>
                  <a:srgbClr val="FFFFFF"/>
                </a:solidFill>
                <a:latin typeface="Comic Sans MS"/>
                <a:ea typeface="Comic Sans MS"/>
                <a:cs typeface="Comic Sans MS"/>
                <a:sym typeface="Comic Sans MS"/>
              </a:rPr>
              <a:t>After 10 epoches ,parameters were updated satisfactorily.</a:t>
            </a:r>
            <a:endParaRPr sz="2000">
              <a:solidFill>
                <a:srgbClr val="FFFFFF"/>
              </a:solidFill>
              <a:latin typeface="Comic Sans MS"/>
              <a:ea typeface="Comic Sans MS"/>
              <a:cs typeface="Comic Sans MS"/>
              <a:sym typeface="Comic Sans MS"/>
            </a:endParaRPr>
          </a:p>
          <a:p>
            <a:pPr indent="-355600" lvl="0" marL="457200" rtl="0" algn="l">
              <a:spcBef>
                <a:spcPts val="0"/>
              </a:spcBef>
              <a:spcAft>
                <a:spcPts val="0"/>
              </a:spcAft>
              <a:buClr>
                <a:srgbClr val="FFFFFF"/>
              </a:buClr>
              <a:buSzPts val="2000"/>
              <a:buFont typeface="Comic Sans MS"/>
              <a:buAutoNum type="arabicPeriod"/>
            </a:pPr>
            <a:r>
              <a:rPr lang="en" sz="2000">
                <a:solidFill>
                  <a:srgbClr val="FFFFFF"/>
                </a:solidFill>
                <a:latin typeface="Comic Sans MS"/>
                <a:ea typeface="Comic Sans MS"/>
                <a:cs typeface="Comic Sans MS"/>
                <a:sym typeface="Comic Sans MS"/>
              </a:rPr>
              <a:t>To extract sentiments from words, sentences we need to vectorize them using word embeddings.</a:t>
            </a:r>
            <a:endParaRPr sz="2000">
              <a:solidFill>
                <a:srgbClr val="FFFFFF"/>
              </a:solidFill>
              <a:latin typeface="Comic Sans MS"/>
              <a:ea typeface="Comic Sans MS"/>
              <a:cs typeface="Comic Sans MS"/>
              <a:sym typeface="Comic Sans MS"/>
            </a:endParaRPr>
          </a:p>
          <a:p>
            <a:pPr indent="0" lvl="0" marL="457200" rtl="0" algn="l">
              <a:spcBef>
                <a:spcPts val="0"/>
              </a:spcBef>
              <a:spcAft>
                <a:spcPts val="0"/>
              </a:spcAft>
              <a:buNone/>
            </a:pPr>
            <a:r>
              <a:t/>
            </a:r>
            <a:endParaRPr sz="1700">
              <a:solidFill>
                <a:srgbClr val="FFFFFF"/>
              </a:solidFill>
              <a:latin typeface="Comic Sans MS"/>
              <a:ea typeface="Comic Sans MS"/>
              <a:cs typeface="Comic Sans MS"/>
              <a:sym typeface="Comic Sans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3"/>
          <p:cNvSpPr txBox="1"/>
          <p:nvPr>
            <p:ph idx="4294967295" type="ctrTitle"/>
          </p:nvPr>
        </p:nvSpPr>
        <p:spPr>
          <a:xfrm>
            <a:off x="1551500" y="170075"/>
            <a:ext cx="6644400" cy="59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Few  things which are imp in project(RNN)</a:t>
            </a:r>
            <a:endParaRPr/>
          </a:p>
        </p:txBody>
      </p:sp>
      <p:sp>
        <p:nvSpPr>
          <p:cNvPr id="287" name="Google Shape;287;p43"/>
          <p:cNvSpPr txBox="1"/>
          <p:nvPr/>
        </p:nvSpPr>
        <p:spPr>
          <a:xfrm rot="-238">
            <a:off x="244475" y="1165975"/>
            <a:ext cx="8679000" cy="37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500">
              <a:solidFill>
                <a:srgbClr val="FFFFFF"/>
              </a:solidFill>
              <a:latin typeface="Comic Sans MS"/>
              <a:ea typeface="Comic Sans MS"/>
              <a:cs typeface="Comic Sans MS"/>
              <a:sym typeface="Comic Sans MS"/>
            </a:endParaRPr>
          </a:p>
          <a:p>
            <a:pPr indent="-355600" lvl="0" marL="457200" rtl="0" algn="l">
              <a:spcBef>
                <a:spcPts val="0"/>
              </a:spcBef>
              <a:spcAft>
                <a:spcPts val="0"/>
              </a:spcAft>
              <a:buClr>
                <a:srgbClr val="FFFFFF"/>
              </a:buClr>
              <a:buSzPts val="2000"/>
              <a:buFont typeface="Comic Sans MS"/>
              <a:buChar char="●"/>
            </a:pPr>
            <a:r>
              <a:rPr lang="en" sz="2000">
                <a:solidFill>
                  <a:srgbClr val="FFFFFF"/>
                </a:solidFill>
                <a:latin typeface="Comic Sans MS"/>
                <a:ea typeface="Comic Sans MS"/>
                <a:cs typeface="Comic Sans MS"/>
                <a:sym typeface="Comic Sans MS"/>
              </a:rPr>
              <a:t>In real world problems vocabulary size is an important parameter which affects accuracy of model ,it does not need to be size of complete words in dataset but some of effective words should be included.</a:t>
            </a:r>
            <a:endParaRPr sz="2000">
              <a:solidFill>
                <a:srgbClr val="FFFFFF"/>
              </a:solidFill>
              <a:latin typeface="Comic Sans MS"/>
              <a:ea typeface="Comic Sans MS"/>
              <a:cs typeface="Comic Sans MS"/>
              <a:sym typeface="Comic Sans MS"/>
            </a:endParaRPr>
          </a:p>
          <a:p>
            <a:pPr indent="-355600" lvl="0" marL="457200" rtl="0" algn="l">
              <a:spcBef>
                <a:spcPts val="0"/>
              </a:spcBef>
              <a:spcAft>
                <a:spcPts val="0"/>
              </a:spcAft>
              <a:buClr>
                <a:srgbClr val="FFFFFF"/>
              </a:buClr>
              <a:buSzPts val="2000"/>
              <a:buFont typeface="Comic Sans MS"/>
              <a:buChar char="●"/>
            </a:pPr>
            <a:r>
              <a:rPr lang="en" sz="2000">
                <a:solidFill>
                  <a:srgbClr val="FFFFFF"/>
                </a:solidFill>
                <a:latin typeface="Comic Sans MS"/>
                <a:ea typeface="Comic Sans MS"/>
                <a:cs typeface="Comic Sans MS"/>
                <a:sym typeface="Comic Sans MS"/>
              </a:rPr>
              <a:t>Also, accuracy and loss function is noisy if </a:t>
            </a:r>
            <a:r>
              <a:rPr lang="en" sz="2000">
                <a:solidFill>
                  <a:srgbClr val="FFFFFF"/>
                </a:solidFill>
                <a:latin typeface="Comic Sans MS"/>
                <a:ea typeface="Comic Sans MS"/>
                <a:cs typeface="Comic Sans MS"/>
                <a:sym typeface="Comic Sans MS"/>
              </a:rPr>
              <a:t>batch size is not tuned properly.</a:t>
            </a:r>
            <a:endParaRPr sz="2000">
              <a:solidFill>
                <a:srgbClr val="FFFFFF"/>
              </a:solidFill>
              <a:latin typeface="Comic Sans MS"/>
              <a:ea typeface="Comic Sans MS"/>
              <a:cs typeface="Comic Sans MS"/>
              <a:sym typeface="Comic Sans MS"/>
            </a:endParaRPr>
          </a:p>
          <a:p>
            <a:pPr indent="-355600" lvl="0" marL="457200" rtl="0" algn="l">
              <a:spcBef>
                <a:spcPts val="0"/>
              </a:spcBef>
              <a:spcAft>
                <a:spcPts val="0"/>
              </a:spcAft>
              <a:buClr>
                <a:srgbClr val="FFFFFF"/>
              </a:buClr>
              <a:buSzPts val="2000"/>
              <a:buFont typeface="Comic Sans MS"/>
              <a:buChar char="●"/>
            </a:pPr>
            <a:r>
              <a:rPr lang="en" sz="2000">
                <a:solidFill>
                  <a:srgbClr val="FFFFFF"/>
                </a:solidFill>
                <a:latin typeface="Comic Sans MS"/>
                <a:ea typeface="Comic Sans MS"/>
                <a:cs typeface="Comic Sans MS"/>
                <a:sym typeface="Comic Sans MS"/>
              </a:rPr>
              <a:t>After specific number of epochs model starts overfitting resulting in poor validation and test accuracy.</a:t>
            </a:r>
            <a:endParaRPr sz="2000">
              <a:solidFill>
                <a:srgbClr val="FFFFFF"/>
              </a:solidFill>
              <a:latin typeface="Comic Sans MS"/>
              <a:ea typeface="Comic Sans MS"/>
              <a:cs typeface="Comic Sans MS"/>
              <a:sym typeface="Comic Sans MS"/>
            </a:endParaRPr>
          </a:p>
          <a:p>
            <a:pPr indent="-355600" lvl="0" marL="457200" rtl="0" algn="l">
              <a:spcBef>
                <a:spcPts val="0"/>
              </a:spcBef>
              <a:spcAft>
                <a:spcPts val="0"/>
              </a:spcAft>
              <a:buClr>
                <a:srgbClr val="FFFFFF"/>
              </a:buClr>
              <a:buSzPts val="2000"/>
              <a:buFont typeface="Comic Sans MS"/>
              <a:buChar char="●"/>
            </a:pPr>
            <a:r>
              <a:rPr lang="en" sz="2000">
                <a:solidFill>
                  <a:srgbClr val="FFFFFF"/>
                </a:solidFill>
                <a:latin typeface="Comic Sans MS"/>
                <a:ea typeface="Comic Sans MS"/>
                <a:cs typeface="Comic Sans MS"/>
                <a:sym typeface="Comic Sans MS"/>
              </a:rPr>
              <a:t>Random and shuffled data opts for better accuracy on test set</a:t>
            </a:r>
            <a:endParaRPr sz="2000">
              <a:solidFill>
                <a:srgbClr val="FFFFFF"/>
              </a:solidFill>
              <a:latin typeface="Comic Sans MS"/>
              <a:ea typeface="Comic Sans MS"/>
              <a:cs typeface="Comic Sans MS"/>
              <a:sym typeface="Comic Sans MS"/>
            </a:endParaRPr>
          </a:p>
          <a:p>
            <a:pPr indent="-355600" lvl="0" marL="457200" rtl="0" algn="l">
              <a:spcBef>
                <a:spcPts val="0"/>
              </a:spcBef>
              <a:spcAft>
                <a:spcPts val="0"/>
              </a:spcAft>
              <a:buClr>
                <a:srgbClr val="FFFFFF"/>
              </a:buClr>
              <a:buSzPts val="2000"/>
              <a:buFont typeface="Comic Sans MS"/>
              <a:buChar char="●"/>
            </a:pPr>
            <a:r>
              <a:rPr lang="en" sz="2000">
                <a:solidFill>
                  <a:srgbClr val="FFFFFF"/>
                </a:solidFill>
                <a:latin typeface="Comic Sans MS"/>
                <a:ea typeface="Comic Sans MS"/>
                <a:cs typeface="Comic Sans MS"/>
                <a:sym typeface="Comic Sans MS"/>
              </a:rPr>
              <a:t>Model overfits so requires regularization and less parameters</a:t>
            </a:r>
            <a:endParaRPr sz="2000">
              <a:solidFill>
                <a:srgbClr val="FFFFFF"/>
              </a:solidFill>
              <a:latin typeface="Comic Sans MS"/>
              <a:ea typeface="Comic Sans MS"/>
              <a:cs typeface="Comic Sans MS"/>
              <a:sym typeface="Comic Sans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4"/>
          <p:cNvSpPr txBox="1"/>
          <p:nvPr/>
        </p:nvSpPr>
        <p:spPr>
          <a:xfrm>
            <a:off x="165250" y="134275"/>
            <a:ext cx="8810100" cy="81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100">
                <a:solidFill>
                  <a:srgbClr val="FFFFFF"/>
                </a:solidFill>
                <a:latin typeface="Calibri"/>
                <a:ea typeface="Calibri"/>
                <a:cs typeface="Calibri"/>
                <a:sym typeface="Calibri"/>
              </a:rPr>
              <a:t>Some tested sentences with their sequence</a:t>
            </a:r>
            <a:endParaRPr b="1" sz="3100">
              <a:solidFill>
                <a:srgbClr val="FFFFFF"/>
              </a:solidFill>
              <a:latin typeface="Calibri"/>
              <a:ea typeface="Calibri"/>
              <a:cs typeface="Calibri"/>
              <a:sym typeface="Calibri"/>
            </a:endParaRPr>
          </a:p>
        </p:txBody>
      </p:sp>
      <p:pic>
        <p:nvPicPr>
          <p:cNvPr id="293" name="Google Shape;293;p44"/>
          <p:cNvPicPr preferRelativeResize="0"/>
          <p:nvPr/>
        </p:nvPicPr>
        <p:blipFill>
          <a:blip r:embed="rId3">
            <a:alphaModFix/>
          </a:blip>
          <a:stretch>
            <a:fillRect/>
          </a:stretch>
        </p:blipFill>
        <p:spPr>
          <a:xfrm>
            <a:off x="152400" y="1329900"/>
            <a:ext cx="8839201" cy="2904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