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258" r:id="rId5"/>
    <p:sldId id="260" r:id="rId6"/>
    <p:sldId id="259" r:id="rId7"/>
    <p:sldId id="261" r:id="rId8"/>
    <p:sldId id="262" r:id="rId9"/>
    <p:sldId id="263" r:id="rId10"/>
    <p:sldId id="266" r:id="rId11"/>
    <p:sldId id="264" r:id="rId12"/>
    <p:sldId id="265" r:id="rId13"/>
  </p:sldIdLst>
  <p:sldSz cx="9144000" cy="5143500" type="screen16x9"/>
  <p:notesSz cx="6858000" cy="9144000"/>
  <p:embeddedFontLst>
    <p:embeddedFont>
      <p:font typeface="Open Sans" panose="020B0604020202020204" charset="0"/>
      <p:regular r:id="rId15"/>
      <p:bold r:id="rId16"/>
      <p:italic r:id="rId17"/>
      <p:boldItalic r:id="rId18"/>
    </p:embeddedFont>
    <p:embeddedFont>
      <p:font typeface="PT Sans Narrow" panose="020B0604020202020204" charset="0"/>
      <p:regular r:id="rId19"/>
      <p:bold r:id="rId20"/>
    </p:embeddedFont>
    <p:embeddedFont>
      <p:font typeface="Robo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d4975a7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5d4975a7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d4975a79c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d4975a79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d4975a79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5d4975a79c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d4975a79c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d4975a79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d4975a79c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d4975a79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d4975a79c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d4975a79c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d4975a79c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d4975a79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d4975a79c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d4975a79c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bc2cdf1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bc2cdf1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bc2cdf19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bc2cdf19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
        <p:cNvGrpSpPr/>
        <p:nvPr/>
      </p:nvGrpSpPr>
      <p:grpSpPr>
        <a:xfrm>
          <a:off x="0" y="0"/>
          <a:ext cx="0" cy="0"/>
          <a:chOff x="0" y="0"/>
          <a:chExt cx="0" cy="0"/>
        </a:xfrm>
      </p:grpSpPr>
      <p:sp>
        <p:nvSpPr>
          <p:cNvPr id="57" name="Google Shape;57;p15"/>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600"/>
              <a:buNone/>
              <a:defRPr/>
            </a:lvl1pPr>
            <a:lvl2pPr lvl="1" algn="l" rtl="0">
              <a:lnSpc>
                <a:spcPct val="100000"/>
              </a:lnSpc>
              <a:spcBef>
                <a:spcPts val="0"/>
              </a:spcBef>
              <a:spcAft>
                <a:spcPts val="0"/>
              </a:spcAft>
              <a:buSzPts val="3600"/>
              <a:buNone/>
              <a:defRPr/>
            </a:lvl2pPr>
            <a:lvl3pPr lvl="2" algn="l" rtl="0">
              <a:lnSpc>
                <a:spcPct val="100000"/>
              </a:lnSpc>
              <a:spcBef>
                <a:spcPts val="0"/>
              </a:spcBef>
              <a:spcAft>
                <a:spcPts val="0"/>
              </a:spcAft>
              <a:buSzPts val="3600"/>
              <a:buNone/>
              <a:defRPr/>
            </a:lvl3pPr>
            <a:lvl4pPr lvl="3" algn="l" rtl="0">
              <a:lnSpc>
                <a:spcPct val="100000"/>
              </a:lnSpc>
              <a:spcBef>
                <a:spcPts val="0"/>
              </a:spcBef>
              <a:spcAft>
                <a:spcPts val="0"/>
              </a:spcAft>
              <a:buSzPts val="3600"/>
              <a:buNone/>
              <a:defRPr/>
            </a:lvl4pPr>
            <a:lvl5pPr lvl="4" algn="l" rtl="0">
              <a:lnSpc>
                <a:spcPct val="100000"/>
              </a:lnSpc>
              <a:spcBef>
                <a:spcPts val="0"/>
              </a:spcBef>
              <a:spcAft>
                <a:spcPts val="0"/>
              </a:spcAft>
              <a:buSzPts val="3600"/>
              <a:buNone/>
              <a:defRPr/>
            </a:lvl5pPr>
            <a:lvl6pPr lvl="5" algn="l" rtl="0">
              <a:lnSpc>
                <a:spcPct val="100000"/>
              </a:lnSpc>
              <a:spcBef>
                <a:spcPts val="0"/>
              </a:spcBef>
              <a:spcAft>
                <a:spcPts val="0"/>
              </a:spcAft>
              <a:buSzPts val="3600"/>
              <a:buNone/>
              <a:defRPr/>
            </a:lvl6pPr>
            <a:lvl7pPr lvl="6" algn="l" rtl="0">
              <a:lnSpc>
                <a:spcPct val="100000"/>
              </a:lnSpc>
              <a:spcBef>
                <a:spcPts val="0"/>
              </a:spcBef>
              <a:spcAft>
                <a:spcPts val="0"/>
              </a:spcAft>
              <a:buSzPts val="3600"/>
              <a:buNone/>
              <a:defRPr/>
            </a:lvl7pPr>
            <a:lvl8pPr lvl="7" algn="l" rtl="0">
              <a:lnSpc>
                <a:spcPct val="100000"/>
              </a:lnSpc>
              <a:spcBef>
                <a:spcPts val="0"/>
              </a:spcBef>
              <a:spcAft>
                <a:spcPts val="0"/>
              </a:spcAft>
              <a:buSzPts val="3600"/>
              <a:buNone/>
              <a:defRPr/>
            </a:lvl8pPr>
            <a:lvl9pPr lvl="8" algn="l" rtl="0">
              <a:lnSpc>
                <a:spcPct val="100000"/>
              </a:lnSpc>
              <a:spcBef>
                <a:spcPts val="0"/>
              </a:spcBef>
              <a:spcAft>
                <a:spcPts val="0"/>
              </a:spcAft>
              <a:buSzPts val="3600"/>
              <a:buNone/>
              <a:defRPr/>
            </a:lvl9pPr>
          </a:lstStyle>
          <a:p>
            <a:endParaRPr/>
          </a:p>
        </p:txBody>
      </p:sp>
      <p:sp>
        <p:nvSpPr>
          <p:cNvPr id="59" name="Google Shape;59;p15"/>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60" name="Google Shape;6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1"/>
        <p:cNvGrpSpPr/>
        <p:nvPr/>
      </p:nvGrpSpPr>
      <p:grpSpPr>
        <a:xfrm>
          <a:off x="0" y="0"/>
          <a:ext cx="0" cy="0"/>
          <a:chOff x="0" y="0"/>
          <a:chExt cx="0" cy="0"/>
        </a:xfrm>
      </p:grpSpPr>
      <p:cxnSp>
        <p:nvCxnSpPr>
          <p:cNvPr id="62" name="Google Shape;62;p16"/>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63" name="Google Shape;63;p16"/>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64" name="Google Shape;64;p16"/>
          <p:cNvGrpSpPr/>
          <p:nvPr/>
        </p:nvGrpSpPr>
        <p:grpSpPr>
          <a:xfrm>
            <a:off x="1004144" y="1022025"/>
            <a:ext cx="7136668" cy="152400"/>
            <a:chOff x="1346429" y="1011300"/>
            <a:chExt cx="6452100" cy="152400"/>
          </a:xfrm>
        </p:grpSpPr>
        <p:cxnSp>
          <p:nvCxnSpPr>
            <p:cNvPr id="65" name="Google Shape;65;p16"/>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66" name="Google Shape;66;p16"/>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67" name="Google Shape;67;p16"/>
          <p:cNvGrpSpPr/>
          <p:nvPr/>
        </p:nvGrpSpPr>
        <p:grpSpPr>
          <a:xfrm>
            <a:off x="1004151" y="3969100"/>
            <a:ext cx="7136668" cy="152400"/>
            <a:chOff x="1346435" y="3969088"/>
            <a:chExt cx="6452100" cy="152400"/>
          </a:xfrm>
        </p:grpSpPr>
        <p:cxnSp>
          <p:nvCxnSpPr>
            <p:cNvPr id="68" name="Google Shape;68;p16"/>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69" name="Google Shape;69;p16"/>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70" name="Google Shape;70;p16"/>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400"/>
              <a:buNone/>
              <a:defRPr sz="5400"/>
            </a:lvl1pPr>
            <a:lvl2pPr lvl="1" algn="ctr" rtl="0">
              <a:lnSpc>
                <a:spcPct val="100000"/>
              </a:lnSpc>
              <a:spcBef>
                <a:spcPts val="0"/>
              </a:spcBef>
              <a:spcAft>
                <a:spcPts val="0"/>
              </a:spcAft>
              <a:buSzPts val="5400"/>
              <a:buNone/>
              <a:defRPr sz="5400"/>
            </a:lvl2pPr>
            <a:lvl3pPr lvl="2" algn="ctr" rtl="0">
              <a:lnSpc>
                <a:spcPct val="100000"/>
              </a:lnSpc>
              <a:spcBef>
                <a:spcPts val="0"/>
              </a:spcBef>
              <a:spcAft>
                <a:spcPts val="0"/>
              </a:spcAft>
              <a:buSzPts val="5400"/>
              <a:buNone/>
              <a:defRPr sz="5400"/>
            </a:lvl3pPr>
            <a:lvl4pPr lvl="3" algn="ctr" rtl="0">
              <a:lnSpc>
                <a:spcPct val="100000"/>
              </a:lnSpc>
              <a:spcBef>
                <a:spcPts val="0"/>
              </a:spcBef>
              <a:spcAft>
                <a:spcPts val="0"/>
              </a:spcAft>
              <a:buSzPts val="5400"/>
              <a:buNone/>
              <a:defRPr sz="5400"/>
            </a:lvl4pPr>
            <a:lvl5pPr lvl="4" algn="ctr" rtl="0">
              <a:lnSpc>
                <a:spcPct val="100000"/>
              </a:lnSpc>
              <a:spcBef>
                <a:spcPts val="0"/>
              </a:spcBef>
              <a:spcAft>
                <a:spcPts val="0"/>
              </a:spcAft>
              <a:buSzPts val="5400"/>
              <a:buNone/>
              <a:defRPr sz="5400"/>
            </a:lvl5pPr>
            <a:lvl6pPr lvl="5" algn="ctr" rtl="0">
              <a:lnSpc>
                <a:spcPct val="100000"/>
              </a:lnSpc>
              <a:spcBef>
                <a:spcPts val="0"/>
              </a:spcBef>
              <a:spcAft>
                <a:spcPts val="0"/>
              </a:spcAft>
              <a:buSzPts val="5400"/>
              <a:buNone/>
              <a:defRPr sz="5400"/>
            </a:lvl6pPr>
            <a:lvl7pPr lvl="6" algn="ctr" rtl="0">
              <a:lnSpc>
                <a:spcPct val="100000"/>
              </a:lnSpc>
              <a:spcBef>
                <a:spcPts val="0"/>
              </a:spcBef>
              <a:spcAft>
                <a:spcPts val="0"/>
              </a:spcAft>
              <a:buSzPts val="5400"/>
              <a:buNone/>
              <a:defRPr sz="5400"/>
            </a:lvl7pPr>
            <a:lvl8pPr lvl="7" algn="ctr" rtl="0">
              <a:lnSpc>
                <a:spcPct val="100000"/>
              </a:lnSpc>
              <a:spcBef>
                <a:spcPts val="0"/>
              </a:spcBef>
              <a:spcAft>
                <a:spcPts val="0"/>
              </a:spcAft>
              <a:buSzPts val="5400"/>
              <a:buNone/>
              <a:defRPr sz="5400"/>
            </a:lvl8pPr>
            <a:lvl9pPr lvl="8" algn="ctr" rtl="0">
              <a:lnSpc>
                <a:spcPct val="100000"/>
              </a:lnSpc>
              <a:spcBef>
                <a:spcPts val="0"/>
              </a:spcBef>
              <a:spcAft>
                <a:spcPts val="0"/>
              </a:spcAft>
              <a:buSzPts val="5400"/>
              <a:buNone/>
              <a:defRPr sz="5400"/>
            </a:lvl9pPr>
          </a:lstStyle>
          <a:p>
            <a:endParaRPr/>
          </a:p>
        </p:txBody>
      </p:sp>
      <p:sp>
        <p:nvSpPr>
          <p:cNvPr id="71" name="Google Shape;71;p16"/>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72" name="Google Shape;7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17"/>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7"/>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a:lvl1pPr>
            <a:lvl2pPr lvl="1" algn="ctr" rtl="0">
              <a:lnSpc>
                <a:spcPct val="100000"/>
              </a:lnSpc>
              <a:spcBef>
                <a:spcPts val="0"/>
              </a:spcBef>
              <a:spcAft>
                <a:spcPts val="0"/>
              </a:spcAft>
              <a:buSzPts val="3600"/>
              <a:buNone/>
              <a:defRPr/>
            </a:lvl2pPr>
            <a:lvl3pPr lvl="2" algn="ctr" rtl="0">
              <a:lnSpc>
                <a:spcPct val="100000"/>
              </a:lnSpc>
              <a:spcBef>
                <a:spcPts val="0"/>
              </a:spcBef>
              <a:spcAft>
                <a:spcPts val="0"/>
              </a:spcAft>
              <a:buSzPts val="3600"/>
              <a:buNone/>
              <a:defRPr/>
            </a:lvl3pPr>
            <a:lvl4pPr lvl="3" algn="ctr" rtl="0">
              <a:lnSpc>
                <a:spcPct val="100000"/>
              </a:lnSpc>
              <a:spcBef>
                <a:spcPts val="0"/>
              </a:spcBef>
              <a:spcAft>
                <a:spcPts val="0"/>
              </a:spcAft>
              <a:buSzPts val="3600"/>
              <a:buNone/>
              <a:defRPr/>
            </a:lvl4pPr>
            <a:lvl5pPr lvl="4" algn="ctr" rtl="0">
              <a:lnSpc>
                <a:spcPct val="100000"/>
              </a:lnSpc>
              <a:spcBef>
                <a:spcPts val="0"/>
              </a:spcBef>
              <a:spcAft>
                <a:spcPts val="0"/>
              </a:spcAft>
              <a:buSzPts val="3600"/>
              <a:buNone/>
              <a:defRPr/>
            </a:lvl5pPr>
            <a:lvl6pPr lvl="5" algn="ctr" rtl="0">
              <a:lnSpc>
                <a:spcPct val="100000"/>
              </a:lnSpc>
              <a:spcBef>
                <a:spcPts val="0"/>
              </a:spcBef>
              <a:spcAft>
                <a:spcPts val="0"/>
              </a:spcAft>
              <a:buSzPts val="3600"/>
              <a:buNone/>
              <a:defRPr/>
            </a:lvl6pPr>
            <a:lvl7pPr lvl="6" algn="ctr" rtl="0">
              <a:lnSpc>
                <a:spcPct val="100000"/>
              </a:lnSpc>
              <a:spcBef>
                <a:spcPts val="0"/>
              </a:spcBef>
              <a:spcAft>
                <a:spcPts val="0"/>
              </a:spcAft>
              <a:buSzPts val="3600"/>
              <a:buNone/>
              <a:defRPr/>
            </a:lvl7pPr>
            <a:lvl8pPr lvl="7" algn="ctr" rtl="0">
              <a:lnSpc>
                <a:spcPct val="100000"/>
              </a:lnSpc>
              <a:spcBef>
                <a:spcPts val="0"/>
              </a:spcBef>
              <a:spcAft>
                <a:spcPts val="0"/>
              </a:spcAft>
              <a:buSzPts val="3600"/>
              <a:buNone/>
              <a:defRPr/>
            </a:lvl8pPr>
            <a:lvl9pPr lvl="8" algn="ctr" rtl="0">
              <a:lnSpc>
                <a:spcPct val="100000"/>
              </a:lnSpc>
              <a:spcBef>
                <a:spcPts val="0"/>
              </a:spcBef>
              <a:spcAft>
                <a:spcPts val="0"/>
              </a:spcAft>
              <a:buSzPts val="3600"/>
              <a:buNone/>
              <a:defRPr/>
            </a:lvl9pPr>
          </a:lstStyle>
          <a:p>
            <a:endParaRPr/>
          </a:p>
        </p:txBody>
      </p:sp>
      <p:sp>
        <p:nvSpPr>
          <p:cNvPr id="76" name="Google Shape;7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600"/>
              <a:buNone/>
              <a:defRPr/>
            </a:lvl1pPr>
            <a:lvl2pPr lvl="1" algn="l" rtl="0">
              <a:lnSpc>
                <a:spcPct val="100000"/>
              </a:lnSpc>
              <a:spcBef>
                <a:spcPts val="0"/>
              </a:spcBef>
              <a:spcAft>
                <a:spcPts val="0"/>
              </a:spcAft>
              <a:buSzPts val="3600"/>
              <a:buNone/>
              <a:defRPr/>
            </a:lvl2pPr>
            <a:lvl3pPr lvl="2" algn="l" rtl="0">
              <a:lnSpc>
                <a:spcPct val="100000"/>
              </a:lnSpc>
              <a:spcBef>
                <a:spcPts val="0"/>
              </a:spcBef>
              <a:spcAft>
                <a:spcPts val="0"/>
              </a:spcAft>
              <a:buSzPts val="3600"/>
              <a:buNone/>
              <a:defRPr/>
            </a:lvl3pPr>
            <a:lvl4pPr lvl="3" algn="l" rtl="0">
              <a:lnSpc>
                <a:spcPct val="100000"/>
              </a:lnSpc>
              <a:spcBef>
                <a:spcPts val="0"/>
              </a:spcBef>
              <a:spcAft>
                <a:spcPts val="0"/>
              </a:spcAft>
              <a:buSzPts val="3600"/>
              <a:buNone/>
              <a:defRPr/>
            </a:lvl4pPr>
            <a:lvl5pPr lvl="4" algn="l" rtl="0">
              <a:lnSpc>
                <a:spcPct val="100000"/>
              </a:lnSpc>
              <a:spcBef>
                <a:spcPts val="0"/>
              </a:spcBef>
              <a:spcAft>
                <a:spcPts val="0"/>
              </a:spcAft>
              <a:buSzPts val="3600"/>
              <a:buNone/>
              <a:defRPr/>
            </a:lvl5pPr>
            <a:lvl6pPr lvl="5" algn="l" rtl="0">
              <a:lnSpc>
                <a:spcPct val="100000"/>
              </a:lnSpc>
              <a:spcBef>
                <a:spcPts val="0"/>
              </a:spcBef>
              <a:spcAft>
                <a:spcPts val="0"/>
              </a:spcAft>
              <a:buSzPts val="3600"/>
              <a:buNone/>
              <a:defRPr/>
            </a:lvl6pPr>
            <a:lvl7pPr lvl="6" algn="l" rtl="0">
              <a:lnSpc>
                <a:spcPct val="100000"/>
              </a:lnSpc>
              <a:spcBef>
                <a:spcPts val="0"/>
              </a:spcBef>
              <a:spcAft>
                <a:spcPts val="0"/>
              </a:spcAft>
              <a:buSzPts val="3600"/>
              <a:buNone/>
              <a:defRPr/>
            </a:lvl7pPr>
            <a:lvl8pPr lvl="7" algn="l" rtl="0">
              <a:lnSpc>
                <a:spcPct val="100000"/>
              </a:lnSpc>
              <a:spcBef>
                <a:spcPts val="0"/>
              </a:spcBef>
              <a:spcAft>
                <a:spcPts val="0"/>
              </a:spcAft>
              <a:buSzPts val="3600"/>
              <a:buNone/>
              <a:defRPr/>
            </a:lvl8pPr>
            <a:lvl9pPr lvl="8" algn="l" rtl="0">
              <a:lnSpc>
                <a:spcPct val="100000"/>
              </a:lnSpc>
              <a:spcBef>
                <a:spcPts val="0"/>
              </a:spcBef>
              <a:spcAft>
                <a:spcPts val="0"/>
              </a:spcAft>
              <a:buSzPts val="3600"/>
              <a:buNone/>
              <a:defRPr/>
            </a:lvl9pPr>
          </a:lstStyle>
          <a:p>
            <a:endParaRPr/>
          </a:p>
        </p:txBody>
      </p:sp>
      <p:sp>
        <p:nvSpPr>
          <p:cNvPr id="79" name="Google Shape;79;p18"/>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80" name="Google Shape;80;p18"/>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81" name="Google Shape;8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600"/>
              <a:buNone/>
              <a:defRPr/>
            </a:lvl1pPr>
            <a:lvl2pPr lvl="1" algn="l" rtl="0">
              <a:lnSpc>
                <a:spcPct val="100000"/>
              </a:lnSpc>
              <a:spcBef>
                <a:spcPts val="0"/>
              </a:spcBef>
              <a:spcAft>
                <a:spcPts val="0"/>
              </a:spcAft>
              <a:buSzPts val="3600"/>
              <a:buNone/>
              <a:defRPr/>
            </a:lvl2pPr>
            <a:lvl3pPr lvl="2" algn="l" rtl="0">
              <a:lnSpc>
                <a:spcPct val="100000"/>
              </a:lnSpc>
              <a:spcBef>
                <a:spcPts val="0"/>
              </a:spcBef>
              <a:spcAft>
                <a:spcPts val="0"/>
              </a:spcAft>
              <a:buSzPts val="3600"/>
              <a:buNone/>
              <a:defRPr/>
            </a:lvl3pPr>
            <a:lvl4pPr lvl="3" algn="l" rtl="0">
              <a:lnSpc>
                <a:spcPct val="100000"/>
              </a:lnSpc>
              <a:spcBef>
                <a:spcPts val="0"/>
              </a:spcBef>
              <a:spcAft>
                <a:spcPts val="0"/>
              </a:spcAft>
              <a:buSzPts val="3600"/>
              <a:buNone/>
              <a:defRPr/>
            </a:lvl4pPr>
            <a:lvl5pPr lvl="4" algn="l" rtl="0">
              <a:lnSpc>
                <a:spcPct val="100000"/>
              </a:lnSpc>
              <a:spcBef>
                <a:spcPts val="0"/>
              </a:spcBef>
              <a:spcAft>
                <a:spcPts val="0"/>
              </a:spcAft>
              <a:buSzPts val="3600"/>
              <a:buNone/>
              <a:defRPr/>
            </a:lvl5pPr>
            <a:lvl6pPr lvl="5" algn="l" rtl="0">
              <a:lnSpc>
                <a:spcPct val="100000"/>
              </a:lnSpc>
              <a:spcBef>
                <a:spcPts val="0"/>
              </a:spcBef>
              <a:spcAft>
                <a:spcPts val="0"/>
              </a:spcAft>
              <a:buSzPts val="3600"/>
              <a:buNone/>
              <a:defRPr/>
            </a:lvl6pPr>
            <a:lvl7pPr lvl="6" algn="l" rtl="0">
              <a:lnSpc>
                <a:spcPct val="100000"/>
              </a:lnSpc>
              <a:spcBef>
                <a:spcPts val="0"/>
              </a:spcBef>
              <a:spcAft>
                <a:spcPts val="0"/>
              </a:spcAft>
              <a:buSzPts val="3600"/>
              <a:buNone/>
              <a:defRPr/>
            </a:lvl7pPr>
            <a:lvl8pPr lvl="7" algn="l" rtl="0">
              <a:lnSpc>
                <a:spcPct val="100000"/>
              </a:lnSpc>
              <a:spcBef>
                <a:spcPts val="0"/>
              </a:spcBef>
              <a:spcAft>
                <a:spcPts val="0"/>
              </a:spcAft>
              <a:buSzPts val="3600"/>
              <a:buNone/>
              <a:defRPr/>
            </a:lvl8pPr>
            <a:lvl9pPr lvl="8" algn="l" rtl="0">
              <a:lnSpc>
                <a:spcPct val="100000"/>
              </a:lnSpc>
              <a:spcBef>
                <a:spcPts val="0"/>
              </a:spcBef>
              <a:spcAft>
                <a:spcPts val="0"/>
              </a:spcAft>
              <a:buSzPts val="3600"/>
              <a:buNone/>
              <a:defRPr/>
            </a:lvl9pPr>
          </a:lstStyle>
          <a:p>
            <a:endParaRPr/>
          </a:p>
        </p:txBody>
      </p:sp>
      <p:sp>
        <p:nvSpPr>
          <p:cNvPr id="84" name="Google Shape;8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87" name="Google Shape;87;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88" name="Google Shape;8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2"/>
              </a:buClr>
              <a:buSzPts val="5400"/>
              <a:buNone/>
              <a:defRPr sz="5400" b="0">
                <a:solidFill>
                  <a:schemeClr val="dk2"/>
                </a:solidFill>
              </a:defRPr>
            </a:lvl1pPr>
            <a:lvl2pPr lvl="1" algn="l" rtl="0">
              <a:lnSpc>
                <a:spcPct val="100000"/>
              </a:lnSpc>
              <a:spcBef>
                <a:spcPts val="0"/>
              </a:spcBef>
              <a:spcAft>
                <a:spcPts val="0"/>
              </a:spcAft>
              <a:buClr>
                <a:schemeClr val="dk2"/>
              </a:buClr>
              <a:buSzPts val="5400"/>
              <a:buNone/>
              <a:defRPr sz="5400" b="0">
                <a:solidFill>
                  <a:schemeClr val="dk2"/>
                </a:solidFill>
              </a:defRPr>
            </a:lvl2pPr>
            <a:lvl3pPr lvl="2" algn="l" rtl="0">
              <a:lnSpc>
                <a:spcPct val="100000"/>
              </a:lnSpc>
              <a:spcBef>
                <a:spcPts val="0"/>
              </a:spcBef>
              <a:spcAft>
                <a:spcPts val="0"/>
              </a:spcAft>
              <a:buClr>
                <a:schemeClr val="dk2"/>
              </a:buClr>
              <a:buSzPts val="5400"/>
              <a:buNone/>
              <a:defRPr sz="5400" b="0">
                <a:solidFill>
                  <a:schemeClr val="dk2"/>
                </a:solidFill>
              </a:defRPr>
            </a:lvl3pPr>
            <a:lvl4pPr lvl="3" algn="l" rtl="0">
              <a:lnSpc>
                <a:spcPct val="100000"/>
              </a:lnSpc>
              <a:spcBef>
                <a:spcPts val="0"/>
              </a:spcBef>
              <a:spcAft>
                <a:spcPts val="0"/>
              </a:spcAft>
              <a:buClr>
                <a:schemeClr val="dk2"/>
              </a:buClr>
              <a:buSzPts val="5400"/>
              <a:buNone/>
              <a:defRPr sz="5400" b="0">
                <a:solidFill>
                  <a:schemeClr val="dk2"/>
                </a:solidFill>
              </a:defRPr>
            </a:lvl4pPr>
            <a:lvl5pPr lvl="4" algn="l" rtl="0">
              <a:lnSpc>
                <a:spcPct val="100000"/>
              </a:lnSpc>
              <a:spcBef>
                <a:spcPts val="0"/>
              </a:spcBef>
              <a:spcAft>
                <a:spcPts val="0"/>
              </a:spcAft>
              <a:buClr>
                <a:schemeClr val="dk2"/>
              </a:buClr>
              <a:buSzPts val="5400"/>
              <a:buNone/>
              <a:defRPr sz="5400" b="0">
                <a:solidFill>
                  <a:schemeClr val="dk2"/>
                </a:solidFill>
              </a:defRPr>
            </a:lvl5pPr>
            <a:lvl6pPr lvl="5" algn="l" rtl="0">
              <a:lnSpc>
                <a:spcPct val="100000"/>
              </a:lnSpc>
              <a:spcBef>
                <a:spcPts val="0"/>
              </a:spcBef>
              <a:spcAft>
                <a:spcPts val="0"/>
              </a:spcAft>
              <a:buClr>
                <a:schemeClr val="dk2"/>
              </a:buClr>
              <a:buSzPts val="5400"/>
              <a:buNone/>
              <a:defRPr sz="5400" b="0">
                <a:solidFill>
                  <a:schemeClr val="dk2"/>
                </a:solidFill>
              </a:defRPr>
            </a:lvl6pPr>
            <a:lvl7pPr lvl="6" algn="l" rtl="0">
              <a:lnSpc>
                <a:spcPct val="100000"/>
              </a:lnSpc>
              <a:spcBef>
                <a:spcPts val="0"/>
              </a:spcBef>
              <a:spcAft>
                <a:spcPts val="0"/>
              </a:spcAft>
              <a:buClr>
                <a:schemeClr val="dk2"/>
              </a:buClr>
              <a:buSzPts val="5400"/>
              <a:buNone/>
              <a:defRPr sz="5400" b="0">
                <a:solidFill>
                  <a:schemeClr val="dk2"/>
                </a:solidFill>
              </a:defRPr>
            </a:lvl7pPr>
            <a:lvl8pPr lvl="7" algn="l" rtl="0">
              <a:lnSpc>
                <a:spcPct val="100000"/>
              </a:lnSpc>
              <a:spcBef>
                <a:spcPts val="0"/>
              </a:spcBef>
              <a:spcAft>
                <a:spcPts val="0"/>
              </a:spcAft>
              <a:buClr>
                <a:schemeClr val="dk2"/>
              </a:buClr>
              <a:buSzPts val="5400"/>
              <a:buNone/>
              <a:defRPr sz="5400" b="0">
                <a:solidFill>
                  <a:schemeClr val="dk2"/>
                </a:solidFill>
              </a:defRPr>
            </a:lvl8pPr>
            <a:lvl9pPr lvl="8" algn="l" rtl="0">
              <a:lnSpc>
                <a:spcPct val="100000"/>
              </a:lnSpc>
              <a:spcBef>
                <a:spcPts val="0"/>
              </a:spcBef>
              <a:spcAft>
                <a:spcPts val="0"/>
              </a:spcAft>
              <a:buClr>
                <a:schemeClr val="dk2"/>
              </a:buClr>
              <a:buSzPts val="5400"/>
              <a:buNone/>
              <a:defRPr sz="5400" b="0">
                <a:solidFill>
                  <a:schemeClr val="dk2"/>
                </a:solidFill>
              </a:defRPr>
            </a:lvl9pPr>
          </a:lstStyle>
          <a:p>
            <a:endParaRPr/>
          </a:p>
        </p:txBody>
      </p:sp>
      <p:sp>
        <p:nvSpPr>
          <p:cNvPr id="91" name="Google Shape;9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2"/>
        <p:cNvGrpSpPr/>
        <p:nvPr/>
      </p:nvGrpSpPr>
      <p:grpSpPr>
        <a:xfrm>
          <a:off x="0" y="0"/>
          <a:ext cx="0" cy="0"/>
          <a:chOff x="0" y="0"/>
          <a:chExt cx="0" cy="0"/>
        </a:xfrm>
      </p:grpSpPr>
      <p:sp>
        <p:nvSpPr>
          <p:cNvPr id="93" name="Google Shape;93;p22"/>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4" name="Google Shape;94;p22"/>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95" name="Google Shape;95;p22"/>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96" name="Google Shape;96;p22"/>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7" name="Google Shape;97;p2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Clr>
                <a:schemeClr val="lt1"/>
              </a:buClr>
              <a:buSzPts val="1800"/>
              <a:buChar char="●"/>
              <a:defRPr>
                <a:solidFill>
                  <a:schemeClr val="lt1"/>
                </a:solidFill>
              </a:defRPr>
            </a:lvl1pPr>
            <a:lvl2pPr marL="914400" lvl="1" indent="-317500" algn="l" rtl="0">
              <a:lnSpc>
                <a:spcPct val="115000"/>
              </a:lnSpc>
              <a:spcBef>
                <a:spcPts val="1600"/>
              </a:spcBef>
              <a:spcAft>
                <a:spcPts val="0"/>
              </a:spcAft>
              <a:buClr>
                <a:schemeClr val="lt1"/>
              </a:buClr>
              <a:buSzPts val="1400"/>
              <a:buChar char="○"/>
              <a:defRPr>
                <a:solidFill>
                  <a:schemeClr val="lt1"/>
                </a:solidFill>
              </a:defRPr>
            </a:lvl2pPr>
            <a:lvl3pPr marL="1371600" lvl="2" indent="-317500" algn="l" rtl="0">
              <a:lnSpc>
                <a:spcPct val="115000"/>
              </a:lnSpc>
              <a:spcBef>
                <a:spcPts val="1600"/>
              </a:spcBef>
              <a:spcAft>
                <a:spcPts val="0"/>
              </a:spcAft>
              <a:buClr>
                <a:schemeClr val="lt1"/>
              </a:buClr>
              <a:buSzPts val="1400"/>
              <a:buChar char="■"/>
              <a:defRPr>
                <a:solidFill>
                  <a:schemeClr val="lt1"/>
                </a:solidFill>
              </a:defRPr>
            </a:lvl3pPr>
            <a:lvl4pPr marL="1828800" lvl="3" indent="-317500" algn="l" rtl="0">
              <a:lnSpc>
                <a:spcPct val="115000"/>
              </a:lnSpc>
              <a:spcBef>
                <a:spcPts val="1600"/>
              </a:spcBef>
              <a:spcAft>
                <a:spcPts val="0"/>
              </a:spcAft>
              <a:buClr>
                <a:schemeClr val="lt1"/>
              </a:buClr>
              <a:buSzPts val="1400"/>
              <a:buChar char="●"/>
              <a:defRPr>
                <a:solidFill>
                  <a:schemeClr val="lt1"/>
                </a:solidFill>
              </a:defRPr>
            </a:lvl4pPr>
            <a:lvl5pPr marL="2286000" lvl="4" indent="-317500" algn="l" rtl="0">
              <a:lnSpc>
                <a:spcPct val="115000"/>
              </a:lnSpc>
              <a:spcBef>
                <a:spcPts val="1600"/>
              </a:spcBef>
              <a:spcAft>
                <a:spcPts val="0"/>
              </a:spcAft>
              <a:buClr>
                <a:schemeClr val="lt1"/>
              </a:buClr>
              <a:buSzPts val="1400"/>
              <a:buChar char="○"/>
              <a:defRPr>
                <a:solidFill>
                  <a:schemeClr val="lt1"/>
                </a:solidFill>
              </a:defRPr>
            </a:lvl5pPr>
            <a:lvl6pPr marL="2743200" lvl="5" indent="-317500" algn="l" rtl="0">
              <a:lnSpc>
                <a:spcPct val="115000"/>
              </a:lnSpc>
              <a:spcBef>
                <a:spcPts val="1600"/>
              </a:spcBef>
              <a:spcAft>
                <a:spcPts val="0"/>
              </a:spcAft>
              <a:buClr>
                <a:schemeClr val="lt1"/>
              </a:buClr>
              <a:buSzPts val="1400"/>
              <a:buChar char="■"/>
              <a:defRPr>
                <a:solidFill>
                  <a:schemeClr val="lt1"/>
                </a:solidFill>
              </a:defRPr>
            </a:lvl6pPr>
            <a:lvl7pPr marL="3200400" lvl="6" indent="-317500" algn="l" rtl="0">
              <a:lnSpc>
                <a:spcPct val="115000"/>
              </a:lnSpc>
              <a:spcBef>
                <a:spcPts val="1600"/>
              </a:spcBef>
              <a:spcAft>
                <a:spcPts val="0"/>
              </a:spcAft>
              <a:buClr>
                <a:schemeClr val="lt1"/>
              </a:buClr>
              <a:buSzPts val="1400"/>
              <a:buChar char="●"/>
              <a:defRPr>
                <a:solidFill>
                  <a:schemeClr val="lt1"/>
                </a:solidFill>
              </a:defRPr>
            </a:lvl7pPr>
            <a:lvl8pPr marL="3657600" lvl="7" indent="-317500" algn="l" rtl="0">
              <a:lnSpc>
                <a:spcPct val="115000"/>
              </a:lnSpc>
              <a:spcBef>
                <a:spcPts val="1600"/>
              </a:spcBef>
              <a:spcAft>
                <a:spcPts val="0"/>
              </a:spcAft>
              <a:buClr>
                <a:schemeClr val="lt1"/>
              </a:buClr>
              <a:buSzPts val="1400"/>
              <a:buChar char="○"/>
              <a:defRPr>
                <a:solidFill>
                  <a:schemeClr val="lt1"/>
                </a:solidFill>
              </a:defRPr>
            </a:lvl8pPr>
            <a:lvl9pPr marL="4114800" lvl="8" indent="-317500" algn="l"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98" name="Google Shape;9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23"/>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101" name="Google Shape;101;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2"/>
        <p:cNvGrpSpPr/>
        <p:nvPr/>
      </p:nvGrpSpPr>
      <p:grpSpPr>
        <a:xfrm>
          <a:off x="0" y="0"/>
          <a:ext cx="0" cy="0"/>
          <a:chOff x="0" y="0"/>
          <a:chExt cx="0" cy="0"/>
        </a:xfrm>
      </p:grpSpPr>
      <p:sp>
        <p:nvSpPr>
          <p:cNvPr id="103" name="Google Shape;103;p24"/>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13000"/>
              <a:buNone/>
              <a:defRPr sz="13000">
                <a:solidFill>
                  <a:schemeClr val="accent3"/>
                </a:solidFill>
              </a:defRPr>
            </a:lvl1pPr>
            <a:lvl2pPr lvl="1" algn="ctr" rtl="0">
              <a:lnSpc>
                <a:spcPct val="100000"/>
              </a:lnSpc>
              <a:spcBef>
                <a:spcPts val="0"/>
              </a:spcBef>
              <a:spcAft>
                <a:spcPts val="0"/>
              </a:spcAft>
              <a:buClr>
                <a:schemeClr val="accent3"/>
              </a:buClr>
              <a:buSzPts val="13000"/>
              <a:buNone/>
              <a:defRPr sz="13000">
                <a:solidFill>
                  <a:schemeClr val="accent3"/>
                </a:solidFill>
              </a:defRPr>
            </a:lvl2pPr>
            <a:lvl3pPr lvl="2" algn="ctr" rtl="0">
              <a:lnSpc>
                <a:spcPct val="100000"/>
              </a:lnSpc>
              <a:spcBef>
                <a:spcPts val="0"/>
              </a:spcBef>
              <a:spcAft>
                <a:spcPts val="0"/>
              </a:spcAft>
              <a:buClr>
                <a:schemeClr val="accent3"/>
              </a:buClr>
              <a:buSzPts val="13000"/>
              <a:buNone/>
              <a:defRPr sz="13000">
                <a:solidFill>
                  <a:schemeClr val="accent3"/>
                </a:solidFill>
              </a:defRPr>
            </a:lvl3pPr>
            <a:lvl4pPr lvl="3" algn="ctr" rtl="0">
              <a:lnSpc>
                <a:spcPct val="100000"/>
              </a:lnSpc>
              <a:spcBef>
                <a:spcPts val="0"/>
              </a:spcBef>
              <a:spcAft>
                <a:spcPts val="0"/>
              </a:spcAft>
              <a:buClr>
                <a:schemeClr val="accent3"/>
              </a:buClr>
              <a:buSzPts val="13000"/>
              <a:buNone/>
              <a:defRPr sz="13000">
                <a:solidFill>
                  <a:schemeClr val="accent3"/>
                </a:solidFill>
              </a:defRPr>
            </a:lvl4pPr>
            <a:lvl5pPr lvl="4" algn="ctr" rtl="0">
              <a:lnSpc>
                <a:spcPct val="100000"/>
              </a:lnSpc>
              <a:spcBef>
                <a:spcPts val="0"/>
              </a:spcBef>
              <a:spcAft>
                <a:spcPts val="0"/>
              </a:spcAft>
              <a:buClr>
                <a:schemeClr val="accent3"/>
              </a:buClr>
              <a:buSzPts val="13000"/>
              <a:buNone/>
              <a:defRPr sz="13000">
                <a:solidFill>
                  <a:schemeClr val="accent3"/>
                </a:solidFill>
              </a:defRPr>
            </a:lvl5pPr>
            <a:lvl6pPr lvl="5" algn="ctr" rtl="0">
              <a:lnSpc>
                <a:spcPct val="100000"/>
              </a:lnSpc>
              <a:spcBef>
                <a:spcPts val="0"/>
              </a:spcBef>
              <a:spcAft>
                <a:spcPts val="0"/>
              </a:spcAft>
              <a:buClr>
                <a:schemeClr val="accent3"/>
              </a:buClr>
              <a:buSzPts val="13000"/>
              <a:buNone/>
              <a:defRPr sz="13000">
                <a:solidFill>
                  <a:schemeClr val="accent3"/>
                </a:solidFill>
              </a:defRPr>
            </a:lvl6pPr>
            <a:lvl7pPr lvl="6" algn="ctr" rtl="0">
              <a:lnSpc>
                <a:spcPct val="100000"/>
              </a:lnSpc>
              <a:spcBef>
                <a:spcPts val="0"/>
              </a:spcBef>
              <a:spcAft>
                <a:spcPts val="0"/>
              </a:spcAft>
              <a:buClr>
                <a:schemeClr val="accent3"/>
              </a:buClr>
              <a:buSzPts val="13000"/>
              <a:buNone/>
              <a:defRPr sz="13000">
                <a:solidFill>
                  <a:schemeClr val="accent3"/>
                </a:solidFill>
              </a:defRPr>
            </a:lvl7pPr>
            <a:lvl8pPr lvl="7" algn="ctr" rtl="0">
              <a:lnSpc>
                <a:spcPct val="100000"/>
              </a:lnSpc>
              <a:spcBef>
                <a:spcPts val="0"/>
              </a:spcBef>
              <a:spcAft>
                <a:spcPts val="0"/>
              </a:spcAft>
              <a:buClr>
                <a:schemeClr val="accent3"/>
              </a:buClr>
              <a:buSzPts val="13000"/>
              <a:buNone/>
              <a:defRPr sz="13000">
                <a:solidFill>
                  <a:schemeClr val="accent3"/>
                </a:solidFill>
              </a:defRPr>
            </a:lvl8pPr>
            <a:lvl9pPr lvl="8" algn="ctr" rtl="0">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105" name="Google Shape;105;p24"/>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106" name="Google Shape;106;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52" name="Google Shape;52;p1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5"/>
          <p:cNvPicPr preferRelativeResize="0"/>
          <p:nvPr/>
        </p:nvPicPr>
        <p:blipFill rotWithShape="1">
          <a:blip r:embed="rId3">
            <a:alphaModFix/>
          </a:blip>
          <a:srcRect/>
          <a:stretch/>
        </p:blipFill>
        <p:spPr>
          <a:xfrm>
            <a:off x="2145000" y="457627"/>
            <a:ext cx="3778332" cy="3184351"/>
          </a:xfrm>
          <a:prstGeom prst="rect">
            <a:avLst/>
          </a:prstGeom>
          <a:noFill/>
          <a:ln>
            <a:noFill/>
          </a:ln>
        </p:spPr>
      </p:pic>
      <p:sp>
        <p:nvSpPr>
          <p:cNvPr id="112" name="Google Shape;112;p25"/>
          <p:cNvSpPr txBox="1"/>
          <p:nvPr/>
        </p:nvSpPr>
        <p:spPr>
          <a:xfrm>
            <a:off x="4572000" y="4139620"/>
            <a:ext cx="4421100" cy="104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Arial"/>
                <a:ea typeface="Arial"/>
                <a:cs typeface="Arial"/>
                <a:sym typeface="Arial"/>
              </a:rPr>
              <a:t>By (Team 8) - Gauravi Chaudhari</a:t>
            </a: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Arial"/>
                <a:ea typeface="Arial"/>
                <a:cs typeface="Arial"/>
                <a:sym typeface="Arial"/>
              </a:rPr>
              <a:t>                       Ajinkya Kunjir</a:t>
            </a: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Arial"/>
                <a:ea typeface="Arial"/>
                <a:cs typeface="Arial"/>
                <a:sym typeface="Arial"/>
              </a:rPr>
              <a:t>                       Priyal Shrotriya</a:t>
            </a:r>
            <a:endParaRPr sz="1800" b="1"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3"/>
          <p:cNvSpPr txBox="1">
            <a:spLocks noGrp="1"/>
          </p:cNvSpPr>
          <p:nvPr>
            <p:ph type="title"/>
          </p:nvPr>
        </p:nvSpPr>
        <p:spPr>
          <a:xfrm>
            <a:off x="60100" y="0"/>
            <a:ext cx="8520600" cy="10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 II</a:t>
            </a:r>
            <a:endParaRPr/>
          </a:p>
          <a:p>
            <a:pPr marL="0" lvl="0" indent="0" algn="l" rtl="0">
              <a:spcBef>
                <a:spcPts val="0"/>
              </a:spcBef>
              <a:spcAft>
                <a:spcPts val="0"/>
              </a:spcAft>
              <a:buNone/>
            </a:pPr>
            <a:r>
              <a:rPr lang="en"/>
              <a:t>Spotify Dataset</a:t>
            </a:r>
            <a:endParaRPr/>
          </a:p>
        </p:txBody>
      </p:sp>
      <p:sp>
        <p:nvSpPr>
          <p:cNvPr id="161" name="Google Shape;161;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Char char="●"/>
            </a:pPr>
            <a:r>
              <a:rPr lang="en" b="1">
                <a:solidFill>
                  <a:srgbClr val="000000"/>
                </a:solidFill>
              </a:rPr>
              <a:t>Analyzed the Spotify(Team9) data based on profit and leads associated with various campaigns lead by Spotify as follows:</a:t>
            </a:r>
            <a:endParaRPr b="1">
              <a:solidFill>
                <a:srgbClr val="000000"/>
              </a:solidFill>
            </a:endParaRPr>
          </a:p>
          <a:p>
            <a:pPr marL="457200" lvl="0" indent="-342900" algn="just" rtl="0">
              <a:spcBef>
                <a:spcPts val="0"/>
              </a:spcBef>
              <a:spcAft>
                <a:spcPts val="0"/>
              </a:spcAft>
              <a:buClr>
                <a:srgbClr val="000000"/>
              </a:buClr>
              <a:buSzPts val="1800"/>
              <a:buChar char="●"/>
            </a:pPr>
            <a:r>
              <a:rPr lang="en" b="1">
                <a:solidFill>
                  <a:srgbClr val="000000"/>
                </a:solidFill>
                <a:latin typeface="Arial"/>
                <a:ea typeface="Arial"/>
                <a:cs typeface="Arial"/>
                <a:sym typeface="Arial"/>
              </a:rPr>
              <a:t>Profit made by various types of subscriptions.</a:t>
            </a:r>
            <a:endParaRPr b="1">
              <a:solidFill>
                <a:srgbClr val="000000"/>
              </a:solidFill>
              <a:latin typeface="Arial"/>
              <a:ea typeface="Arial"/>
              <a:cs typeface="Arial"/>
              <a:sym typeface="Arial"/>
            </a:endParaRPr>
          </a:p>
          <a:p>
            <a:pPr marL="457200" lvl="0" indent="-342900" algn="just" rtl="0">
              <a:spcBef>
                <a:spcPts val="0"/>
              </a:spcBef>
              <a:spcAft>
                <a:spcPts val="0"/>
              </a:spcAft>
              <a:buClr>
                <a:srgbClr val="000000"/>
              </a:buClr>
              <a:buSzPts val="1800"/>
              <a:buChar char="●"/>
            </a:pPr>
            <a:r>
              <a:rPr lang="en" b="1">
                <a:solidFill>
                  <a:srgbClr val="000000"/>
                </a:solidFill>
                <a:latin typeface="Arial"/>
                <a:ea typeface="Arial"/>
                <a:cs typeface="Arial"/>
                <a:sym typeface="Arial"/>
              </a:rPr>
              <a:t>Profit made by each campaign in a state.</a:t>
            </a:r>
            <a:endParaRPr b="1">
              <a:solidFill>
                <a:srgbClr val="000000"/>
              </a:solidFill>
              <a:latin typeface="Arial"/>
              <a:ea typeface="Arial"/>
              <a:cs typeface="Arial"/>
              <a:sym typeface="Arial"/>
            </a:endParaRPr>
          </a:p>
          <a:p>
            <a:pPr marL="457200" lvl="0" indent="-342900" algn="just" rtl="0">
              <a:spcBef>
                <a:spcPts val="0"/>
              </a:spcBef>
              <a:spcAft>
                <a:spcPts val="0"/>
              </a:spcAft>
              <a:buClr>
                <a:srgbClr val="000000"/>
              </a:buClr>
              <a:buSzPts val="1800"/>
              <a:buChar char="●"/>
            </a:pPr>
            <a:r>
              <a:rPr lang="en" b="1">
                <a:solidFill>
                  <a:srgbClr val="000000"/>
                </a:solidFill>
                <a:latin typeface="Arial"/>
                <a:ea typeface="Arial"/>
                <a:cs typeface="Arial"/>
                <a:sym typeface="Arial"/>
              </a:rPr>
              <a:t>Leads by campaign type.</a:t>
            </a:r>
            <a:endParaRPr b="1">
              <a:solidFill>
                <a:srgbClr val="000000"/>
              </a:solidFill>
              <a:latin typeface="Arial"/>
              <a:ea typeface="Arial"/>
              <a:cs typeface="Arial"/>
              <a:sym typeface="Arial"/>
            </a:endParaRPr>
          </a:p>
          <a:p>
            <a:pPr marL="457200" lvl="0" indent="-342900" algn="just" rtl="0">
              <a:spcBef>
                <a:spcPts val="0"/>
              </a:spcBef>
              <a:spcAft>
                <a:spcPts val="0"/>
              </a:spcAft>
              <a:buClr>
                <a:srgbClr val="000000"/>
              </a:buClr>
              <a:buSzPts val="1800"/>
              <a:buChar char="●"/>
            </a:pPr>
            <a:r>
              <a:rPr lang="en" b="1">
                <a:solidFill>
                  <a:srgbClr val="000000"/>
                </a:solidFill>
                <a:latin typeface="Arial"/>
                <a:ea typeface="Arial"/>
                <a:cs typeface="Arial"/>
                <a:sym typeface="Arial"/>
              </a:rPr>
              <a:t>Profit gained by each subscription.</a:t>
            </a:r>
            <a:endParaRPr b="1">
              <a:solidFill>
                <a:srgbClr val="000000"/>
              </a:solidFill>
              <a:latin typeface="Arial"/>
              <a:ea typeface="Arial"/>
              <a:cs typeface="Arial"/>
              <a:sym typeface="Arial"/>
            </a:endParaRPr>
          </a:p>
          <a:p>
            <a:pPr marL="0" lvl="0" indent="0" algn="l" rtl="0">
              <a:spcBef>
                <a:spcPts val="0"/>
              </a:spcBef>
              <a:spcAft>
                <a:spcPts val="0"/>
              </a:spcAft>
              <a:buNone/>
            </a:pPr>
            <a:endParaRPr b="1">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4"/>
          <p:cNvSpPr txBox="1">
            <a:spLocks noGrp="1"/>
          </p:cNvSpPr>
          <p:nvPr>
            <p:ph type="title"/>
          </p:nvPr>
        </p:nvSpPr>
        <p:spPr>
          <a:xfrm>
            <a:off x="1295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Instructions</a:t>
            </a:r>
            <a:endParaRPr/>
          </a:p>
        </p:txBody>
      </p:sp>
      <p:sp>
        <p:nvSpPr>
          <p:cNvPr id="167" name="Google Shape;167;p34"/>
          <p:cNvSpPr txBox="1">
            <a:spLocks noGrp="1"/>
          </p:cNvSpPr>
          <p:nvPr>
            <p:ph type="body" idx="1"/>
          </p:nvPr>
        </p:nvSpPr>
        <p:spPr>
          <a:xfrm>
            <a:off x="311700" y="678700"/>
            <a:ext cx="8520600" cy="389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0000"/>
                </a:solidFill>
              </a:rPr>
              <a:t>If you want to access our dataset, we share the following things you to access our data:</a:t>
            </a:r>
            <a:endParaRPr b="1" dirty="0">
              <a:solidFill>
                <a:srgbClr val="000000"/>
              </a:solidFill>
            </a:endParaRPr>
          </a:p>
          <a:p>
            <a:pPr marL="0" lvl="0" indent="0" algn="l" rtl="0">
              <a:spcBef>
                <a:spcPts val="0"/>
              </a:spcBef>
              <a:spcAft>
                <a:spcPts val="0"/>
              </a:spcAft>
              <a:buNone/>
            </a:pPr>
            <a:r>
              <a:rPr lang="en" b="1" dirty="0">
                <a:solidFill>
                  <a:srgbClr val="000000"/>
                </a:solidFill>
              </a:rPr>
              <a:t>1. Host Name: info7374clusterassignment1.cf3cwiqaf3ud.us-east-1.redshift.amazonaws.com</a:t>
            </a:r>
            <a:endParaRPr b="1" dirty="0">
              <a:solidFill>
                <a:srgbClr val="000000"/>
              </a:solidFill>
            </a:endParaRPr>
          </a:p>
          <a:p>
            <a:pPr marL="0" lvl="0" indent="0" algn="l" rtl="0">
              <a:spcBef>
                <a:spcPts val="0"/>
              </a:spcBef>
              <a:spcAft>
                <a:spcPts val="0"/>
              </a:spcAft>
              <a:buNone/>
            </a:pPr>
            <a:r>
              <a:rPr lang="en" b="1" dirty="0">
                <a:solidFill>
                  <a:srgbClr val="000000"/>
                </a:solidFill>
              </a:rPr>
              <a:t>2. Port Number:5439</a:t>
            </a:r>
            <a:endParaRPr b="1" dirty="0">
              <a:solidFill>
                <a:srgbClr val="000000"/>
              </a:solidFill>
            </a:endParaRPr>
          </a:p>
          <a:p>
            <a:pPr marL="0" lvl="0" indent="0" algn="l" rtl="0">
              <a:spcBef>
                <a:spcPts val="0"/>
              </a:spcBef>
              <a:spcAft>
                <a:spcPts val="0"/>
              </a:spcAft>
              <a:buNone/>
            </a:pPr>
            <a:r>
              <a:rPr lang="en" b="1" dirty="0">
                <a:solidFill>
                  <a:srgbClr val="000000"/>
                </a:solidFill>
              </a:rPr>
              <a:t>3. Database Name: info7374dbassignment1 </a:t>
            </a:r>
            <a:endParaRPr b="1" dirty="0">
              <a:solidFill>
                <a:srgbClr val="000000"/>
              </a:solidFill>
            </a:endParaRPr>
          </a:p>
          <a:p>
            <a:pPr marL="0" lvl="0" indent="0" algn="l" rtl="0">
              <a:spcBef>
                <a:spcPts val="0"/>
              </a:spcBef>
              <a:spcAft>
                <a:spcPts val="0"/>
              </a:spcAft>
              <a:buNone/>
            </a:pPr>
            <a:r>
              <a:rPr lang="en" b="1" dirty="0">
                <a:solidFill>
                  <a:srgbClr val="000000"/>
                </a:solidFill>
              </a:rPr>
              <a:t>4. Table Names: Entity,ProductCategory,ProductSubCategory,Product,Promotions,Customers,SalesOrderDetails,SalesOrderHeader</a:t>
            </a:r>
            <a:endParaRPr b="1" dirty="0">
              <a:solidFill>
                <a:srgbClr val="000000"/>
              </a:solidFill>
            </a:endParaRPr>
          </a:p>
          <a:p>
            <a:pPr marL="0" lvl="0" indent="0" algn="l" rtl="0">
              <a:spcBef>
                <a:spcPts val="0"/>
              </a:spcBef>
              <a:spcAft>
                <a:spcPts val="0"/>
              </a:spcAft>
              <a:buNone/>
            </a:pPr>
            <a:r>
              <a:rPr lang="en" b="1" dirty="0">
                <a:solidFill>
                  <a:srgbClr val="000000"/>
                </a:solidFill>
              </a:rPr>
              <a:t>5. UserName: pramod</a:t>
            </a:r>
            <a:endParaRPr b="1" dirty="0">
              <a:solidFill>
                <a:srgbClr val="000000"/>
              </a:solidFill>
            </a:endParaRPr>
          </a:p>
          <a:p>
            <a:pPr marL="0" lvl="0" indent="0" algn="l" rtl="0">
              <a:spcBef>
                <a:spcPts val="0"/>
              </a:spcBef>
              <a:spcAft>
                <a:spcPts val="0"/>
              </a:spcAft>
              <a:buNone/>
            </a:pPr>
            <a:r>
              <a:rPr lang="en" b="1" dirty="0">
                <a:solidFill>
                  <a:srgbClr val="000000"/>
                </a:solidFill>
              </a:rPr>
              <a:t>6. Password: Pramod@123</a:t>
            </a:r>
            <a:endParaRPr b="1" dirty="0">
              <a:solidFill>
                <a:srgbClr val="000000"/>
              </a:solidFill>
            </a:endParaRPr>
          </a:p>
          <a:p>
            <a:pPr marL="0" lvl="0" indent="0" algn="l" rtl="0">
              <a:spcBef>
                <a:spcPts val="0"/>
              </a:spcBef>
              <a:spcAft>
                <a:spcPts val="0"/>
              </a:spcAft>
              <a:buNone/>
            </a:pPr>
            <a:endParaRPr b="1"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t>Introduction</a:t>
            </a:r>
            <a:endParaRPr/>
          </a:p>
        </p:txBody>
      </p:sp>
      <p:sp>
        <p:nvSpPr>
          <p:cNvPr id="118" name="Google Shape;118;p26"/>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Font typeface="Arial"/>
              <a:buChar char="●"/>
            </a:pPr>
            <a:r>
              <a:rPr lang="en" b="1">
                <a:solidFill>
                  <a:srgbClr val="000000"/>
                </a:solidFill>
                <a:latin typeface="Arial"/>
                <a:ea typeface="Arial"/>
                <a:cs typeface="Arial"/>
                <a:sym typeface="Arial"/>
              </a:rPr>
              <a:t>World’s largest home improvement retailer in the United States</a:t>
            </a:r>
            <a:endParaRPr b="1">
              <a:solidFill>
                <a:srgbClr val="000000"/>
              </a:solidFill>
              <a:latin typeface="Arial"/>
              <a:ea typeface="Arial"/>
              <a:cs typeface="Arial"/>
              <a:sym typeface="Arial"/>
            </a:endParaRPr>
          </a:p>
          <a:p>
            <a:pPr marL="457200" lvl="0" indent="-342900" algn="l" rtl="0">
              <a:lnSpc>
                <a:spcPct val="115000"/>
              </a:lnSpc>
              <a:spcBef>
                <a:spcPts val="0"/>
              </a:spcBef>
              <a:spcAft>
                <a:spcPts val="0"/>
              </a:spcAft>
              <a:buClr>
                <a:srgbClr val="000000"/>
              </a:buClr>
              <a:buSzPts val="1800"/>
              <a:buFont typeface="Arial"/>
              <a:buChar char="●"/>
            </a:pPr>
            <a:r>
              <a:rPr lang="en" b="1">
                <a:solidFill>
                  <a:srgbClr val="000000"/>
                </a:solidFill>
                <a:latin typeface="Arial"/>
                <a:ea typeface="Arial"/>
                <a:cs typeface="Arial"/>
                <a:sym typeface="Arial"/>
              </a:rPr>
              <a:t>The Home Depot is ranked #21 on FORTUNE’s MOST ADMIRED list</a:t>
            </a:r>
            <a:endParaRPr b="1">
              <a:solidFill>
                <a:srgbClr val="000000"/>
              </a:solidFill>
              <a:latin typeface="Arial"/>
              <a:ea typeface="Arial"/>
              <a:cs typeface="Arial"/>
              <a:sym typeface="Arial"/>
            </a:endParaRPr>
          </a:p>
          <a:p>
            <a:pPr marL="457200" lvl="0" indent="-342900" algn="l" rtl="0">
              <a:lnSpc>
                <a:spcPct val="115000"/>
              </a:lnSpc>
              <a:spcBef>
                <a:spcPts val="0"/>
              </a:spcBef>
              <a:spcAft>
                <a:spcPts val="0"/>
              </a:spcAft>
              <a:buClr>
                <a:srgbClr val="000000"/>
              </a:buClr>
              <a:buSzPts val="1800"/>
              <a:buFont typeface="Arial"/>
              <a:buChar char="●"/>
            </a:pPr>
            <a:r>
              <a:rPr lang="en" b="1">
                <a:solidFill>
                  <a:srgbClr val="000000"/>
                </a:solidFill>
                <a:highlight>
                  <a:srgbClr val="FFFFFF"/>
                </a:highlight>
                <a:latin typeface="Arial"/>
                <a:ea typeface="Arial"/>
                <a:cs typeface="Arial"/>
                <a:sym typeface="Arial"/>
              </a:rPr>
              <a:t>Typical products that customers see on the shelves are tools, equipment, and supplies for decorating, small building jobs, plumbing and gardening</a:t>
            </a:r>
            <a:endParaRPr b="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Goal</a:t>
            </a:r>
            <a:endParaRPr dirty="0"/>
          </a:p>
        </p:txBody>
      </p:sp>
      <p:sp>
        <p:nvSpPr>
          <p:cNvPr id="124" name="Google Shape;124;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85750" indent="-285750" algn="just"/>
            <a:r>
              <a:rPr lang="en" b="1" dirty="0">
                <a:solidFill>
                  <a:srgbClr val="000000"/>
                </a:solidFill>
                <a:highlight>
                  <a:srgbClr val="FFFFFF"/>
                </a:highlight>
                <a:latin typeface="Roboto"/>
                <a:ea typeface="Roboto"/>
                <a:cs typeface="Roboto"/>
                <a:sym typeface="Roboto"/>
              </a:rPr>
              <a:t>To suggest promotional offers and campaigns for a new product by analyzing the trends and insights of the existing promotions of the retail store.</a:t>
            </a:r>
          </a:p>
          <a:p>
            <a:pPr marL="0" lvl="0" indent="0" algn="just" rtl="0">
              <a:spcBef>
                <a:spcPts val="0"/>
              </a:spcBef>
              <a:spcAft>
                <a:spcPts val="0"/>
              </a:spcAft>
              <a:buNone/>
            </a:pPr>
            <a:endParaRPr lang="en" b="1" dirty="0">
              <a:solidFill>
                <a:srgbClr val="000000"/>
              </a:solidFill>
              <a:highlight>
                <a:srgbClr val="FFFFFF"/>
              </a:highlight>
              <a:latin typeface="Roboto"/>
              <a:ea typeface="Roboto"/>
              <a:sym typeface="Roboto"/>
            </a:endParaRPr>
          </a:p>
          <a:p>
            <a:pPr algn="just"/>
            <a:r>
              <a:rPr lang="en-US" b="1" dirty="0">
                <a:highlight>
                  <a:srgbClr val="FFFFFF"/>
                </a:highlight>
              </a:rPr>
              <a:t>Home Depot is planning to launch a new toolkit product line. Which will be based on outdoor activities. For example, a tool kit for camping and Hiking. </a:t>
            </a:r>
          </a:p>
          <a:p>
            <a:pPr marL="114300" indent="0">
              <a:buNone/>
            </a:pPr>
            <a:r>
              <a:rPr lang="en-US" dirty="0">
                <a:highlight>
                  <a:srgbClr val="FFFFFF"/>
                </a:highlight>
              </a:rPr>
              <a:t> </a:t>
            </a:r>
          </a:p>
          <a:p>
            <a:pPr marL="0" lvl="0" indent="0" algn="l" rtl="0">
              <a:spcBef>
                <a:spcPts val="0"/>
              </a:spcBef>
              <a:spcAft>
                <a:spcPts val="0"/>
              </a:spcAft>
              <a:buNone/>
            </a:pPr>
            <a:endParaRP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a:p>
        </p:txBody>
      </p:sp>
      <p:sp>
        <p:nvSpPr>
          <p:cNvPr id="136" name="Google Shape;136;p29"/>
          <p:cNvSpPr txBox="1">
            <a:spLocks noGrp="1"/>
          </p:cNvSpPr>
          <p:nvPr>
            <p:ph type="body" idx="1"/>
          </p:nvPr>
        </p:nvSpPr>
        <p:spPr>
          <a:xfrm>
            <a:off x="311700" y="1266325"/>
            <a:ext cx="8520600" cy="3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Entity : Contains the four major entity types of various products </a:t>
            </a:r>
            <a:endParaRPr b="1">
              <a:solidFill>
                <a:srgbClr val="000000"/>
              </a:solidFill>
            </a:endParaRPr>
          </a:p>
          <a:p>
            <a:pPr marL="0" lvl="0" indent="0" algn="l" rtl="0">
              <a:spcBef>
                <a:spcPts val="0"/>
              </a:spcBef>
              <a:spcAft>
                <a:spcPts val="0"/>
              </a:spcAft>
              <a:buNone/>
            </a:pPr>
            <a:r>
              <a:rPr lang="en" b="1">
                <a:solidFill>
                  <a:srgbClr val="000000"/>
                </a:solidFill>
              </a:rPr>
              <a:t>Product Category : Contains the various categories of products</a:t>
            </a:r>
            <a:endParaRPr b="1">
              <a:solidFill>
                <a:srgbClr val="000000"/>
              </a:solidFill>
            </a:endParaRPr>
          </a:p>
          <a:p>
            <a:pPr marL="0" lvl="0" indent="0" algn="l" rtl="0">
              <a:spcBef>
                <a:spcPts val="0"/>
              </a:spcBef>
              <a:spcAft>
                <a:spcPts val="0"/>
              </a:spcAft>
              <a:buNone/>
            </a:pPr>
            <a:r>
              <a:rPr lang="en" b="1">
                <a:solidFill>
                  <a:srgbClr val="000000"/>
                </a:solidFill>
              </a:rPr>
              <a:t>Product SubCategory : Contains the sub categories</a:t>
            </a:r>
            <a:endParaRPr b="1">
              <a:solidFill>
                <a:srgbClr val="000000"/>
              </a:solidFill>
            </a:endParaRPr>
          </a:p>
          <a:p>
            <a:pPr marL="0" lvl="0" indent="0" algn="l" rtl="0">
              <a:spcBef>
                <a:spcPts val="0"/>
              </a:spcBef>
              <a:spcAft>
                <a:spcPts val="0"/>
              </a:spcAft>
              <a:buNone/>
            </a:pPr>
            <a:r>
              <a:rPr lang="en" b="1">
                <a:solidFill>
                  <a:srgbClr val="000000"/>
                </a:solidFill>
              </a:rPr>
              <a:t>Product: Contains the various products of our retail store</a:t>
            </a:r>
            <a:endParaRPr b="1">
              <a:solidFill>
                <a:srgbClr val="000000"/>
              </a:solidFill>
            </a:endParaRPr>
          </a:p>
          <a:p>
            <a:pPr marL="0" lvl="0" indent="0" algn="l" rtl="0">
              <a:spcBef>
                <a:spcPts val="0"/>
              </a:spcBef>
              <a:spcAft>
                <a:spcPts val="0"/>
              </a:spcAft>
              <a:buNone/>
            </a:pPr>
            <a:r>
              <a:rPr lang="en" b="1">
                <a:solidFill>
                  <a:srgbClr val="000000"/>
                </a:solidFill>
              </a:rPr>
              <a:t>Customer: Has the existing customers information </a:t>
            </a:r>
            <a:endParaRPr b="1">
              <a:solidFill>
                <a:srgbClr val="000000"/>
              </a:solidFill>
            </a:endParaRPr>
          </a:p>
          <a:p>
            <a:pPr marL="0" lvl="0" indent="0" algn="l" rtl="0">
              <a:spcBef>
                <a:spcPts val="0"/>
              </a:spcBef>
              <a:spcAft>
                <a:spcPts val="0"/>
              </a:spcAft>
              <a:buNone/>
            </a:pPr>
            <a:r>
              <a:rPr lang="en" b="1">
                <a:solidFill>
                  <a:srgbClr val="000000"/>
                </a:solidFill>
              </a:rPr>
              <a:t>SalesOrderDetails : Contains the products sold with its associated costs</a:t>
            </a:r>
            <a:endParaRPr b="1">
              <a:solidFill>
                <a:srgbClr val="000000"/>
              </a:solidFill>
            </a:endParaRPr>
          </a:p>
          <a:p>
            <a:pPr marL="0" lvl="0" indent="0" algn="l" rtl="0">
              <a:spcBef>
                <a:spcPts val="0"/>
              </a:spcBef>
              <a:spcAft>
                <a:spcPts val="0"/>
              </a:spcAft>
              <a:buNone/>
            </a:pPr>
            <a:r>
              <a:rPr lang="en" b="1">
                <a:solidFill>
                  <a:srgbClr val="000000"/>
                </a:solidFill>
              </a:rPr>
              <a:t>SalesOrderHeader :	Contains the shipping and billing information of the products sold</a:t>
            </a:r>
            <a:endParaRPr b="1">
              <a:solidFill>
                <a:srgbClr val="000000"/>
              </a:solidFill>
            </a:endParaRPr>
          </a:p>
          <a:p>
            <a:pPr marL="0" lvl="0" indent="0" algn="l" rtl="0">
              <a:spcBef>
                <a:spcPts val="0"/>
              </a:spcBef>
              <a:spcAft>
                <a:spcPts val="0"/>
              </a:spcAft>
              <a:buNone/>
            </a:pPr>
            <a:r>
              <a:rPr lang="en" b="1">
                <a:solidFill>
                  <a:srgbClr val="000000"/>
                </a:solidFill>
              </a:rPr>
              <a:t>Promotions : Contains the discount,type and promotions offered by the retail store company</a:t>
            </a:r>
            <a:endParaRPr b="1">
              <a:solidFill>
                <a:srgbClr val="000000"/>
              </a:solidFill>
            </a:endParaRPr>
          </a:p>
          <a:p>
            <a:pPr marL="0" lvl="0" indent="0" algn="l" rtl="0">
              <a:spcBef>
                <a:spcPts val="0"/>
              </a:spcBef>
              <a:spcAft>
                <a:spcPts val="0"/>
              </a:spcAft>
              <a:buNone/>
            </a:pPr>
            <a:r>
              <a:rPr lang="en" b="1">
                <a:solidFill>
                  <a:srgbClr val="000000"/>
                </a:solidFill>
              </a:rPr>
              <a:t>Marketing_ways : Contains digital marketing types and their timeframe</a:t>
            </a:r>
            <a:endParaRPr b="1">
              <a:solidFill>
                <a:srgbClr val="000000"/>
              </a:solidFill>
            </a:endParaRPr>
          </a:p>
          <a:p>
            <a:pPr marL="0" lvl="0" indent="0" algn="l" rtl="0">
              <a:spcBef>
                <a:spcPts val="0"/>
              </a:spcBef>
              <a:spcAft>
                <a:spcPts val="0"/>
              </a:spcAft>
              <a:buNone/>
            </a:pPr>
            <a:r>
              <a:rPr lang="en" b="1">
                <a:solidFill>
                  <a:srgbClr val="000000"/>
                </a:solidFill>
              </a:rPr>
              <a:t>			</a:t>
            </a:r>
            <a:endParaRPr b="1">
              <a:solidFill>
                <a:srgbClr val="000000"/>
              </a:solidFill>
            </a:endParaRPr>
          </a:p>
          <a:p>
            <a:pPr marL="0" lvl="0" indent="0" algn="l" rtl="0">
              <a:spcBef>
                <a:spcPts val="0"/>
              </a:spcBef>
              <a:spcAft>
                <a:spcPts val="0"/>
              </a:spcAft>
              <a:buNone/>
            </a:pPr>
            <a:endParaRPr b="1">
              <a:solidFill>
                <a:srgbClr val="000000"/>
              </a:solidFill>
            </a:endParaRPr>
          </a:p>
          <a:p>
            <a:pPr marL="0" lvl="0" indent="0" algn="l" rtl="0">
              <a:spcBef>
                <a:spcPts val="0"/>
              </a:spcBef>
              <a:spcAft>
                <a:spcPts val="0"/>
              </a:spcAft>
              <a:buNone/>
            </a:pPr>
            <a:endParaRPr b="1">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8"/>
          <p:cNvSpPr txBox="1">
            <a:spLocks noGrp="1"/>
          </p:cNvSpPr>
          <p:nvPr>
            <p:ph type="title"/>
          </p:nvPr>
        </p:nvSpPr>
        <p:spPr>
          <a:xfrm>
            <a:off x="311700" y="1172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Platform - AWS</a:t>
            </a:r>
            <a:endParaRPr/>
          </a:p>
        </p:txBody>
      </p:sp>
      <p:sp>
        <p:nvSpPr>
          <p:cNvPr id="130" name="Google Shape;130;p28"/>
          <p:cNvSpPr txBox="1">
            <a:spLocks noGrp="1"/>
          </p:cNvSpPr>
          <p:nvPr>
            <p:ph type="body" idx="1"/>
          </p:nvPr>
        </p:nvSpPr>
        <p:spPr>
          <a:xfrm>
            <a:off x="311700" y="824625"/>
            <a:ext cx="8520600" cy="41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0000"/>
                </a:solidFill>
              </a:rPr>
              <a:t>Amazon S3 bucket - To store csv files</a:t>
            </a:r>
            <a:endParaRPr b="1" dirty="0">
              <a:solidFill>
                <a:srgbClr val="000000"/>
              </a:solidFill>
            </a:endParaRPr>
          </a:p>
          <a:p>
            <a:pPr marL="0" lvl="0" indent="0" algn="l" rtl="0">
              <a:spcBef>
                <a:spcPts val="0"/>
              </a:spcBef>
              <a:spcAft>
                <a:spcPts val="0"/>
              </a:spcAft>
              <a:buNone/>
            </a:pPr>
            <a:r>
              <a:rPr lang="en" b="1" dirty="0">
                <a:solidFill>
                  <a:srgbClr val="000000"/>
                </a:solidFill>
              </a:rPr>
              <a:t>Amazon Redshift database - Target database for integrating data to display on BI tool</a:t>
            </a:r>
            <a:endParaRPr b="1" dirty="0">
              <a:solidFill>
                <a:srgbClr val="000000"/>
              </a:solidFill>
            </a:endParaRPr>
          </a:p>
          <a:p>
            <a:pPr marL="0" lvl="0" indent="0" algn="l" rtl="0">
              <a:spcBef>
                <a:spcPts val="0"/>
              </a:spcBef>
              <a:spcAft>
                <a:spcPts val="0"/>
              </a:spcAft>
              <a:buNone/>
            </a:pPr>
            <a:r>
              <a:rPr lang="en" b="1" dirty="0">
                <a:solidFill>
                  <a:srgbClr val="000000"/>
                </a:solidFill>
              </a:rPr>
              <a:t>Tableau- </a:t>
            </a:r>
            <a:r>
              <a:rPr lang="en" b="1" dirty="0">
                <a:solidFill>
                  <a:srgbClr val="000000"/>
                </a:solidFill>
                <a:highlight>
                  <a:srgbClr val="FFFFFF"/>
                </a:highlight>
                <a:latin typeface="Roboto"/>
                <a:ea typeface="Roboto"/>
                <a:cs typeface="Roboto"/>
                <a:sym typeface="Roboto"/>
              </a:rPr>
              <a:t>To create dashboards for displaying the trends and insights of the data</a:t>
            </a:r>
            <a:endParaRPr b="1"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0"/>
          <p:cNvSpPr txBox="1">
            <a:spLocks noGrp="1"/>
          </p:cNvSpPr>
          <p:nvPr>
            <p:ph type="title"/>
          </p:nvPr>
        </p:nvSpPr>
        <p:spPr>
          <a:xfrm>
            <a:off x="210225" y="0"/>
            <a:ext cx="86220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Part I </a:t>
            </a:r>
            <a:endParaRPr sz="3000"/>
          </a:p>
          <a:p>
            <a:pPr marL="0" lvl="0" indent="0" algn="l" rtl="0">
              <a:spcBef>
                <a:spcPts val="0"/>
              </a:spcBef>
              <a:spcAft>
                <a:spcPts val="0"/>
              </a:spcAft>
              <a:buNone/>
            </a:pPr>
            <a:r>
              <a:rPr lang="en" sz="3000"/>
              <a:t>Analysis - Bar Chart</a:t>
            </a:r>
            <a:endParaRPr sz="3000"/>
          </a:p>
        </p:txBody>
      </p:sp>
      <p:pic>
        <p:nvPicPr>
          <p:cNvPr id="142" name="Google Shape;142;p30"/>
          <p:cNvPicPr preferRelativeResize="0"/>
          <p:nvPr/>
        </p:nvPicPr>
        <p:blipFill>
          <a:blip r:embed="rId3">
            <a:alphaModFix/>
          </a:blip>
          <a:stretch>
            <a:fillRect/>
          </a:stretch>
        </p:blipFill>
        <p:spPr>
          <a:xfrm>
            <a:off x="1469125" y="1006325"/>
            <a:ext cx="6205750" cy="392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txBox="1">
            <a:spLocks noGrp="1"/>
          </p:cNvSpPr>
          <p:nvPr>
            <p:ph type="title"/>
          </p:nvPr>
        </p:nvSpPr>
        <p:spPr>
          <a:xfrm>
            <a:off x="311700" y="1507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 HeatMap</a:t>
            </a:r>
            <a:endParaRPr/>
          </a:p>
        </p:txBody>
      </p:sp>
      <p:pic>
        <p:nvPicPr>
          <p:cNvPr id="148" name="Google Shape;148;p31"/>
          <p:cNvPicPr preferRelativeResize="0"/>
          <p:nvPr/>
        </p:nvPicPr>
        <p:blipFill>
          <a:blip r:embed="rId3">
            <a:alphaModFix/>
          </a:blip>
          <a:stretch>
            <a:fillRect/>
          </a:stretch>
        </p:blipFill>
        <p:spPr>
          <a:xfrm>
            <a:off x="1175500" y="858100"/>
            <a:ext cx="7076621" cy="3980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311700" y="946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Marketing Analysis</a:t>
            </a:r>
            <a:endParaRPr/>
          </a:p>
        </p:txBody>
      </p:sp>
      <p:sp>
        <p:nvSpPr>
          <p:cNvPr id="154" name="Google Shape;154;p32"/>
          <p:cNvSpPr txBox="1">
            <a:spLocks noGrp="1"/>
          </p:cNvSpPr>
          <p:nvPr>
            <p:ph type="body" idx="1"/>
          </p:nvPr>
        </p:nvSpPr>
        <p:spPr>
          <a:xfrm>
            <a:off x="98100" y="678700"/>
            <a:ext cx="8734200" cy="389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Based on the effective marketing ways in the respective quarters gives us the analysis of which marketing ways we can move forward for our new product.</a:t>
            </a:r>
            <a:endParaRPr b="1">
              <a:solidFill>
                <a:srgbClr val="000000"/>
              </a:solidFill>
            </a:endParaRPr>
          </a:p>
          <a:p>
            <a:pPr marL="0" lvl="0" indent="0" algn="l" rtl="0">
              <a:spcBef>
                <a:spcPts val="0"/>
              </a:spcBef>
              <a:spcAft>
                <a:spcPts val="0"/>
              </a:spcAft>
              <a:buNone/>
            </a:pPr>
            <a:r>
              <a:rPr lang="en" b="1">
                <a:solidFill>
                  <a:srgbClr val="000000"/>
                </a:solidFill>
              </a:rPr>
              <a:t> </a:t>
            </a:r>
            <a:endParaRPr b="1">
              <a:solidFill>
                <a:srgbClr val="000000"/>
              </a:solidFill>
            </a:endParaRPr>
          </a:p>
          <a:p>
            <a:pPr marL="0" lvl="0" indent="0" algn="l" rtl="0">
              <a:spcBef>
                <a:spcPts val="0"/>
              </a:spcBef>
              <a:spcAft>
                <a:spcPts val="0"/>
              </a:spcAft>
              <a:buNone/>
            </a:pPr>
            <a:endParaRPr b="1">
              <a:solidFill>
                <a:srgbClr val="000000"/>
              </a:solidFill>
            </a:endParaRPr>
          </a:p>
        </p:txBody>
      </p:sp>
      <p:pic>
        <p:nvPicPr>
          <p:cNvPr id="155" name="Google Shape;155;p32"/>
          <p:cNvPicPr preferRelativeResize="0"/>
          <p:nvPr/>
        </p:nvPicPr>
        <p:blipFill>
          <a:blip r:embed="rId3">
            <a:alphaModFix/>
          </a:blip>
          <a:stretch>
            <a:fillRect/>
          </a:stretch>
        </p:blipFill>
        <p:spPr>
          <a:xfrm>
            <a:off x="1499600" y="1407475"/>
            <a:ext cx="5914325" cy="3657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99FB1-532B-4148-AD0F-7C425CFABE26}"/>
              </a:ext>
            </a:extLst>
          </p:cNvPr>
          <p:cNvSpPr>
            <a:spLocks noGrp="1"/>
          </p:cNvSpPr>
          <p:nvPr>
            <p:ph type="title"/>
          </p:nvPr>
        </p:nvSpPr>
        <p:spPr/>
        <p:txBody>
          <a:bodyPr/>
          <a:lstStyle/>
          <a:p>
            <a:r>
              <a:rPr lang="en-US" dirty="0"/>
              <a:t>Future Scope</a:t>
            </a:r>
          </a:p>
        </p:txBody>
      </p:sp>
      <p:sp>
        <p:nvSpPr>
          <p:cNvPr id="3" name="Text Placeholder 2">
            <a:extLst>
              <a:ext uri="{FF2B5EF4-FFF2-40B4-BE49-F238E27FC236}">
                <a16:creationId xmlns:a16="http://schemas.microsoft.com/office/drawing/2014/main" id="{4F681783-E511-41C5-9835-F5A93BAC5212}"/>
              </a:ext>
            </a:extLst>
          </p:cNvPr>
          <p:cNvSpPr>
            <a:spLocks noGrp="1"/>
          </p:cNvSpPr>
          <p:nvPr>
            <p:ph type="body" idx="1"/>
          </p:nvPr>
        </p:nvSpPr>
        <p:spPr/>
        <p:txBody>
          <a:bodyPr/>
          <a:lstStyle/>
          <a:p>
            <a:r>
              <a:rPr lang="en-US" b="1" dirty="0"/>
              <a:t>We can also do predictive analysis on marketing as a future scope: For e.g., If the base product has 1000 units for X$ each as a selling price, </a:t>
            </a:r>
          </a:p>
          <a:p>
            <a:r>
              <a:rPr lang="en-US" b="1" dirty="0"/>
              <a:t>Considering the ideal situation of selling all the units, we can calculate the predictive profit for Q3(Summer Sports quarter) of this product (Hiking and camping tool kit) by subtracting the Cost price, promotional offer and the cost for marketing in that quarter from selling price. </a:t>
            </a:r>
          </a:p>
          <a:p>
            <a:pPr marL="114300" indent="0">
              <a:buNone/>
            </a:pPr>
            <a:endParaRPr lang="en-US" b="1" dirty="0"/>
          </a:p>
        </p:txBody>
      </p:sp>
    </p:spTree>
    <p:extLst>
      <p:ext uri="{BB962C8B-B14F-4D97-AF65-F5344CB8AC3E}">
        <p14:creationId xmlns:p14="http://schemas.microsoft.com/office/powerpoint/2010/main" val="410726301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476</Words>
  <Application>Microsoft Office PowerPoint</Application>
  <PresentationFormat>On-screen Show (16:9)</PresentationFormat>
  <Paragraphs>51</Paragraphs>
  <Slides>11</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PT Sans Narrow</vt:lpstr>
      <vt:lpstr>Roboto</vt:lpstr>
      <vt:lpstr>Open Sans</vt:lpstr>
      <vt:lpstr>Arial</vt:lpstr>
      <vt:lpstr>Simple Light</vt:lpstr>
      <vt:lpstr>Tropic</vt:lpstr>
      <vt:lpstr>PowerPoint Presentation</vt:lpstr>
      <vt:lpstr>Introduction</vt:lpstr>
      <vt:lpstr>Goal</vt:lpstr>
      <vt:lpstr>Dataset</vt:lpstr>
      <vt:lpstr>Platform - AWS</vt:lpstr>
      <vt:lpstr>Part I  Analysis - Bar Chart</vt:lpstr>
      <vt:lpstr>Analysis - HeatMap</vt:lpstr>
      <vt:lpstr>Marketing Analysis</vt:lpstr>
      <vt:lpstr>Future Scope</vt:lpstr>
      <vt:lpstr>Part - II Spotify Dataset</vt:lpstr>
      <vt:lpstr>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Ajinkya Kunjir</cp:lastModifiedBy>
  <cp:revision>3</cp:revision>
  <dcterms:modified xsi:type="dcterms:W3CDTF">2019-07-13T15:21:39Z</dcterms:modified>
</cp:coreProperties>
</file>