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E168-7E2C-4263-9533-620FD80DF3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AFAEC-0D00-4050-9DB7-62B90723F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C12F32-8F85-4C72-A3F3-FEA197531832}"/>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9AA374FF-BBF7-4571-877C-FBEAF8B8F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A65B4-36CC-4B1E-96FE-D1DFE9523E93}"/>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1654930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7094-A01A-4469-85DF-193DC046B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BADEFE-6F47-4D58-900D-E268C7341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1B350-65F2-4130-9B39-B5F5B42F9D38}"/>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E5308C60-6C8E-4DD4-9677-B0BE32338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9FDC7-9AFD-4EB8-B18B-EDE2ECBA37B3}"/>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388616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FED53-36C2-4BC9-8B19-037A418DAC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55885-3203-44BF-A368-83E616BA85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953BE-BB98-4EAA-ADDF-0B8362E28859}"/>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5EBDBB8E-159F-4DDD-AFBB-C49BF8263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8CB25-BEA3-42DC-BEC7-215963B0F9C7}"/>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16606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5498-F408-48B4-B5BD-7EA63E94D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49371-F093-42CF-B22F-0608D12C4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97A26-1067-47F8-A998-707FD79369C6}"/>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4F7EFDAC-68C3-47D8-B2D4-A2DE2F334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1E6D9-4D45-4F1C-BF40-E2E79AEC8D7A}"/>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115830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DE9E-B54A-474B-9BE9-8375815DF2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7DD3D-8F1C-468B-B6AF-9C1083670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3815B-0A50-4F31-AE3C-39EA23602BFA}"/>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45632C8D-8EA6-49EE-956F-3FBC82D44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6C2AC-2EB1-420F-9A43-0AAEC98AFE65}"/>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49006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4C04-4349-49E8-BF03-9BA2758F3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D96165-8D25-46C4-AB5E-538245BAB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235A89-D2EE-4D26-AD22-9B4181363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A55BA-E6B7-4D5C-A526-52B60FD61631}"/>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6" name="Footer Placeholder 5">
            <a:extLst>
              <a:ext uri="{FF2B5EF4-FFF2-40B4-BE49-F238E27FC236}">
                <a16:creationId xmlns:a16="http://schemas.microsoft.com/office/drawing/2014/main" id="{94676A22-8C46-4A97-A799-A16D63504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CB80F-A532-4DD0-B84F-0391E8ED074D}"/>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66094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657E-DC10-48A0-8917-EE986741D9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72B97-C8FE-4A82-B2E7-C52FCB754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876E4B-FBE0-4219-9BA0-BBE88E494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E4E2D-6F6D-46F5-AB91-830A3FB30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24CE61-961F-4CD9-BD7D-8E76F6FDB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BA5C69-7BD5-484E-9636-3D71DEB4ED5A}"/>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8" name="Footer Placeholder 7">
            <a:extLst>
              <a:ext uri="{FF2B5EF4-FFF2-40B4-BE49-F238E27FC236}">
                <a16:creationId xmlns:a16="http://schemas.microsoft.com/office/drawing/2014/main" id="{7EF3EBCC-5944-4AB7-B753-0E5FFA5160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BF685C-F89E-4641-BC76-82C657586854}"/>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25245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0E4F2-C69F-472A-9F9D-1B185AB026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8E7E36-1CA1-498F-B4B0-17A40B3C5767}"/>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4" name="Footer Placeholder 3">
            <a:extLst>
              <a:ext uri="{FF2B5EF4-FFF2-40B4-BE49-F238E27FC236}">
                <a16:creationId xmlns:a16="http://schemas.microsoft.com/office/drawing/2014/main" id="{D73F33FE-E9CC-4058-B727-D9B17919E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B40342-B3F8-4DD9-B2FC-C7234E352E75}"/>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73431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E0FB4-B7A8-47A8-8E65-9F663C9C35D9}"/>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3" name="Footer Placeholder 2">
            <a:extLst>
              <a:ext uri="{FF2B5EF4-FFF2-40B4-BE49-F238E27FC236}">
                <a16:creationId xmlns:a16="http://schemas.microsoft.com/office/drawing/2014/main" id="{A34C2E5C-405C-4007-8F31-C92E813A3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63A5E-0BAA-450E-A101-0E4A4C7C6EDF}"/>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3992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D6D1-3F18-46A3-A809-D39A4CF00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1185F-0D61-487A-9C38-861B4D9C3E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8A3E0-99DF-4BB7-97E9-F53AA6A26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C4BF8A-2719-41AA-A963-BB622154F3D5}"/>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6" name="Footer Placeholder 5">
            <a:extLst>
              <a:ext uri="{FF2B5EF4-FFF2-40B4-BE49-F238E27FC236}">
                <a16:creationId xmlns:a16="http://schemas.microsoft.com/office/drawing/2014/main" id="{34730B50-AFA2-49A2-89F5-BEB3F1BF9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8333A-66EB-40A4-B7F3-954E4D1553F4}"/>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412389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F0F2-6DCC-4ADB-BF3A-4B0376A1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DE848-3BC1-49F4-A037-0C0BE50AD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F402B-1B49-4187-A7BB-B42DC09BF6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0AB3C-037F-4F48-92B2-60F914389948}"/>
              </a:ext>
            </a:extLst>
          </p:cNvPr>
          <p:cNvSpPr>
            <a:spLocks noGrp="1"/>
          </p:cNvSpPr>
          <p:nvPr>
            <p:ph type="dt" sz="half" idx="10"/>
          </p:nvPr>
        </p:nvSpPr>
        <p:spPr/>
        <p:txBody>
          <a:bodyPr/>
          <a:lstStyle/>
          <a:p>
            <a:fld id="{D9B7DCDA-B2AA-4A69-A7C5-9A4844B71338}" type="datetimeFigureOut">
              <a:rPr lang="en-US" smtClean="0"/>
              <a:t>9/7/2019</a:t>
            </a:fld>
            <a:endParaRPr lang="en-US"/>
          </a:p>
        </p:txBody>
      </p:sp>
      <p:sp>
        <p:nvSpPr>
          <p:cNvPr id="6" name="Footer Placeholder 5">
            <a:extLst>
              <a:ext uri="{FF2B5EF4-FFF2-40B4-BE49-F238E27FC236}">
                <a16:creationId xmlns:a16="http://schemas.microsoft.com/office/drawing/2014/main" id="{1479CFC8-D4DD-4965-B8D9-CEE3EB41E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7DC9D-3D57-4FA0-A141-1540AF5B8DF7}"/>
              </a:ext>
            </a:extLst>
          </p:cNvPr>
          <p:cNvSpPr>
            <a:spLocks noGrp="1"/>
          </p:cNvSpPr>
          <p:nvPr>
            <p:ph type="sldNum" sz="quarter" idx="12"/>
          </p:nvPr>
        </p:nvSpPr>
        <p:spPr/>
        <p:txBody>
          <a:bodyPr/>
          <a:lstStyle/>
          <a:p>
            <a:fld id="{15B97E93-BCC3-4907-8E39-4D2B7BC96057}" type="slidenum">
              <a:rPr lang="en-US" smtClean="0"/>
              <a:t>‹#›</a:t>
            </a:fld>
            <a:endParaRPr lang="en-US"/>
          </a:p>
        </p:txBody>
      </p:sp>
    </p:spTree>
    <p:extLst>
      <p:ext uri="{BB962C8B-B14F-4D97-AF65-F5344CB8AC3E}">
        <p14:creationId xmlns:p14="http://schemas.microsoft.com/office/powerpoint/2010/main" val="283560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EA385-92A8-4F29-8963-7EBABADF6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578BA-FB9B-43CF-9F6A-F73837DF2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24DEF-111D-46AF-9DFF-0DEE4DC95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7DCDA-B2AA-4A69-A7C5-9A4844B71338}" type="datetimeFigureOut">
              <a:rPr lang="en-US" smtClean="0"/>
              <a:t>9/7/2019</a:t>
            </a:fld>
            <a:endParaRPr lang="en-US"/>
          </a:p>
        </p:txBody>
      </p:sp>
      <p:sp>
        <p:nvSpPr>
          <p:cNvPr id="5" name="Footer Placeholder 4">
            <a:extLst>
              <a:ext uri="{FF2B5EF4-FFF2-40B4-BE49-F238E27FC236}">
                <a16:creationId xmlns:a16="http://schemas.microsoft.com/office/drawing/2014/main" id="{B0C1B525-2D6B-4D0E-BCB8-44103E7A1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A392F-FEC9-4685-9A76-5019AAB2B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97E93-BCC3-4907-8E39-4D2B7BC96057}" type="slidenum">
              <a:rPr lang="en-US" smtClean="0"/>
              <a:t>‹#›</a:t>
            </a:fld>
            <a:endParaRPr lang="en-US"/>
          </a:p>
        </p:txBody>
      </p:sp>
    </p:spTree>
    <p:extLst>
      <p:ext uri="{BB962C8B-B14F-4D97-AF65-F5344CB8AC3E}">
        <p14:creationId xmlns:p14="http://schemas.microsoft.com/office/powerpoint/2010/main" val="500942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C0B0-E915-44AA-AD0C-41C376B14285}"/>
              </a:ext>
            </a:extLst>
          </p:cNvPr>
          <p:cNvSpPr>
            <a:spLocks noGrp="1"/>
          </p:cNvSpPr>
          <p:nvPr>
            <p:ph type="ctrTitle"/>
          </p:nvPr>
        </p:nvSpPr>
        <p:spPr/>
        <p:txBody>
          <a:bodyPr/>
          <a:lstStyle/>
          <a:p>
            <a:r>
              <a:rPr lang="en-US" dirty="0"/>
              <a:t>AI For Everyone - Coursera </a:t>
            </a:r>
          </a:p>
        </p:txBody>
      </p:sp>
    </p:spTree>
    <p:extLst>
      <p:ext uri="{BB962C8B-B14F-4D97-AF65-F5344CB8AC3E}">
        <p14:creationId xmlns:p14="http://schemas.microsoft.com/office/powerpoint/2010/main" val="136248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E2D5-032D-49E0-BF63-1175E4799C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4EDCB1-EEEE-4023-BAE2-A1B35291DB8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783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7AFA-001A-4590-A910-D9F04D63FD5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4BAA7B3C-680A-4269-BB62-75F48342B8EB}"/>
              </a:ext>
            </a:extLst>
          </p:cNvPr>
          <p:cNvSpPr>
            <a:spLocks noGrp="1"/>
          </p:cNvSpPr>
          <p:nvPr>
            <p:ph idx="1"/>
          </p:nvPr>
        </p:nvSpPr>
        <p:spPr/>
        <p:txBody>
          <a:bodyPr/>
          <a:lstStyle/>
          <a:p>
            <a:r>
              <a:rPr lang="en-US" dirty="0"/>
              <a:t>Supervised Learning</a:t>
            </a:r>
          </a:p>
          <a:p>
            <a:r>
              <a:rPr lang="en-US" dirty="0"/>
              <a:t>Unsupervised Learning</a:t>
            </a:r>
          </a:p>
        </p:txBody>
      </p:sp>
    </p:spTree>
    <p:extLst>
      <p:ext uri="{BB962C8B-B14F-4D97-AF65-F5344CB8AC3E}">
        <p14:creationId xmlns:p14="http://schemas.microsoft.com/office/powerpoint/2010/main" val="261415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B6D0-8B0D-4C40-BB32-D177A3EFB432}"/>
              </a:ext>
            </a:extLst>
          </p:cNvPr>
          <p:cNvSpPr>
            <a:spLocks noGrp="1"/>
          </p:cNvSpPr>
          <p:nvPr>
            <p:ph type="title"/>
          </p:nvPr>
        </p:nvSpPr>
        <p:spPr/>
        <p:txBody>
          <a:bodyPr/>
          <a:lstStyle/>
          <a:p>
            <a:r>
              <a:rPr lang="en-US" dirty="0"/>
              <a:t>Supervised Learning</a:t>
            </a:r>
          </a:p>
        </p:txBody>
      </p:sp>
      <p:pic>
        <p:nvPicPr>
          <p:cNvPr id="5" name="Content Placeholder 4">
            <a:extLst>
              <a:ext uri="{FF2B5EF4-FFF2-40B4-BE49-F238E27FC236}">
                <a16:creationId xmlns:a16="http://schemas.microsoft.com/office/drawing/2014/main" id="{FD355C93-7AAB-44A5-9120-EDB04CE39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850" y="2044770"/>
            <a:ext cx="7763958" cy="3896269"/>
          </a:xfrm>
        </p:spPr>
      </p:pic>
    </p:spTree>
    <p:extLst>
      <p:ext uri="{BB962C8B-B14F-4D97-AF65-F5344CB8AC3E}">
        <p14:creationId xmlns:p14="http://schemas.microsoft.com/office/powerpoint/2010/main" val="93454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1639-8191-471C-96F5-1AFB6D93CBC9}"/>
              </a:ext>
            </a:extLst>
          </p:cNvPr>
          <p:cNvSpPr>
            <a:spLocks noGrp="1"/>
          </p:cNvSpPr>
          <p:nvPr>
            <p:ph type="title"/>
          </p:nvPr>
        </p:nvSpPr>
        <p:spPr>
          <a:xfrm>
            <a:off x="1514292" y="513612"/>
            <a:ext cx="9894133" cy="1031216"/>
          </a:xfrm>
        </p:spPr>
        <p:txBody>
          <a:bodyPr anchor="b">
            <a:normAutofit/>
          </a:bodyPr>
          <a:lstStyle/>
          <a:p>
            <a:r>
              <a:rPr lang="en-US" dirty="0"/>
              <a:t>Key steps of a machine learning project</a:t>
            </a:r>
          </a:p>
        </p:txBody>
      </p:sp>
      <p:pic>
        <p:nvPicPr>
          <p:cNvPr id="5" name="Picture 4">
            <a:extLst>
              <a:ext uri="{FF2B5EF4-FFF2-40B4-BE49-F238E27FC236}">
                <a16:creationId xmlns:a16="http://schemas.microsoft.com/office/drawing/2014/main" id="{8006F1BE-A76F-438A-B589-75C51738D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293" y="2586446"/>
            <a:ext cx="5265330" cy="2534074"/>
          </a:xfrm>
          <a:prstGeom prst="rect">
            <a:avLst/>
          </a:prstGeom>
        </p:spPr>
      </p:pic>
      <p:sp>
        <p:nvSpPr>
          <p:cNvPr id="10"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1CF5FD-2BC0-472E-BA59-CA36773FAD8B}"/>
              </a:ext>
            </a:extLst>
          </p:cNvPr>
          <p:cNvSpPr>
            <a:spLocks noGrp="1"/>
          </p:cNvSpPr>
          <p:nvPr>
            <p:ph idx="1"/>
          </p:nvPr>
        </p:nvSpPr>
        <p:spPr>
          <a:xfrm>
            <a:off x="7781373" y="2279151"/>
            <a:ext cx="3627063" cy="3387145"/>
          </a:xfrm>
        </p:spPr>
        <p:txBody>
          <a:bodyPr anchor="ctr">
            <a:normAutofit/>
          </a:bodyPr>
          <a:lstStyle/>
          <a:p>
            <a:r>
              <a:rPr lang="en-US" sz="2400"/>
              <a:t>Collect data</a:t>
            </a:r>
          </a:p>
          <a:p>
            <a:r>
              <a:rPr lang="en-US" sz="2400"/>
              <a:t>Train model (iterates many times until good enough)</a:t>
            </a:r>
          </a:p>
          <a:p>
            <a:r>
              <a:rPr lang="en-US" sz="2400"/>
              <a:t>Deploy model</a:t>
            </a:r>
          </a:p>
          <a:p>
            <a:endParaRPr lang="en-US" sz="2400"/>
          </a:p>
          <a:p>
            <a:endParaRPr lang="en-US" sz="2400"/>
          </a:p>
        </p:txBody>
      </p:sp>
    </p:spTree>
    <p:extLst>
      <p:ext uri="{BB962C8B-B14F-4D97-AF65-F5344CB8AC3E}">
        <p14:creationId xmlns:p14="http://schemas.microsoft.com/office/powerpoint/2010/main" val="92358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E357-88B0-42EC-BEC6-E0026F960E15}"/>
              </a:ext>
            </a:extLst>
          </p:cNvPr>
          <p:cNvSpPr>
            <a:spLocks noGrp="1"/>
          </p:cNvSpPr>
          <p:nvPr>
            <p:ph type="title"/>
          </p:nvPr>
        </p:nvSpPr>
        <p:spPr/>
        <p:txBody>
          <a:bodyPr/>
          <a:lstStyle/>
          <a:p>
            <a:r>
              <a:rPr lang="en-US" dirty="0"/>
              <a:t>Key steps of a data science project</a:t>
            </a:r>
          </a:p>
        </p:txBody>
      </p:sp>
      <p:sp>
        <p:nvSpPr>
          <p:cNvPr id="3" name="Content Placeholder 2">
            <a:extLst>
              <a:ext uri="{FF2B5EF4-FFF2-40B4-BE49-F238E27FC236}">
                <a16:creationId xmlns:a16="http://schemas.microsoft.com/office/drawing/2014/main" id="{1D620D43-12FE-4833-BEDB-6A0C4B75A8EA}"/>
              </a:ext>
            </a:extLst>
          </p:cNvPr>
          <p:cNvSpPr>
            <a:spLocks noGrp="1"/>
          </p:cNvSpPr>
          <p:nvPr>
            <p:ph idx="1"/>
          </p:nvPr>
        </p:nvSpPr>
        <p:spPr>
          <a:xfrm>
            <a:off x="838200" y="1825625"/>
            <a:ext cx="10515600" cy="4144101"/>
          </a:xfrm>
        </p:spPr>
        <p:txBody>
          <a:bodyPr/>
          <a:lstStyle/>
          <a:p>
            <a:r>
              <a:rPr lang="en-US" dirty="0"/>
              <a:t>Collect data </a:t>
            </a:r>
          </a:p>
          <a:p>
            <a:r>
              <a:rPr lang="en-US" dirty="0"/>
              <a:t>Analyze data</a:t>
            </a:r>
          </a:p>
          <a:p>
            <a:r>
              <a:rPr lang="en-US" dirty="0"/>
              <a:t>Suggest hypotheses/actions :</a:t>
            </a:r>
          </a:p>
          <a:p>
            <a:pPr marL="0" indent="0">
              <a:buNone/>
            </a:pPr>
            <a:r>
              <a:rPr lang="en-US" dirty="0"/>
              <a:t>     - Deploy Changes</a:t>
            </a:r>
          </a:p>
          <a:p>
            <a:pPr marL="0" indent="0">
              <a:buNone/>
            </a:pPr>
            <a:r>
              <a:rPr lang="en-US" dirty="0"/>
              <a:t>     - Re-analyze new data periodically </a:t>
            </a:r>
          </a:p>
        </p:txBody>
      </p:sp>
    </p:spTree>
    <p:extLst>
      <p:ext uri="{BB962C8B-B14F-4D97-AF65-F5344CB8AC3E}">
        <p14:creationId xmlns:p14="http://schemas.microsoft.com/office/powerpoint/2010/main" val="377933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B224082-2553-49CB-ACE3-8776D4CEC5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43628"/>
            <a:ext cx="10905066" cy="5370744"/>
          </a:xfrm>
          <a:prstGeom prst="rect">
            <a:avLst/>
          </a:prstGeom>
        </p:spPr>
      </p:pic>
    </p:spTree>
    <p:extLst>
      <p:ext uri="{BB962C8B-B14F-4D97-AF65-F5344CB8AC3E}">
        <p14:creationId xmlns:p14="http://schemas.microsoft.com/office/powerpoint/2010/main" val="115356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028C0-AE8A-40BA-A8CC-C53557DAB6CA}"/>
              </a:ext>
            </a:extLst>
          </p:cNvPr>
          <p:cNvSpPr>
            <a:spLocks noGrp="1"/>
          </p:cNvSpPr>
          <p:nvPr>
            <p:ph type="title"/>
          </p:nvPr>
        </p:nvSpPr>
        <p:spPr/>
        <p:txBody>
          <a:bodyPr/>
          <a:lstStyle/>
          <a:p>
            <a:r>
              <a:rPr lang="en-US" dirty="0"/>
              <a:t>Cloud vs On-premises</a:t>
            </a:r>
          </a:p>
        </p:txBody>
      </p:sp>
      <p:sp>
        <p:nvSpPr>
          <p:cNvPr id="3" name="Content Placeholder 2">
            <a:extLst>
              <a:ext uri="{FF2B5EF4-FFF2-40B4-BE49-F238E27FC236}">
                <a16:creationId xmlns:a16="http://schemas.microsoft.com/office/drawing/2014/main" id="{F3C47B62-5788-42D0-A29A-5DE83D2FD422}"/>
              </a:ext>
            </a:extLst>
          </p:cNvPr>
          <p:cNvSpPr>
            <a:spLocks noGrp="1"/>
          </p:cNvSpPr>
          <p:nvPr>
            <p:ph idx="1"/>
          </p:nvPr>
        </p:nvSpPr>
        <p:spPr>
          <a:xfrm>
            <a:off x="838200" y="1825625"/>
            <a:ext cx="10515600" cy="2948394"/>
          </a:xfrm>
        </p:spPr>
        <p:txBody>
          <a:bodyPr/>
          <a:lstStyle/>
          <a:p>
            <a:r>
              <a:rPr lang="en-US" dirty="0"/>
              <a:t>Cloud deployments refer to if you rent  compute servers such as from Amazon's AWS, or Microsoft's Azure, or Google's GCP  in order to use someone else's service  to do your computation. </a:t>
            </a:r>
          </a:p>
          <a:p>
            <a:r>
              <a:rPr lang="en-US" dirty="0"/>
              <a:t>Whereas, an On-prem deployment means buying  your own compute servers and running  the service locally in your own company.</a:t>
            </a:r>
          </a:p>
          <a:p>
            <a:endParaRPr lang="en-US" dirty="0"/>
          </a:p>
        </p:txBody>
      </p:sp>
    </p:spTree>
    <p:extLst>
      <p:ext uri="{BB962C8B-B14F-4D97-AF65-F5344CB8AC3E}">
        <p14:creationId xmlns:p14="http://schemas.microsoft.com/office/powerpoint/2010/main" val="26820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1252-5C32-4143-A1C5-0E6F5D457F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615C95-E928-4FFC-A139-D9C553E74E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603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B4ED-F4A5-41AA-ACB4-B0467458A5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7E36E0-B1C9-4E95-8684-FD40EF34AF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94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70</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 For Everyone - Coursera </vt:lpstr>
      <vt:lpstr>Machine Learning</vt:lpstr>
      <vt:lpstr>Supervised Learning</vt:lpstr>
      <vt:lpstr>Key steps of a machine learning project</vt:lpstr>
      <vt:lpstr>Key steps of a data science project</vt:lpstr>
      <vt:lpstr>PowerPoint Presentation</vt:lpstr>
      <vt:lpstr>Cloud vs On-premises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Everyone - Coursera </dc:title>
  <dc:creator>Mariam Harfouch</dc:creator>
  <cp:lastModifiedBy>Mariam Harfouch</cp:lastModifiedBy>
  <cp:revision>4</cp:revision>
  <dcterms:created xsi:type="dcterms:W3CDTF">2019-09-07T13:49:02Z</dcterms:created>
  <dcterms:modified xsi:type="dcterms:W3CDTF">2019-09-07T14:17:01Z</dcterms:modified>
</cp:coreProperties>
</file>