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56" r:id="rId2"/>
    <p:sldId id="308" r:id="rId3"/>
    <p:sldId id="257" r:id="rId4"/>
    <p:sldId id="261" r:id="rId5"/>
    <p:sldId id="300" r:id="rId6"/>
    <p:sldId id="260" r:id="rId7"/>
    <p:sldId id="266" r:id="rId8"/>
    <p:sldId id="267" r:id="rId9"/>
    <p:sldId id="269" r:id="rId10"/>
    <p:sldId id="301" r:id="rId11"/>
    <p:sldId id="302" r:id="rId12"/>
    <p:sldId id="303" r:id="rId13"/>
    <p:sldId id="309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380" autoAdjust="0"/>
  </p:normalViewPr>
  <p:slideViewPr>
    <p:cSldViewPr snapToGrid="0">
      <p:cViewPr varScale="1">
        <p:scale>
          <a:sx n="86" d="100"/>
          <a:sy n="86" d="100"/>
        </p:scale>
        <p:origin x="240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58C1B-E83C-436A-B0A8-6B5FF1FB615A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63007-589E-4FDF-8D6F-1B5209EC6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3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189B-3224-4D85-AC5E-E9A35723D373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7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BDBA-777D-4FB5-A900-D6499C83619B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7786-E9D9-4559-98A8-0706D6C95A25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3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6306-742E-4A88-9B9F-3A98C85921CA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E965-6FC4-48B8-9059-B56C413F2217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5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9134-2642-446F-82AF-79617CE25D45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3BC-2686-41FF-B66F-10F18A80C322}" type="datetime1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548D-9625-4DAA-BC6D-9D07FDBEE120}" type="datetime1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6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F8B6-5093-45B7-8B17-3A126AEB5971}" type="datetime1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0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91B60F-F605-4C28-9718-CE29C20D3F79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F405-39AE-40FC-9F3F-70C0E28A30A8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EA1AE6-C580-4338-BF53-60D38F11577A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B7619B-29BF-40D6-A30F-AC29343A12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hispersondoesnotexist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89920" cy="302056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Introduction to AI and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0049"/>
            <a:ext cx="9906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                                                  Date : 25/9/2019</a:t>
            </a:r>
          </a:p>
          <a:p>
            <a:r>
              <a:rPr lang="en-US" dirty="0">
                <a:solidFill>
                  <a:schemeClr val="tx1"/>
                </a:solidFill>
              </a:rPr>
              <a:t>Mariam </a:t>
            </a:r>
            <a:r>
              <a:rPr lang="en-US" dirty="0" err="1">
                <a:solidFill>
                  <a:schemeClr val="tx1"/>
                </a:solidFill>
              </a:rPr>
              <a:t>Harfouch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Marianne Abi Kanaan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22ADC-67DC-445E-B55A-20AC84129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" y="0"/>
            <a:ext cx="3363950" cy="123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2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660C-C00F-4E4F-B705-CF25800C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3E2A-05BA-4671-BB98-96E1B907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10569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Shallow neural network consists of one hidden layer.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C551F-F9D9-4EE7-BCC8-A5E52B55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1184544"/>
          </a:xfrm>
        </p:spPr>
        <p:txBody>
          <a:bodyPr/>
          <a:lstStyle/>
          <a:p>
            <a:r>
              <a:rPr lang="en-US" dirty="0"/>
              <a:t>A deep neural network consists of more hidden layers and has a large number of neurons in each layer.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95047-56A9-44B4-99BA-A3CF8DCE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E19C310-3FEE-42ED-A09F-726B1E9FA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40" r="-1251"/>
          <a:stretch/>
        </p:blipFill>
        <p:spPr>
          <a:xfrm>
            <a:off x="6672582" y="3138654"/>
            <a:ext cx="4596704" cy="242766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FD1F6CD-1866-4AEA-8034-C05556443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43"/>
          <a:stretch/>
        </p:blipFill>
        <p:spPr>
          <a:xfrm>
            <a:off x="1097279" y="3305973"/>
            <a:ext cx="4539901" cy="18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5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58FB-936B-4722-B840-5BF03D34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4BE9-7EDF-4677-9A50-0894CF61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057607"/>
            <a:ext cx="1057804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Convolutional Neural Networks (CNN) </a:t>
            </a:r>
            <a:r>
              <a:rPr lang="en-US" dirty="0"/>
              <a:t>: used in image recognition, object detection, and computer vision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Recurrent Neural Networks (RNN): </a:t>
            </a:r>
            <a:r>
              <a:rPr lang="en-US" dirty="0"/>
              <a:t>tries to solve the problem of modeling sequential data.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Restricted Boltzmann Machine (RBM) : </a:t>
            </a:r>
            <a:r>
              <a:rPr lang="en-US" dirty="0"/>
              <a:t>are used to find the patterns in data in an unsupervised manner.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Deep Belief Networks (DBN) : </a:t>
            </a:r>
            <a:r>
              <a:rPr lang="en-US" dirty="0"/>
              <a:t>was invented to solve the back-propagation problem, that can often cause “local minima” or    “ vanishing gradients” issues in the learning process.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Autoencoders : </a:t>
            </a:r>
            <a:r>
              <a:rPr lang="en-US" dirty="0"/>
              <a:t>An autoencoder is a type of unsupervised learning algorithm that will find patterns in a dataset by detecting key features.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FC33-568C-4CA7-8A06-B7D3634C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25D6-2C5D-4C19-B77A-5247C52B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vs </a:t>
            </a:r>
            <a:r>
              <a:rPr lang="en-US" dirty="0" err="1"/>
              <a:t>Pytorch</a:t>
            </a:r>
            <a:r>
              <a:rPr lang="en-US" dirty="0"/>
              <a:t> vs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3B96-73C2-4EB0-91FF-60AC98D32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720" y="2122181"/>
            <a:ext cx="1058152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is the most popular deep learning library, developed by Google.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/>
              <a:t> is a cousin of the Lua-based Torch framework, and is a strong competitor to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is the easiest API on top of </a:t>
            </a:r>
            <a:r>
              <a:rPr lang="en-US" dirty="0" err="1"/>
              <a:t>Tensorflow</a:t>
            </a:r>
            <a:r>
              <a:rPr lang="en-US" dirty="0"/>
              <a:t> to be used.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EE4A-2D1C-43FD-808D-59CC0BD6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8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3805-8A1A-4AA3-BD6E-C8BC2C43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94D9-0C91-43C7-927A-90DC623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46095"/>
            <a:ext cx="49377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Models are inspired by the Neurons of the brain.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Training the network = Minimizing cost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minimize the cost function by adjusting the Weights.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231B0-1AF9-40B1-9D77-D59D3C21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6940212-3585-4E59-84C2-2A46AFBDFA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79" y="1737360"/>
            <a:ext cx="4539901" cy="44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7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CD68-37E8-455A-9EA6-55B8BA58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with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2090A-F655-4FC2-84D1-8594E2DAF1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57" y="1828800"/>
            <a:ext cx="8988536" cy="44231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6FC7-F567-4F1A-9E7E-4AF522CD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824FC-7FFA-4196-A1BB-10E954870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6" y="439170"/>
            <a:ext cx="10631908" cy="558248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AA52-3EB9-4215-A43A-DF393355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6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A909-1058-4B8B-8574-0D7EFF31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590" y="369288"/>
            <a:ext cx="10058400" cy="99930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E17DE-93D1-49C0-9347-929F835FC052}"/>
              </a:ext>
            </a:extLst>
          </p:cNvPr>
          <p:cNvSpPr txBox="1"/>
          <p:nvPr/>
        </p:nvSpPr>
        <p:spPr>
          <a:xfrm>
            <a:off x="1066800" y="1884556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Intro to Artificial Intelligence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AI fields and domains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Science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Applications of AI Tools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Libraries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Structuring a Data Science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Predictive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Deep Learning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Shallow vs Deep Neural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Type of Deep Neural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Keras</a:t>
            </a:r>
            <a:r>
              <a:rPr lang="en-US" dirty="0"/>
              <a:t> vs </a:t>
            </a:r>
            <a:r>
              <a:rPr lang="en-US" dirty="0" err="1"/>
              <a:t>Pytorch</a:t>
            </a:r>
            <a:r>
              <a:rPr lang="en-US" dirty="0"/>
              <a:t> vs </a:t>
            </a:r>
            <a:r>
              <a:rPr lang="en-US" dirty="0" err="1"/>
              <a:t>Tensorflow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Building the parts of our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Regression Model with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A550-4B37-45D4-9F3F-3904349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Artificial Intelligence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 Artificial Intelligence (AI) can: process data, recognize hidden patterns, learn from experience, perform human-like tasks, adjust to unseen input 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/>
              <a:t> Types of AI: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/>
              <a:t>Narrow AI </a:t>
            </a:r>
            <a:r>
              <a:rPr lang="en-US" sz="2000">
                <a:sym typeface="Wingdings" panose="05000000000000000000" pitchFamily="2" charset="2"/>
              </a:rPr>
              <a:t> In a specific field, single task. E.g. Speech Recognition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>
                <a:sym typeface="Wingdings" panose="05000000000000000000" pitchFamily="2" charset="2"/>
              </a:rPr>
              <a:t>General AI  Performs multiple tasks, as intelligent as humans E.g. defeating humans at Chess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>
                <a:sym typeface="Wingdings" panose="05000000000000000000" pitchFamily="2" charset="2"/>
              </a:rPr>
              <a:t>Super Intelligent AI  Smarter than humans (nonexistent yet)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4B8F-F7F7-4EC9-B21E-60BA0F6E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 Style Transfer</a:t>
            </a:r>
            <a:r>
              <a:rPr lang="en-US" sz="2000" dirty="0"/>
              <a:t>: using Computer Vision, Convolutional Neural Networks (CNNs) 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 Auto Tagging</a:t>
            </a:r>
            <a:r>
              <a:rPr lang="en-US" sz="2000" dirty="0"/>
              <a:t>: using Natural Language Processing (NLP) 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 Facial Recognition</a:t>
            </a:r>
            <a:r>
              <a:rPr lang="en-US" sz="2000" dirty="0"/>
              <a:t>: using Computer Vision, Deep Learning 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 </a:t>
            </a:r>
            <a:r>
              <a:rPr lang="en-US" sz="2000" b="1" dirty="0" err="1"/>
              <a:t>Chatbots</a:t>
            </a:r>
            <a:r>
              <a:rPr lang="en-US" sz="2000" dirty="0"/>
              <a:t>: using NLP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 Face Generation: </a:t>
            </a:r>
            <a:r>
              <a:rPr lang="en-US" sz="2000" dirty="0"/>
              <a:t>using Neural Networks </a:t>
            </a:r>
            <a:r>
              <a:rPr lang="en-US" sz="2000" dirty="0">
                <a:hlinkClick r:id="rId2"/>
              </a:rPr>
              <a:t>https://thispersondoesnotexist.com/</a:t>
            </a:r>
            <a:endParaRPr lang="en-US" sz="2000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66" y="1175656"/>
            <a:ext cx="5277512" cy="268266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66" y="4001294"/>
            <a:ext cx="5277512" cy="2225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8CC0F-4704-437C-B0C0-515F014B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fields and domains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6" y="1897295"/>
            <a:ext cx="6696891" cy="437112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F9BFC-7EDD-4EB7-8BB3-A94437F3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" y="1845733"/>
            <a:ext cx="6043749" cy="4537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 Machine Learning is set of algorithms that parse data, learn from them, and then apply what they’ve learned to make intelligent decisions.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 Types of ML: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b="1" dirty="0"/>
              <a:t>Regression</a:t>
            </a:r>
            <a:r>
              <a:rPr lang="en-GB" sz="1600" dirty="0"/>
              <a:t>: deals with numerical data , E.g. predicting a customer’s purchase.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b="1" dirty="0"/>
              <a:t>Classification</a:t>
            </a:r>
            <a:r>
              <a:rPr lang="en-GB" sz="1600" dirty="0"/>
              <a:t>: deals with categorical data, output is a category/class, E.g. Dog detection.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b="1" dirty="0"/>
              <a:t>Supervised</a:t>
            </a:r>
            <a:r>
              <a:rPr lang="en-GB" sz="1600" dirty="0"/>
              <a:t> </a:t>
            </a:r>
            <a:r>
              <a:rPr lang="en-GB" sz="1600" b="1" dirty="0"/>
              <a:t>Learning</a:t>
            </a:r>
            <a:r>
              <a:rPr lang="en-GB" sz="1600" dirty="0"/>
              <a:t>: output is known, E.g. predicted price is close to actual price.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b="1" dirty="0"/>
              <a:t>Unsupervised Learning</a:t>
            </a:r>
            <a:r>
              <a:rPr lang="en-GB" sz="1600" dirty="0"/>
              <a:t>: output is unknown E.g. finding clusters in the data.</a:t>
            </a:r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1690689"/>
            <a:ext cx="5452752" cy="22717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41CAB-F66B-4725-BA93-05C69A30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5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Linear Regression: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Finds best fitting line between inputs (X) and outputs (Y).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Best line is the one with minimal error (error = predicted output – expected output)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E.g. Inputs are features (age of the house, area, location …) output is the predicted price that this house will be sold for.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24260"/>
            <a:ext cx="4937125" cy="32667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B863-ADCB-48C0-8FF6-2EA1C1D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Decision Trees: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Target output is a category, used to make a decision, classification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Used when features are systemically checked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Regression and Neural Networks are better for numerical outputs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34546"/>
            <a:ext cx="4937125" cy="32461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CCB09-B805-478E-94A1-89270995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3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533444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Deep Learning is a series of methods that try to solve some machine learning problems using deep neural networks.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 deep neural network is a neural network  which often uses specific mathematical modeling in each layer to process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28386-9758-4B99-A4A0-3A0DA20C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19B-29BF-40D6-A30F-AC29343A12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6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723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Wingdings</vt:lpstr>
      <vt:lpstr>Retrospect</vt:lpstr>
      <vt:lpstr>Introduction to AI and Neural Networks</vt:lpstr>
      <vt:lpstr>Overview</vt:lpstr>
      <vt:lpstr>Intro to Artificial Intelligence </vt:lpstr>
      <vt:lpstr>Applications of AI</vt:lpstr>
      <vt:lpstr>AI fields and domains</vt:lpstr>
      <vt:lpstr>Machine Learning</vt:lpstr>
      <vt:lpstr>Numerical Predictive Models</vt:lpstr>
      <vt:lpstr>Categorical Predictive Models</vt:lpstr>
      <vt:lpstr>Deep Learning </vt:lpstr>
      <vt:lpstr>Shallow vs Deep Neural Networks</vt:lpstr>
      <vt:lpstr>Type of Deep Neural Networks</vt:lpstr>
      <vt:lpstr>Keras vs Pytorch vs Tensorflow</vt:lpstr>
      <vt:lpstr>Building a deep learning model</vt:lpstr>
      <vt:lpstr>Regression Model with Keras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Beirut AI Bootcamp 2019</dc:title>
  <dc:creator>Marianne Abi Kanaan</dc:creator>
  <cp:lastModifiedBy>Mariam Harfouch</cp:lastModifiedBy>
  <cp:revision>117</cp:revision>
  <dcterms:created xsi:type="dcterms:W3CDTF">2019-08-13T08:55:42Z</dcterms:created>
  <dcterms:modified xsi:type="dcterms:W3CDTF">2019-09-28T15:45:23Z</dcterms:modified>
</cp:coreProperties>
</file>