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AE90-C763-074C-1993-F8A566A8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27BEA-A2D1-74E0-C1B4-19F966D4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E603-5050-E236-5A85-BA6CA7D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040E-E613-8435-A256-F58FA018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B94F-F6A1-EB89-4DD1-1C71772E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0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EC68-1E99-0957-50D3-3E38CCE6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18CEB-AB16-3F15-2E8D-1FFE0A349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0FDD-A2CD-BCD2-7DB6-F941CE35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2506-83E0-7BAA-912A-F58401EF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A2FC-AC03-F39A-0057-57C2DC4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0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7CDC5-7E6E-BEC8-CA7E-73BACF308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40387-A760-3C23-6961-A7DE397F2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DE80-6C6E-C1C7-0906-E5152CC5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87C5-D4F5-6BEE-7B49-EC79827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C0D7-D28D-1B5C-803A-96EEE15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4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CF5E-8FE0-5DF9-E47B-8D9BF74B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AECD-A6AF-AC1F-08B8-4F1A142E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B300-DAA4-53F0-B933-A12BB05A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9994-A2F9-1111-C728-C9A9578C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422A-97B0-FC0F-229E-26D7A7EE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9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E81-8EA1-C112-D20C-892A478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54C1-7BE7-B1F6-75E8-B4D41369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6046-335E-3264-1E5F-780CE6E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2BC4-A61F-BE11-615C-0A540A5E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40EE8-9634-36F6-7CB4-B749DCFF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3FBC-4EF6-C26E-A91C-C15752E3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923B-6FCC-EEF3-7B46-58207E4ED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2330B-75C1-9D68-4370-79415A35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6725-4510-4409-9D11-D20BEA4C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D70D4-7BD7-0FF8-702C-5DF32D7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EDF61-2F1C-8500-0815-5F7ABF33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6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1B01-87BD-3D30-819A-BE60E281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C883-D64A-D3D8-428C-4538D08D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FA73C-459F-618F-E6CE-C0E216FE4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AD51A-29DF-479A-3376-32759932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E3792-FE00-AD1C-C536-69B70DC84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B1355-31A4-17F2-038F-C893A7D1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78E00-8B96-96D3-F373-8EFE109D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C803E-018B-0D72-984A-88A6B745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26E4-B0C0-441B-F9B8-5BA8A4D9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5685C-1DCA-8FB3-6D5F-77317B4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689B6-2508-782E-DBF3-D950A596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06C72-97A6-AF8F-FC21-3D5DC13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4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F1B8C-855B-E6BB-437B-9EB1402A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0A9CA-3BC2-7FEF-F4C9-50EE84DE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AC4F4-D539-D073-C0E8-5AABF0E1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997-6730-E68B-038E-FFEF5DD5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8A2-5B13-E0BD-F560-41523D3A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A5B3-7583-DF8C-F6BA-24A9055D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432C-8290-D24A-5421-94155620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952F-35AC-DB3C-5648-B61B62C0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529B-AAEA-1073-6C9C-E5672335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9D4F-E02C-E42A-393F-DA1B9BD4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1A6A8-5BA4-C372-6ADF-3FCB1360E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EFD44-DE32-01C2-224D-82C504D47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11B5-2B80-DDBB-DADD-DAE2A99E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C9B3-7677-618F-A1AB-86319F24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96C2-3108-3477-DFAD-8049503F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2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9989F-D7FE-6E6C-3836-8209A43D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76719-EA1F-62C3-DE60-FE058A7D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96DC-A622-D414-99B3-A1158282C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A7E2-A070-467E-A5B9-FC29DDAF33F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E906-7897-FE41-C9C7-855BF9193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2154-C1A7-C7F7-D8E7-AFE8FA8C2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5DC3-963D-4C9E-984B-D64FC615D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0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93B3BA3-9C96-6821-171B-5084F348C755}"/>
              </a:ext>
            </a:extLst>
          </p:cNvPr>
          <p:cNvSpPr/>
          <p:nvPr/>
        </p:nvSpPr>
        <p:spPr>
          <a:xfrm>
            <a:off x="802434" y="774441"/>
            <a:ext cx="494522" cy="382555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87549C-5901-42D0-9D38-1A68EAFE0907}"/>
              </a:ext>
            </a:extLst>
          </p:cNvPr>
          <p:cNvCxnSpPr>
            <a:cxnSpLocks/>
          </p:cNvCxnSpPr>
          <p:nvPr/>
        </p:nvCxnSpPr>
        <p:spPr>
          <a:xfrm>
            <a:off x="1049695" y="1156996"/>
            <a:ext cx="0" cy="68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02C781-428F-F5FD-6D7D-DD05D5216D29}"/>
              </a:ext>
            </a:extLst>
          </p:cNvPr>
          <p:cNvCxnSpPr>
            <a:cxnSpLocks/>
          </p:cNvCxnSpPr>
          <p:nvPr/>
        </p:nvCxnSpPr>
        <p:spPr>
          <a:xfrm flipH="1">
            <a:off x="905070" y="1838131"/>
            <a:ext cx="153955" cy="326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6E99AC-77D4-AF04-7275-0E9FD1F53F97}"/>
              </a:ext>
            </a:extLst>
          </p:cNvPr>
          <p:cNvCxnSpPr>
            <a:cxnSpLocks/>
          </p:cNvCxnSpPr>
          <p:nvPr/>
        </p:nvCxnSpPr>
        <p:spPr>
          <a:xfrm>
            <a:off x="727790" y="1383263"/>
            <a:ext cx="643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F03C8-A91A-899B-46A5-5033B2DCD641}"/>
              </a:ext>
            </a:extLst>
          </p:cNvPr>
          <p:cNvCxnSpPr>
            <a:cxnSpLocks/>
          </p:cNvCxnSpPr>
          <p:nvPr/>
        </p:nvCxnSpPr>
        <p:spPr>
          <a:xfrm flipH="1" flipV="1">
            <a:off x="1059025" y="1861458"/>
            <a:ext cx="153955" cy="303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BAC53B-E285-C9B2-FD4F-B38C11665CBD}"/>
              </a:ext>
            </a:extLst>
          </p:cNvPr>
          <p:cNvCxnSpPr>
            <a:cxnSpLocks/>
          </p:cNvCxnSpPr>
          <p:nvPr/>
        </p:nvCxnSpPr>
        <p:spPr>
          <a:xfrm flipH="1">
            <a:off x="727790" y="4935893"/>
            <a:ext cx="674137" cy="9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4A1B36-90BF-8D45-206F-B02984BBC8F2}"/>
              </a:ext>
            </a:extLst>
          </p:cNvPr>
          <p:cNvCxnSpPr>
            <a:cxnSpLocks/>
          </p:cNvCxnSpPr>
          <p:nvPr/>
        </p:nvCxnSpPr>
        <p:spPr>
          <a:xfrm>
            <a:off x="1049695" y="4665306"/>
            <a:ext cx="0" cy="877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5A62C4-D7F3-7658-E467-A968D236884C}"/>
              </a:ext>
            </a:extLst>
          </p:cNvPr>
          <p:cNvCxnSpPr>
            <a:cxnSpLocks/>
          </p:cNvCxnSpPr>
          <p:nvPr/>
        </p:nvCxnSpPr>
        <p:spPr>
          <a:xfrm flipV="1">
            <a:off x="905070" y="5542383"/>
            <a:ext cx="158621" cy="373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4A4F49-7D32-9D55-DF53-B2F2E2FB9A91}"/>
              </a:ext>
            </a:extLst>
          </p:cNvPr>
          <p:cNvCxnSpPr>
            <a:cxnSpLocks/>
          </p:cNvCxnSpPr>
          <p:nvPr/>
        </p:nvCxnSpPr>
        <p:spPr>
          <a:xfrm>
            <a:off x="1045030" y="5542383"/>
            <a:ext cx="167950" cy="373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82D5242-BF2A-C04F-3BD6-3C375624293A}"/>
              </a:ext>
            </a:extLst>
          </p:cNvPr>
          <p:cNvSpPr/>
          <p:nvPr/>
        </p:nvSpPr>
        <p:spPr>
          <a:xfrm>
            <a:off x="811765" y="4292082"/>
            <a:ext cx="494522" cy="37322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8F103E-9C8B-1F37-12EA-C0D15D2577CD}"/>
              </a:ext>
            </a:extLst>
          </p:cNvPr>
          <p:cNvSpPr/>
          <p:nvPr/>
        </p:nvSpPr>
        <p:spPr>
          <a:xfrm>
            <a:off x="3957362" y="116189"/>
            <a:ext cx="2057397" cy="592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Registration and login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2FA624-5A2A-264B-25C8-90EE1C7BC4AD}"/>
              </a:ext>
            </a:extLst>
          </p:cNvPr>
          <p:cNvSpPr/>
          <p:nvPr/>
        </p:nvSpPr>
        <p:spPr>
          <a:xfrm>
            <a:off x="4007889" y="1476633"/>
            <a:ext cx="1971863" cy="5131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Edit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42225C-9592-649E-FF6B-671CC41F4F32}"/>
              </a:ext>
            </a:extLst>
          </p:cNvPr>
          <p:cNvSpPr/>
          <p:nvPr/>
        </p:nvSpPr>
        <p:spPr>
          <a:xfrm>
            <a:off x="4130749" y="2212291"/>
            <a:ext cx="1849003" cy="5131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View PG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E91D6-DFEB-48BD-5CD3-C3CBB221D55E}"/>
              </a:ext>
            </a:extLst>
          </p:cNvPr>
          <p:cNvSpPr/>
          <p:nvPr/>
        </p:nvSpPr>
        <p:spPr>
          <a:xfrm>
            <a:off x="4080220" y="2976526"/>
            <a:ext cx="1849003" cy="592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Give feedback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4F14F8-68D0-08F9-123B-A2B76ACC9F3B}"/>
              </a:ext>
            </a:extLst>
          </p:cNvPr>
          <p:cNvSpPr/>
          <p:nvPr/>
        </p:nvSpPr>
        <p:spPr>
          <a:xfrm>
            <a:off x="4165749" y="3779772"/>
            <a:ext cx="1849010" cy="6251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Post PG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33FC07-2A65-EF9D-054C-6065152C9DF7}"/>
              </a:ext>
            </a:extLst>
          </p:cNvPr>
          <p:cNvSpPr/>
          <p:nvPr/>
        </p:nvSpPr>
        <p:spPr>
          <a:xfrm>
            <a:off x="4271098" y="5507314"/>
            <a:ext cx="1824902" cy="5411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View applied applicants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F73A297-2B12-0205-EB9D-41BBE7C2DEEF}"/>
              </a:ext>
            </a:extLst>
          </p:cNvPr>
          <p:cNvSpPr/>
          <p:nvPr/>
        </p:nvSpPr>
        <p:spPr>
          <a:xfrm>
            <a:off x="4189857" y="4754383"/>
            <a:ext cx="1824902" cy="5411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Verify PG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B6C252-26D5-68A4-E0BC-3142D28A8B06}"/>
              </a:ext>
            </a:extLst>
          </p:cNvPr>
          <p:cNvSpPr/>
          <p:nvPr/>
        </p:nvSpPr>
        <p:spPr>
          <a:xfrm>
            <a:off x="4259044" y="6194879"/>
            <a:ext cx="1849010" cy="5411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Add/remove user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44E359-D225-3718-D077-FEAF9A0EF7D5}"/>
              </a:ext>
            </a:extLst>
          </p:cNvPr>
          <p:cNvSpPr/>
          <p:nvPr/>
        </p:nvSpPr>
        <p:spPr>
          <a:xfrm>
            <a:off x="6659697" y="2612632"/>
            <a:ext cx="1588562" cy="7277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Apply for PG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4552E2D-B0FB-5058-E90B-474167C30A8C}"/>
              </a:ext>
            </a:extLst>
          </p:cNvPr>
          <p:cNvSpPr/>
          <p:nvPr/>
        </p:nvSpPr>
        <p:spPr>
          <a:xfrm>
            <a:off x="4080220" y="820065"/>
            <a:ext cx="1849003" cy="5608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Search PG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3C0908-05D4-823A-BB58-BA4D27EB4607}"/>
              </a:ext>
            </a:extLst>
          </p:cNvPr>
          <p:cNvSpPr/>
          <p:nvPr/>
        </p:nvSpPr>
        <p:spPr>
          <a:xfrm>
            <a:off x="6659696" y="1428956"/>
            <a:ext cx="1588563" cy="5608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Filter PG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78746A7B-447B-677F-93FB-80526986FD55}"/>
              </a:ext>
            </a:extLst>
          </p:cNvPr>
          <p:cNvSpPr/>
          <p:nvPr/>
        </p:nvSpPr>
        <p:spPr>
          <a:xfrm>
            <a:off x="10820400" y="774441"/>
            <a:ext cx="569166" cy="382555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EAC422-36EF-1889-224E-24489060A22B}"/>
              </a:ext>
            </a:extLst>
          </p:cNvPr>
          <p:cNvCxnSpPr>
            <a:cxnSpLocks/>
          </p:cNvCxnSpPr>
          <p:nvPr/>
        </p:nvCxnSpPr>
        <p:spPr>
          <a:xfrm>
            <a:off x="11142305" y="1156996"/>
            <a:ext cx="27992" cy="85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C53014-39D6-B623-84CF-8F6732437DD9}"/>
              </a:ext>
            </a:extLst>
          </p:cNvPr>
          <p:cNvCxnSpPr>
            <a:cxnSpLocks/>
          </p:cNvCxnSpPr>
          <p:nvPr/>
        </p:nvCxnSpPr>
        <p:spPr>
          <a:xfrm>
            <a:off x="11170297" y="2013080"/>
            <a:ext cx="219269" cy="26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BF4E02-9EF0-9B0E-5965-41025EF06B77}"/>
              </a:ext>
            </a:extLst>
          </p:cNvPr>
          <p:cNvCxnSpPr>
            <a:cxnSpLocks/>
          </p:cNvCxnSpPr>
          <p:nvPr/>
        </p:nvCxnSpPr>
        <p:spPr>
          <a:xfrm flipV="1">
            <a:off x="11016342" y="1989816"/>
            <a:ext cx="159787" cy="285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F2DDD9-BCC6-3712-C4A4-A88D749788AF}"/>
              </a:ext>
            </a:extLst>
          </p:cNvPr>
          <p:cNvCxnSpPr>
            <a:cxnSpLocks/>
          </p:cNvCxnSpPr>
          <p:nvPr/>
        </p:nvCxnSpPr>
        <p:spPr>
          <a:xfrm>
            <a:off x="10728648" y="1380932"/>
            <a:ext cx="850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BCABED-EC65-EEAA-56E7-7943ECF2B441}"/>
              </a:ext>
            </a:extLst>
          </p:cNvPr>
          <p:cNvCxnSpPr>
            <a:cxnSpLocks/>
          </p:cNvCxnSpPr>
          <p:nvPr/>
        </p:nvCxnSpPr>
        <p:spPr>
          <a:xfrm>
            <a:off x="10433957" y="1887297"/>
            <a:ext cx="75422" cy="4578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F4A727-2290-587B-AB08-56EBA6B12E2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024806" y="4092348"/>
            <a:ext cx="3140943" cy="114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D5B9137-77F2-0F9F-D274-34A967C32D55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6108054" y="6465466"/>
            <a:ext cx="44013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2C5B68-C435-02D3-9AC2-F132E0F7CDF1}"/>
              </a:ext>
            </a:extLst>
          </p:cNvPr>
          <p:cNvCxnSpPr>
            <a:cxnSpLocks/>
          </p:cNvCxnSpPr>
          <p:nvPr/>
        </p:nvCxnSpPr>
        <p:spPr>
          <a:xfrm>
            <a:off x="1024806" y="5233506"/>
            <a:ext cx="3221403" cy="52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C642FE-72DF-43E3-1160-C14C08E34A67}"/>
              </a:ext>
            </a:extLst>
          </p:cNvPr>
          <p:cNvCxnSpPr>
            <a:cxnSpLocks/>
          </p:cNvCxnSpPr>
          <p:nvPr/>
        </p:nvCxnSpPr>
        <p:spPr>
          <a:xfrm flipV="1">
            <a:off x="1045031" y="3264784"/>
            <a:ext cx="3011862" cy="195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410AAF3-BFAA-FBCC-587C-A3FCC468CB1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63691" y="1100499"/>
            <a:ext cx="3016529" cy="48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88A8F5B-E344-BDE8-0C6D-A412A530E35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040366" y="412436"/>
            <a:ext cx="2916996" cy="117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7D12D9-B99F-AB03-BA75-31707D78E5D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1077688" y="1607199"/>
            <a:ext cx="3002532" cy="166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DD47DE1-48D7-AAC9-21A3-F215EF34038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1049695" y="1598366"/>
            <a:ext cx="3081054" cy="870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532BDC4-DF07-4543-CADC-D8E153D49B9C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059025" y="1583098"/>
            <a:ext cx="2948864" cy="150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DF5910-BB08-BFB0-64D1-6165430F3029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6014759" y="4945224"/>
            <a:ext cx="3793270" cy="79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B7E7162-82DE-884C-5D85-8D928A53133E}"/>
              </a:ext>
            </a:extLst>
          </p:cNvPr>
          <p:cNvCxnSpPr>
            <a:cxnSpLocks/>
          </p:cNvCxnSpPr>
          <p:nvPr/>
        </p:nvCxnSpPr>
        <p:spPr>
          <a:xfrm>
            <a:off x="9773039" y="1861458"/>
            <a:ext cx="1380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CEA8B16-4220-A3BB-CFD8-D6EE380549B2}"/>
              </a:ext>
            </a:extLst>
          </p:cNvPr>
          <p:cNvCxnSpPr>
            <a:cxnSpLocks/>
          </p:cNvCxnSpPr>
          <p:nvPr/>
        </p:nvCxnSpPr>
        <p:spPr>
          <a:xfrm>
            <a:off x="9773039" y="1861458"/>
            <a:ext cx="34990" cy="3083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C8EAA44-B6EA-CD5C-B55C-F9A418F8E61D}"/>
              </a:ext>
            </a:extLst>
          </p:cNvPr>
          <p:cNvCxnSpPr>
            <a:cxnSpLocks/>
          </p:cNvCxnSpPr>
          <p:nvPr/>
        </p:nvCxnSpPr>
        <p:spPr>
          <a:xfrm>
            <a:off x="6452568" y="2858206"/>
            <a:ext cx="157848" cy="118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44221BE-6ECA-EB9D-6203-6D1488065DF9}"/>
              </a:ext>
            </a:extLst>
          </p:cNvPr>
          <p:cNvCxnSpPr>
            <a:cxnSpLocks/>
          </p:cNvCxnSpPr>
          <p:nvPr/>
        </p:nvCxnSpPr>
        <p:spPr>
          <a:xfrm>
            <a:off x="6154670" y="1280496"/>
            <a:ext cx="248280" cy="177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1486F39-23A2-2BD7-49AA-98395B2DFD07}"/>
              </a:ext>
            </a:extLst>
          </p:cNvPr>
          <p:cNvCxnSpPr>
            <a:cxnSpLocks/>
          </p:cNvCxnSpPr>
          <p:nvPr/>
        </p:nvCxnSpPr>
        <p:spPr>
          <a:xfrm>
            <a:off x="6479648" y="1488360"/>
            <a:ext cx="215433" cy="15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D46C041-5625-21CE-0DD8-318D2EC2ECBA}"/>
              </a:ext>
            </a:extLst>
          </p:cNvPr>
          <p:cNvCxnSpPr>
            <a:cxnSpLocks/>
          </p:cNvCxnSpPr>
          <p:nvPr/>
        </p:nvCxnSpPr>
        <p:spPr>
          <a:xfrm flipH="1" flipV="1">
            <a:off x="5896874" y="1139169"/>
            <a:ext cx="211180" cy="12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06D971-D2D7-4F6C-11DB-31BAA9094B7B}"/>
              </a:ext>
            </a:extLst>
          </p:cNvPr>
          <p:cNvCxnSpPr>
            <a:cxnSpLocks/>
          </p:cNvCxnSpPr>
          <p:nvPr/>
        </p:nvCxnSpPr>
        <p:spPr>
          <a:xfrm>
            <a:off x="5085771" y="4391918"/>
            <a:ext cx="4483" cy="159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8D191C8-528F-BD93-B8EC-0CBB0DC1EF1E}"/>
              </a:ext>
            </a:extLst>
          </p:cNvPr>
          <p:cNvCxnSpPr>
            <a:cxnSpLocks/>
          </p:cNvCxnSpPr>
          <p:nvPr/>
        </p:nvCxnSpPr>
        <p:spPr>
          <a:xfrm>
            <a:off x="6212250" y="2664275"/>
            <a:ext cx="185032" cy="14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5B0D733-1212-725D-00DC-0FF7F0C42193}"/>
              </a:ext>
            </a:extLst>
          </p:cNvPr>
          <p:cNvCxnSpPr>
            <a:cxnSpLocks/>
          </p:cNvCxnSpPr>
          <p:nvPr/>
        </p:nvCxnSpPr>
        <p:spPr>
          <a:xfrm flipH="1" flipV="1">
            <a:off x="5969401" y="2450860"/>
            <a:ext cx="175888" cy="161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32FABB4-2085-272A-6F88-B5FA09035F07}"/>
              </a:ext>
            </a:extLst>
          </p:cNvPr>
          <p:cNvCxnSpPr>
            <a:cxnSpLocks/>
          </p:cNvCxnSpPr>
          <p:nvPr/>
        </p:nvCxnSpPr>
        <p:spPr>
          <a:xfrm>
            <a:off x="5085771" y="4604144"/>
            <a:ext cx="0" cy="15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78293D6-38E8-AFEA-2021-F8AEB1F79880}"/>
              </a:ext>
            </a:extLst>
          </p:cNvPr>
          <p:cNvSpPr/>
          <p:nvPr/>
        </p:nvSpPr>
        <p:spPr>
          <a:xfrm>
            <a:off x="629423" y="2202839"/>
            <a:ext cx="896527" cy="4181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Applicant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3237761-96E1-961F-009B-B0103610B405}"/>
              </a:ext>
            </a:extLst>
          </p:cNvPr>
          <p:cNvSpPr/>
          <p:nvPr/>
        </p:nvSpPr>
        <p:spPr>
          <a:xfrm>
            <a:off x="549547" y="5821816"/>
            <a:ext cx="1040369" cy="4448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Recruiter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531CFBF-0334-1095-47F2-B58E8543FCD4}"/>
              </a:ext>
            </a:extLst>
          </p:cNvPr>
          <p:cNvSpPr/>
          <p:nvPr/>
        </p:nvSpPr>
        <p:spPr>
          <a:xfrm>
            <a:off x="10875609" y="2438461"/>
            <a:ext cx="611546" cy="225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2BD89D7-915B-EC66-A66E-9B6E86A299DD}"/>
              </a:ext>
            </a:extLst>
          </p:cNvPr>
          <p:cNvSpPr/>
          <p:nvPr/>
        </p:nvSpPr>
        <p:spPr>
          <a:xfrm rot="2302902">
            <a:off x="5946285" y="2281371"/>
            <a:ext cx="865228" cy="3219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&lt;&lt;extends&gt;&gt;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FA23B86-3A2F-5F93-4E67-9DA2D0BD48ED}"/>
              </a:ext>
            </a:extLst>
          </p:cNvPr>
          <p:cNvSpPr/>
          <p:nvPr/>
        </p:nvSpPr>
        <p:spPr>
          <a:xfrm rot="2223766">
            <a:off x="5935256" y="1122906"/>
            <a:ext cx="933839" cy="243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&lt;&lt;extends&gt;&gt;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8694B45-7A54-2C78-50ED-D47E64F68E68}"/>
              </a:ext>
            </a:extLst>
          </p:cNvPr>
          <p:cNvSpPr/>
          <p:nvPr/>
        </p:nvSpPr>
        <p:spPr>
          <a:xfrm rot="21386495">
            <a:off x="5169773" y="4394265"/>
            <a:ext cx="914400" cy="3219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&lt;&lt;includes&gt;&gt;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99D01-0428-A95D-E009-ABDFED7D4C37}"/>
              </a:ext>
            </a:extLst>
          </p:cNvPr>
          <p:cNvSpPr txBox="1"/>
          <p:nvPr/>
        </p:nvSpPr>
        <p:spPr>
          <a:xfrm flipH="1">
            <a:off x="345034" y="132210"/>
            <a:ext cx="311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 CASE DAIGRAM (Project) :</a:t>
            </a:r>
          </a:p>
        </p:txBody>
      </p:sp>
    </p:spTree>
    <p:extLst>
      <p:ext uri="{BB962C8B-B14F-4D97-AF65-F5344CB8AC3E}">
        <p14:creationId xmlns:p14="http://schemas.microsoft.com/office/powerpoint/2010/main" val="335239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 Chaudhari</dc:creator>
  <cp:lastModifiedBy>Vishal Minke</cp:lastModifiedBy>
  <cp:revision>4</cp:revision>
  <dcterms:created xsi:type="dcterms:W3CDTF">2023-11-01T19:08:36Z</dcterms:created>
  <dcterms:modified xsi:type="dcterms:W3CDTF">2023-11-03T22:24:07Z</dcterms:modified>
</cp:coreProperties>
</file>