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DA13-55E6-4418-B98C-93ADC302AB34}" v="47" dt="2023-11-01T19:54:09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8CDB-DC89-9021-B16A-93A75683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FDF8-D333-DF58-365A-99F75DF10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FD66-B404-7578-8F30-95AB5376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A933-7982-1BB6-CC31-6C739A13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F8C1-DA27-D245-58AF-CC2B442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4A26-F597-3599-52FE-20C5032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BBC1-5283-FC51-A5C7-3BF5200DB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FF53-B491-6EE6-189A-6A52003E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5174-4307-E276-F31B-4C601489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330-85A7-33F1-1DC1-CCC28A1D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BC7A-5A17-EF18-AF68-EA966952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E822B-049C-2571-5C5C-317104D3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B5B6-E618-955D-17A6-4B2CEA93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67F7-F568-3AB8-6741-B416AFFB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3434-E1C1-C914-1707-9ABCE90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D8E-3F51-4E0A-4989-0327B6FE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964B-49F2-E250-9265-1D61D696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354E-621F-A88E-CEEA-096CC3B6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FC03-7F84-D4DB-2925-E6DC22F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04DB-BD66-BD48-83D8-81AF6674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E226-98A8-D1DB-AAA3-C038221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9C5B1-33B6-74E4-06BB-A866CF72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A643-BEDD-7391-1043-BBF8385D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1BE6-4EC8-3AC1-6559-198558C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3D29-AC4F-01F6-88CC-F460928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3D1-8DF0-2E72-35C5-213563BE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F9EC-4092-9681-9D91-FA4DFE1E8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1E17-E13E-0AA7-918A-EFA3A506B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BFB7-CF39-7755-08A2-AB48C8FE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1EC0-3E23-D8B4-5F70-ABA8402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E0747-1936-C663-CC7A-8A29AC04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EE1-C1B6-3441-EEA1-96F73202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ACC7-7B8F-1674-DDB5-94D75C4A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6DDB9-A0B1-0D35-92EB-F9453E90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351FB-29C0-09EF-9A33-E0AD603D9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5076-CAC0-EFC4-FEF3-9D7E75E0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8386-33BA-07BC-4D36-1E5007DF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6B10D-9141-4C9D-DD4C-CA566D6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04D3-C8C9-C547-ECD3-6FA71160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6970-CCFC-905B-074F-9EB07CB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ABEE6-8F87-06F0-B4B9-673CF922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74F46-4FC5-AA77-4679-4D7462B0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7AB70-68BD-C7EA-7937-DB69CBF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B85A0-ED67-21BA-CC29-9C93CFEB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119DA-A7D6-7529-ADC3-0ED5CAB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4D9B-B6CE-E5C6-C8E9-3CFB8771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BE89-5292-D444-A1B3-29278A9E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32DB-3DF1-E4BA-782C-0667B174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ED55-1468-9765-88CB-6758EAA7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C3C3-9F96-5D1C-C873-9A51EC5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CE07-308B-028E-59C0-DC2E75C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FC4A-EF38-3574-7BD0-FDCCD488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B951-8644-D5AC-BB77-B5DEA837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07C0-0C7C-8E1F-576A-8586FD061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A47F1-B851-48FA-0D80-D25C0D03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828D-DAD4-B02B-D72A-1D37371F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DFD7-1EC3-51A3-06C8-69ED6E8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9BF7B-39A3-0244-9A76-DCFB671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C66CA-F807-C8C6-3B81-59760664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C303-508D-E62E-8C4A-F3677877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2333-5A64-F0DF-53E6-5ABF569B5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34A9-EB9C-4C8C-8313-80959285DF3D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24A8-1A9F-3BD9-6495-F4ED30ED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7732-7716-690E-9EAB-EFB40FACC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C864-1879-41F8-9B34-D507C065B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2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8F5AAA-FB74-EFD4-0BAC-A05EF1AF5929}"/>
              </a:ext>
            </a:extLst>
          </p:cNvPr>
          <p:cNvSpPr/>
          <p:nvPr/>
        </p:nvSpPr>
        <p:spPr>
          <a:xfrm>
            <a:off x="6167534" y="3464769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47F75-304C-CADB-246A-D53415B8575D}"/>
              </a:ext>
            </a:extLst>
          </p:cNvPr>
          <p:cNvSpPr/>
          <p:nvPr/>
        </p:nvSpPr>
        <p:spPr>
          <a:xfrm>
            <a:off x="2046512" y="5038530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PG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1F962-6940-04F1-523B-28056222B2E0}"/>
              </a:ext>
            </a:extLst>
          </p:cNvPr>
          <p:cNvSpPr/>
          <p:nvPr/>
        </p:nvSpPr>
        <p:spPr>
          <a:xfrm>
            <a:off x="4491135" y="1069909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INITILIZATION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5CF08-B2D4-AEE8-05D4-3E6503CA1B46}"/>
              </a:ext>
            </a:extLst>
          </p:cNvPr>
          <p:cNvSpPr/>
          <p:nvPr/>
        </p:nvSpPr>
        <p:spPr>
          <a:xfrm>
            <a:off x="2046514" y="2164701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3B91F-9882-1783-8D9D-47646CC2DB79}"/>
              </a:ext>
            </a:extLst>
          </p:cNvPr>
          <p:cNvSpPr/>
          <p:nvPr/>
        </p:nvSpPr>
        <p:spPr>
          <a:xfrm>
            <a:off x="2046514" y="3063552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6FFB4-D0B0-66D6-8673-D005B9098D42}"/>
              </a:ext>
            </a:extLst>
          </p:cNvPr>
          <p:cNvSpPr/>
          <p:nvPr/>
        </p:nvSpPr>
        <p:spPr>
          <a:xfrm>
            <a:off x="2046511" y="4117908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PG_AD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EDC10-12FC-D1FB-5031-7C5F6287E886}"/>
              </a:ext>
            </a:extLst>
          </p:cNvPr>
          <p:cNvSpPr/>
          <p:nvPr/>
        </p:nvSpPr>
        <p:spPr>
          <a:xfrm>
            <a:off x="3148304" y="6164416"/>
            <a:ext cx="1604865" cy="4012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END OF PROCESS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D4D67-230B-1A62-0EE7-6E440A633556}"/>
              </a:ext>
            </a:extLst>
          </p:cNvPr>
          <p:cNvCxnSpPr>
            <a:cxnSpLocks/>
          </p:cNvCxnSpPr>
          <p:nvPr/>
        </p:nvCxnSpPr>
        <p:spPr>
          <a:xfrm>
            <a:off x="3287100" y="5439747"/>
            <a:ext cx="0" cy="72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E0F93A-0889-EA6C-EB2F-45B97205D041}"/>
              </a:ext>
            </a:extLst>
          </p:cNvPr>
          <p:cNvCxnSpPr>
            <a:cxnSpLocks/>
          </p:cNvCxnSpPr>
          <p:nvPr/>
        </p:nvCxnSpPr>
        <p:spPr>
          <a:xfrm flipV="1">
            <a:off x="7122366" y="3878432"/>
            <a:ext cx="0" cy="865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593BA-FDE0-2C74-E8C9-6CB674481EB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338804" y="3665378"/>
            <a:ext cx="2828730" cy="25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6938A-0216-A29E-2138-97C95679FFEB}"/>
              </a:ext>
            </a:extLst>
          </p:cNvPr>
          <p:cNvCxnSpPr>
            <a:cxnSpLocks/>
          </p:cNvCxnSpPr>
          <p:nvPr/>
        </p:nvCxnSpPr>
        <p:spPr>
          <a:xfrm>
            <a:off x="3502482" y="5802081"/>
            <a:ext cx="4171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24279-812D-588A-A599-72E87A209E3A}"/>
              </a:ext>
            </a:extLst>
          </p:cNvPr>
          <p:cNvCxnSpPr>
            <a:cxnSpLocks/>
          </p:cNvCxnSpPr>
          <p:nvPr/>
        </p:nvCxnSpPr>
        <p:spPr>
          <a:xfrm>
            <a:off x="7673648" y="3863643"/>
            <a:ext cx="0" cy="1938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45BA18-D60B-D412-89F3-61A50DC253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48944" y="3464769"/>
            <a:ext cx="3" cy="65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24E3B3-2743-B282-D8C5-58735B039DF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3396" y="1277516"/>
            <a:ext cx="15551" cy="88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A1980B-F490-28F5-F337-D78B98903AA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48947" y="2565918"/>
            <a:ext cx="0" cy="497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9071FD-45D2-E5B2-72BF-CE2E29E0C70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33396" y="1270518"/>
            <a:ext cx="1657739" cy="13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BE450D-A20A-F475-4B80-2B37D9DD4111}"/>
              </a:ext>
            </a:extLst>
          </p:cNvPr>
          <p:cNvCxnSpPr>
            <a:cxnSpLocks/>
          </p:cNvCxnSpPr>
          <p:nvPr/>
        </p:nvCxnSpPr>
        <p:spPr>
          <a:xfrm flipV="1">
            <a:off x="3568958" y="4744223"/>
            <a:ext cx="3553408" cy="47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2968E-DDFB-1E38-6F32-DB77A312DA8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2848944" y="4519125"/>
            <a:ext cx="1" cy="519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BC1209-86E7-1AA7-6BD0-0D1F83A4174F}"/>
              </a:ext>
            </a:extLst>
          </p:cNvPr>
          <p:cNvCxnSpPr>
            <a:cxnSpLocks/>
          </p:cNvCxnSpPr>
          <p:nvPr/>
        </p:nvCxnSpPr>
        <p:spPr>
          <a:xfrm flipH="1">
            <a:off x="2283992" y="5649684"/>
            <a:ext cx="864312" cy="2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E04994-6065-5F09-793D-9053846B67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51376" y="4279649"/>
            <a:ext cx="3040228" cy="38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A1E271-E695-6B29-53E7-E23E99B540F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51377" y="5239139"/>
            <a:ext cx="38068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88EA66-585A-C48F-05B5-93D339588A4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651379" y="3219057"/>
            <a:ext cx="3040225" cy="45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98C487-C983-A4A5-C537-0C672C09E523}"/>
              </a:ext>
            </a:extLst>
          </p:cNvPr>
          <p:cNvCxnSpPr>
            <a:cxnSpLocks/>
          </p:cNvCxnSpPr>
          <p:nvPr/>
        </p:nvCxnSpPr>
        <p:spPr>
          <a:xfrm flipH="1" flipV="1">
            <a:off x="3135862" y="5432753"/>
            <a:ext cx="12442" cy="216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9D0121-F960-D47E-5BFA-7C7EC642E414}"/>
              </a:ext>
            </a:extLst>
          </p:cNvPr>
          <p:cNvCxnSpPr>
            <a:cxnSpLocks/>
          </p:cNvCxnSpPr>
          <p:nvPr/>
        </p:nvCxnSpPr>
        <p:spPr>
          <a:xfrm flipV="1">
            <a:off x="3502482" y="5438965"/>
            <a:ext cx="0" cy="36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EE38B8-39C5-0FC7-6B62-20B55451559D}"/>
              </a:ext>
            </a:extLst>
          </p:cNvPr>
          <p:cNvCxnSpPr>
            <a:cxnSpLocks/>
          </p:cNvCxnSpPr>
          <p:nvPr/>
        </p:nvCxnSpPr>
        <p:spPr>
          <a:xfrm flipV="1">
            <a:off x="3568958" y="4519125"/>
            <a:ext cx="0" cy="25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FB5668-8E41-1FE9-44FF-473BD769101E}"/>
              </a:ext>
            </a:extLst>
          </p:cNvPr>
          <p:cNvCxnSpPr>
            <a:cxnSpLocks/>
          </p:cNvCxnSpPr>
          <p:nvPr/>
        </p:nvCxnSpPr>
        <p:spPr>
          <a:xfrm flipV="1">
            <a:off x="3354351" y="3446105"/>
            <a:ext cx="0" cy="24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DEB145-E742-9CA9-7DE2-4EBF36CD7E7C}"/>
              </a:ext>
            </a:extLst>
          </p:cNvPr>
          <p:cNvCxnSpPr>
            <a:cxnSpLocks/>
          </p:cNvCxnSpPr>
          <p:nvPr/>
        </p:nvCxnSpPr>
        <p:spPr>
          <a:xfrm flipV="1">
            <a:off x="7458266" y="3878432"/>
            <a:ext cx="0" cy="1360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60301A-C010-345C-F11E-87F2CF10525A}"/>
              </a:ext>
            </a:extLst>
          </p:cNvPr>
          <p:cNvCxnSpPr>
            <a:cxnSpLocks/>
          </p:cNvCxnSpPr>
          <p:nvPr/>
        </p:nvCxnSpPr>
        <p:spPr>
          <a:xfrm flipV="1">
            <a:off x="6691604" y="3863643"/>
            <a:ext cx="0" cy="41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D6639D0-AB55-CF2D-796C-E60BC6780E2D}"/>
              </a:ext>
            </a:extLst>
          </p:cNvPr>
          <p:cNvCxnSpPr>
            <a:cxnSpLocks/>
          </p:cNvCxnSpPr>
          <p:nvPr/>
        </p:nvCxnSpPr>
        <p:spPr>
          <a:xfrm>
            <a:off x="6691604" y="3219057"/>
            <a:ext cx="0" cy="24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5F92B6-39C6-C7B4-CD3A-3F1F48D68C75}"/>
              </a:ext>
            </a:extLst>
          </p:cNvPr>
          <p:cNvCxnSpPr>
            <a:cxnSpLocks/>
          </p:cNvCxnSpPr>
          <p:nvPr/>
        </p:nvCxnSpPr>
        <p:spPr>
          <a:xfrm>
            <a:off x="2595012" y="4727525"/>
            <a:ext cx="0" cy="31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EB2EA5-C3E5-F977-4BB9-D7AB56B67D1A}"/>
              </a:ext>
            </a:extLst>
          </p:cNvPr>
          <p:cNvCxnSpPr>
            <a:cxnSpLocks/>
          </p:cNvCxnSpPr>
          <p:nvPr/>
        </p:nvCxnSpPr>
        <p:spPr>
          <a:xfrm>
            <a:off x="2591902" y="3587968"/>
            <a:ext cx="0" cy="52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1421127-104E-3F20-8794-12D7C89A4FA7}"/>
              </a:ext>
            </a:extLst>
          </p:cNvPr>
          <p:cNvCxnSpPr>
            <a:cxnSpLocks/>
          </p:cNvCxnSpPr>
          <p:nvPr/>
        </p:nvCxnSpPr>
        <p:spPr>
          <a:xfrm>
            <a:off x="2591902" y="2733869"/>
            <a:ext cx="0" cy="32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7EA7AB-2DB9-0ED5-226A-D1403872FF80}"/>
              </a:ext>
            </a:extLst>
          </p:cNvPr>
          <p:cNvCxnSpPr>
            <a:cxnSpLocks/>
          </p:cNvCxnSpPr>
          <p:nvPr/>
        </p:nvCxnSpPr>
        <p:spPr>
          <a:xfrm flipV="1">
            <a:off x="2283992" y="5452194"/>
            <a:ext cx="0" cy="21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FE21E08-4572-05CE-3B9B-3F4926562637}"/>
              </a:ext>
            </a:extLst>
          </p:cNvPr>
          <p:cNvSpPr/>
          <p:nvPr/>
        </p:nvSpPr>
        <p:spPr>
          <a:xfrm>
            <a:off x="2926703" y="2635895"/>
            <a:ext cx="1160106" cy="4012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1) Login request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AF8285-7666-C153-52CA-8A0303134831}"/>
              </a:ext>
            </a:extLst>
          </p:cNvPr>
          <p:cNvSpPr/>
          <p:nvPr/>
        </p:nvSpPr>
        <p:spPr>
          <a:xfrm>
            <a:off x="4752389" y="5281496"/>
            <a:ext cx="1604865" cy="1706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8) Check eligibility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1DA70B-C512-CEAB-AC18-8AA65974ADD8}"/>
              </a:ext>
            </a:extLst>
          </p:cNvPr>
          <p:cNvSpPr/>
          <p:nvPr/>
        </p:nvSpPr>
        <p:spPr>
          <a:xfrm>
            <a:off x="4072812" y="3288651"/>
            <a:ext cx="1604865" cy="118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2) Authenticate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92C912-4390-2F3C-D1E5-960DA42A73D4}"/>
              </a:ext>
            </a:extLst>
          </p:cNvPr>
          <p:cNvSpPr/>
          <p:nvPr/>
        </p:nvSpPr>
        <p:spPr>
          <a:xfrm>
            <a:off x="4353238" y="3701128"/>
            <a:ext cx="1781631" cy="874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3) Valid/invalid Authentication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E0337F5-2F97-44E4-C528-99EA45160A71}"/>
              </a:ext>
            </a:extLst>
          </p:cNvPr>
          <p:cNvSpPr/>
          <p:nvPr/>
        </p:nvSpPr>
        <p:spPr>
          <a:xfrm>
            <a:off x="5435084" y="4571648"/>
            <a:ext cx="1604865" cy="1558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6)Return result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7D61CC-D150-8856-E5DF-F35EB6427E18}"/>
              </a:ext>
            </a:extLst>
          </p:cNvPr>
          <p:cNvSpPr/>
          <p:nvPr/>
        </p:nvSpPr>
        <p:spPr>
          <a:xfrm>
            <a:off x="4633419" y="4351518"/>
            <a:ext cx="1501453" cy="641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5)Match keyword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3C43E5C-2F74-353B-EC8B-C0FBA07B5F24}"/>
              </a:ext>
            </a:extLst>
          </p:cNvPr>
          <p:cNvSpPr/>
          <p:nvPr/>
        </p:nvSpPr>
        <p:spPr>
          <a:xfrm>
            <a:off x="2876754" y="3825922"/>
            <a:ext cx="1256126" cy="253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4) </a:t>
            </a:r>
            <a:r>
              <a:rPr lang="en-IN" sz="1000" dirty="0" err="1">
                <a:solidFill>
                  <a:schemeClr val="tx1"/>
                </a:solidFill>
              </a:rPr>
              <a:t>search_PG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184C10-9C9C-2392-7DC8-6E5B679A3EB5}"/>
              </a:ext>
            </a:extLst>
          </p:cNvPr>
          <p:cNvSpPr/>
          <p:nvPr/>
        </p:nvSpPr>
        <p:spPr>
          <a:xfrm>
            <a:off x="2890935" y="4847643"/>
            <a:ext cx="1241945" cy="144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7)</a:t>
            </a:r>
            <a:r>
              <a:rPr lang="en-IN" sz="1000" dirty="0" err="1">
                <a:solidFill>
                  <a:schemeClr val="tx1"/>
                </a:solidFill>
              </a:rPr>
              <a:t>Apply_PG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66DDCED-D4BB-FA84-CD4C-4795EFC59E70}"/>
              </a:ext>
            </a:extLst>
          </p:cNvPr>
          <p:cNvSpPr/>
          <p:nvPr/>
        </p:nvSpPr>
        <p:spPr>
          <a:xfrm>
            <a:off x="3875509" y="5587482"/>
            <a:ext cx="1604865" cy="195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9) Return result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9ACB01D-C2D3-5A43-A1DD-DD5422EAB3DE}"/>
              </a:ext>
            </a:extLst>
          </p:cNvPr>
          <p:cNvSpPr/>
          <p:nvPr/>
        </p:nvSpPr>
        <p:spPr>
          <a:xfrm>
            <a:off x="2167626" y="5727425"/>
            <a:ext cx="1066795" cy="1524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10) Fill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FA3E5-4B3F-27BE-EA3A-BF0ACF50C2E7}"/>
              </a:ext>
            </a:extLst>
          </p:cNvPr>
          <p:cNvSpPr txBox="1"/>
          <p:nvPr/>
        </p:nvSpPr>
        <p:spPr>
          <a:xfrm flipH="1">
            <a:off x="388003" y="270588"/>
            <a:ext cx="348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SEQUENCE DAIGRAM (Project) : </a:t>
            </a:r>
          </a:p>
        </p:txBody>
      </p:sp>
    </p:spTree>
    <p:extLst>
      <p:ext uri="{BB962C8B-B14F-4D97-AF65-F5344CB8AC3E}">
        <p14:creationId xmlns:p14="http://schemas.microsoft.com/office/powerpoint/2010/main" val="32743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 Chaudhari</dc:creator>
  <cp:lastModifiedBy>Vishal Minke</cp:lastModifiedBy>
  <cp:revision>3</cp:revision>
  <dcterms:created xsi:type="dcterms:W3CDTF">2023-11-01T19:16:23Z</dcterms:created>
  <dcterms:modified xsi:type="dcterms:W3CDTF">2023-11-03T22:31:21Z</dcterms:modified>
</cp:coreProperties>
</file>