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41FB-00D2-9964-0D49-3345060FF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9EB3F-39CD-FE8C-49A6-90AEC4202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3C52-CFC9-589A-38B3-EFAD4025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2286-EFD4-720A-59FF-843404B8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1E44-8A3D-528C-6340-5EC6CCFD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56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F2D3-09FF-B0CB-B59D-0E2C3B16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F5755-C619-B2F4-830C-ADC3BD70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448A5-DF2A-1068-3BDC-0DDA2B47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FBA62-521B-948D-539E-3C5E7832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7B9F-17F4-C586-93C6-21474ABF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7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D0FBA-2E93-31CA-4676-4ADDABE88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4E76C-7DFD-E13F-563F-D7A790DB2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BF65-37A6-BD1D-4564-5B5994F8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6095-6AD1-30BD-839D-733E3229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DDC6-1F41-3E98-B03E-11F9F937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82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214D-6256-7810-0BB6-883C8025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CC6B-2451-2176-3EE5-344D7A49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D63E2-AC07-4F51-F407-62F86D6B3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7FB90-0B29-D534-FE81-05021D3A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5509E-94A6-7D0A-F07A-89C84040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8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F91C-7A06-ABF8-FB98-69DC3CD2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D3F96-5043-E185-E391-F19D23807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E1332-A3D6-C2FD-CBEB-5FEC0CA3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68FCB-F3B0-EC48-AB33-8A2768C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770D-8D1E-05CE-D53F-F47DC0F0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25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360D-6A9C-B4AA-9982-5C62D6C1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BB3E-CB9D-D5B6-9AD5-4AC55A107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F5CBC-AE15-9616-B2C7-917055C05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6F3FD-E207-81EA-679C-E747646A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EF149-7785-5070-B5B7-DD2C973B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933C7-5E85-C99F-7F2E-DC93A70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5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532C-D30A-7766-49A3-5E7993B99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3B6ED-F4AB-1F89-C77C-C089FEE63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25A91-7388-A0D8-224D-DE41CA62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1D3E5-5730-29D0-5DF2-19F688D9A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53096-59F1-D77A-B915-CB0FBE72A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53E6A-BF6E-316C-56D8-B1C84799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324E9-DED7-89C3-D0BC-9F75AA5E2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0A47B-8899-E211-CC27-B1AD8EAF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2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9E08-C846-7879-F248-1C81326E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0417E-EC95-9FFB-96F4-8ECBF18D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73744-36A0-5537-31FB-8EB71306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792E-D3FB-E5B8-66AF-83C93995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3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307FA-7846-D379-AD5A-77CF707D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5A914-D63A-58BA-01E8-C071E2DA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EF0E-5452-3F74-C78F-E8B4237AB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0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AB0D-6E11-0654-ED08-1D6BB8F08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13606-0EBD-7A5B-BBC8-447FCF831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146FF-8FB6-2875-7341-03FC5B878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B99B1-2D69-7034-F8D4-5DDE212F9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8E23B-847B-C9F7-112C-4DE596C7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5B0BB-9A15-DEE6-43C9-42E68DF7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44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3107-0441-4B78-D2FD-065C7FFB2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BFFD1-47A3-4242-7E14-F379E1069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C6C6-D216-B652-A32D-FE9C68B20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924BB-F1E1-FB26-9D19-EC887CD0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08A49-C4EE-A32D-7769-7ABC35AA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0B40-EDD4-6464-215D-3207B71AF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3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C9FBA-DD38-E168-B956-FF8D2524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E360-83EA-631F-22F5-A1FDCD78F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53D7F-A241-08F6-878D-DE679DCAB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E837-8FD7-454F-9FBA-993960CCCBEF}" type="datetimeFigureOut">
              <a:rPr lang="en-IN" smtClean="0"/>
              <a:t>23-02-2023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B223B-7B29-E5FB-220B-BC575AD27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7714E-41FA-474A-6F93-3C0022EF4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BB4C7-67E6-4C0F-B6A6-0570A6B567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21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AE7C3B-76A5-C22D-D335-FB73EF801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6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E9994-55D4-390C-C50C-861530874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753" y="-35590"/>
            <a:ext cx="12254753" cy="68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6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C4D2C-E30C-BD25-9FF4-7B3580F9B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476" y="0"/>
            <a:ext cx="12312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6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49681-095D-62EB-7CDF-D7C02CA6A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612" y="-87204"/>
            <a:ext cx="12290611" cy="697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20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5DCEEB-8BEC-2ABA-60F8-9A6A14023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74557-2057-96F7-2C90-60A8DFA75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11"/>
            <a:ext cx="12192000" cy="687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3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C6B781-D38F-4933-D76B-D7CEECD4B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1" y="0"/>
            <a:ext cx="122053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8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2225E-9EAE-2CD6-64EC-8B0F588C1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42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6940E-2BF6-48D4-3516-CB8130757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1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1A4F8-28CC-CF8B-9E1F-23EB0D56F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745"/>
            <a:ext cx="12192000" cy="68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2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28B1C7-D7C2-7C90-8935-83C907C21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83" y="0"/>
            <a:ext cx="12235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2709F8-CC7F-959D-83F3-54C1FFE38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042"/>
            <a:ext cx="12192000" cy="6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87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ajinkya kadam</dc:creator>
  <cp:lastModifiedBy>ajinkya kadam</cp:lastModifiedBy>
  <cp:revision>2</cp:revision>
  <dcterms:created xsi:type="dcterms:W3CDTF">2023-02-18T18:47:12Z</dcterms:created>
  <dcterms:modified xsi:type="dcterms:W3CDTF">2023-02-23T15:11:14Z</dcterms:modified>
</cp:coreProperties>
</file>