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4683760" y="589280"/>
            <a:ext cx="1793875" cy="6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5581015" y="1270635"/>
            <a:ext cx="15875" cy="78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4692650" y="1569720"/>
            <a:ext cx="1793875" cy="775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39690" y="746125"/>
            <a:ext cx="88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92650" y="1597025"/>
            <a:ext cx="1793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Bag purchased goods</a:t>
            </a:r>
            <a:endParaRPr lang="en-GB" altLang="en-US"/>
          </a:p>
        </p:txBody>
      </p:sp>
      <p:cxnSp>
        <p:nvCxnSpPr>
          <p:cNvPr id="11" name="Straight Connector 10"/>
          <p:cNvCxnSpPr>
            <a:stCxn id="8" idx="2"/>
            <a:endCxn id="13" idx="0"/>
          </p:cNvCxnSpPr>
          <p:nvPr/>
        </p:nvCxnSpPr>
        <p:spPr>
          <a:xfrm flipH="1">
            <a:off x="5560695" y="2345690"/>
            <a:ext cx="29210" cy="31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4692650" y="2644775"/>
            <a:ext cx="179324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692650" y="2661285"/>
            <a:ext cx="173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Hand goods to customer</a:t>
            </a:r>
            <a:endParaRPr lang="en-GB" altLang="en-US"/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>
            <a:off x="5560695" y="3306445"/>
            <a:ext cx="3175" cy="86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4754245" y="4688840"/>
            <a:ext cx="1611630" cy="89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733290" y="4815205"/>
            <a:ext cx="1628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thank them for their patronge</a:t>
            </a:r>
            <a:endParaRPr lang="en-GB" altLang="en-US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 flipH="1">
            <a:off x="5547360" y="5586730"/>
            <a:ext cx="12700" cy="67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754245" y="6104890"/>
            <a:ext cx="1607185" cy="4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882515" y="6210935"/>
            <a:ext cx="131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        End</a:t>
            </a:r>
            <a:endParaRPr lang="en-GB" altLang="en-US"/>
          </a:p>
        </p:txBody>
      </p:sp>
      <p:sp>
        <p:nvSpPr>
          <p:cNvPr id="20" name="Rectangles 19"/>
          <p:cNvSpPr/>
          <p:nvPr/>
        </p:nvSpPr>
        <p:spPr>
          <a:xfrm>
            <a:off x="4692650" y="3621405"/>
            <a:ext cx="180594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853305" y="3725545"/>
            <a:ext cx="1453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Hand over receipt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431665" y="109220"/>
            <a:ext cx="2171700" cy="68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54220" y="301625"/>
            <a:ext cx="185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             Start</a:t>
            </a:r>
            <a:endParaRPr lang="en-GB" alt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5499735" y="792480"/>
            <a:ext cx="17780" cy="52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4484370" y="2200910"/>
            <a:ext cx="2049145" cy="7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768850" y="2306955"/>
            <a:ext cx="149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1 hr reading</a:t>
            </a:r>
            <a:endParaRPr lang="en-GB" altLang="en-US"/>
          </a:p>
        </p:txBody>
      </p:sp>
      <p:cxnSp>
        <p:nvCxnSpPr>
          <p:cNvPr id="13" name="Straight Connector 12"/>
          <p:cNvCxnSpPr>
            <a:stCxn id="12" idx="2"/>
          </p:cNvCxnSpPr>
          <p:nvPr/>
        </p:nvCxnSpPr>
        <p:spPr>
          <a:xfrm flipH="1">
            <a:off x="5509260" y="2675255"/>
            <a:ext cx="889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4501515" y="3209925"/>
            <a:ext cx="1997075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658995" y="343725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Exercise</a:t>
            </a:r>
            <a:endParaRPr lang="en-GB" altLang="en-US"/>
          </a:p>
        </p:txBody>
      </p:sp>
      <p:sp>
        <p:nvSpPr>
          <p:cNvPr id="17" name="Rectangles 16"/>
          <p:cNvSpPr/>
          <p:nvPr/>
        </p:nvSpPr>
        <p:spPr>
          <a:xfrm>
            <a:off x="1321435" y="3020695"/>
            <a:ext cx="2032000" cy="100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321435" y="3202305"/>
            <a:ext cx="212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Perform geneal hygiene procedures</a:t>
            </a:r>
            <a:endParaRPr lang="en-GB" altLang="en-US"/>
          </a:p>
        </p:txBody>
      </p:sp>
      <p:sp>
        <p:nvSpPr>
          <p:cNvPr id="20" name="Rectangles 19"/>
          <p:cNvSpPr/>
          <p:nvPr/>
        </p:nvSpPr>
        <p:spPr>
          <a:xfrm>
            <a:off x="1383665" y="4313555"/>
            <a:ext cx="201422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541145" y="452374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Iron clothing</a:t>
            </a:r>
            <a:endParaRPr lang="en-GB" altLang="en-US"/>
          </a:p>
        </p:txBody>
      </p:sp>
      <p:cxnSp>
        <p:nvCxnSpPr>
          <p:cNvPr id="22" name="Straight Connector 21"/>
          <p:cNvCxnSpPr>
            <a:stCxn id="20" idx="2"/>
          </p:cNvCxnSpPr>
          <p:nvPr/>
        </p:nvCxnSpPr>
        <p:spPr>
          <a:xfrm flipH="1">
            <a:off x="2381885" y="5136515"/>
            <a:ext cx="8890" cy="71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1365885" y="5942330"/>
            <a:ext cx="1891665" cy="7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383665" y="6012180"/>
            <a:ext cx="1593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Dress up properly</a:t>
            </a:r>
            <a:endParaRPr lang="en-GB" altLang="en-US"/>
          </a:p>
        </p:txBody>
      </p:sp>
      <p:cxnSp>
        <p:nvCxnSpPr>
          <p:cNvPr id="25" name="Straight Connector 24"/>
          <p:cNvCxnSpPr>
            <a:stCxn id="23" idx="3"/>
          </p:cNvCxnSpPr>
          <p:nvPr/>
        </p:nvCxnSpPr>
        <p:spPr>
          <a:xfrm>
            <a:off x="3257550" y="6301740"/>
            <a:ext cx="106870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4344035" y="5925185"/>
            <a:ext cx="2154555" cy="77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3902710" y="989965"/>
            <a:ext cx="3315970" cy="8178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4913630" y="988060"/>
            <a:ext cx="1208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ym typeface="+mn-ea"/>
              </a:rPr>
              <a:t>wake up on time?</a:t>
            </a:r>
            <a:endParaRPr lang="en-GB" altLang="en-US"/>
          </a:p>
          <a:p>
            <a:endParaRPr lang="en-US"/>
          </a:p>
        </p:txBody>
      </p:sp>
      <p:cxnSp>
        <p:nvCxnSpPr>
          <p:cNvPr id="30" name="Straight Connector 29"/>
          <p:cNvCxnSpPr>
            <a:stCxn id="28" idx="1"/>
          </p:cNvCxnSpPr>
          <p:nvPr/>
        </p:nvCxnSpPr>
        <p:spPr>
          <a:xfrm flipH="1">
            <a:off x="2522220" y="1398905"/>
            <a:ext cx="13804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3"/>
            <a:endCxn id="14" idx="1"/>
          </p:cNvCxnSpPr>
          <p:nvPr/>
        </p:nvCxnSpPr>
        <p:spPr>
          <a:xfrm>
            <a:off x="3441700" y="3524885"/>
            <a:ext cx="10598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1320800" y="915035"/>
            <a:ext cx="2059940" cy="112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743075" y="991235"/>
            <a:ext cx="1296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Quickly do some pushups</a:t>
            </a:r>
            <a:endParaRPr lang="en-GB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475355" y="991235"/>
            <a:ext cx="33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N</a:t>
            </a:r>
            <a:endParaRPr lang="en-GB" altLang="en-US"/>
          </a:p>
        </p:txBody>
      </p:sp>
      <p:cxnSp>
        <p:nvCxnSpPr>
          <p:cNvPr id="35" name="Straight Connector 34"/>
          <p:cNvCxnSpPr>
            <a:stCxn id="29" idx="2"/>
            <a:endCxn id="12" idx="0"/>
          </p:cNvCxnSpPr>
          <p:nvPr/>
        </p:nvCxnSpPr>
        <p:spPr>
          <a:xfrm>
            <a:off x="5518150" y="1910080"/>
            <a:ext cx="0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517515" y="1720850"/>
            <a:ext cx="0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5518785" y="1816735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Y</a:t>
            </a:r>
            <a:endParaRPr lang="en-GB" altLang="en-US"/>
          </a:p>
        </p:txBody>
      </p:sp>
      <p:cxnSp>
        <p:nvCxnSpPr>
          <p:cNvPr id="38" name="Straight Connector 37"/>
          <p:cNvCxnSpPr>
            <a:stCxn id="32" idx="2"/>
            <a:endCxn id="17" idx="0"/>
          </p:cNvCxnSpPr>
          <p:nvPr/>
        </p:nvCxnSpPr>
        <p:spPr>
          <a:xfrm flipH="1">
            <a:off x="2337435" y="2035810"/>
            <a:ext cx="13335" cy="98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4606925" y="6064885"/>
            <a:ext cx="169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Make my bed</a:t>
            </a:r>
            <a:endParaRPr lang="en-GB" altLang="en-US"/>
          </a:p>
        </p:txBody>
      </p:sp>
      <p:cxnSp>
        <p:nvCxnSpPr>
          <p:cNvPr id="42" name="Straight Connector 41"/>
          <p:cNvCxnSpPr>
            <a:stCxn id="26" idx="3"/>
          </p:cNvCxnSpPr>
          <p:nvPr/>
        </p:nvCxnSpPr>
        <p:spPr>
          <a:xfrm>
            <a:off x="6498590" y="6310630"/>
            <a:ext cx="85661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s 42"/>
          <p:cNvSpPr/>
          <p:nvPr/>
        </p:nvSpPr>
        <p:spPr>
          <a:xfrm>
            <a:off x="7355205" y="5935345"/>
            <a:ext cx="3324860" cy="80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7632065" y="6237605"/>
            <a:ext cx="309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Lock room door and sign out</a:t>
            </a:r>
            <a:endParaRPr lang="en-GB" altLang="en-US"/>
          </a:p>
        </p:txBody>
      </p:sp>
      <p:cxnSp>
        <p:nvCxnSpPr>
          <p:cNvPr id="45" name="Straight Connector 44"/>
          <p:cNvCxnSpPr>
            <a:stCxn id="43" idx="0"/>
          </p:cNvCxnSpPr>
          <p:nvPr/>
        </p:nvCxnSpPr>
        <p:spPr>
          <a:xfrm flipV="1">
            <a:off x="9017635" y="4574540"/>
            <a:ext cx="25400" cy="136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s 45"/>
          <p:cNvSpPr/>
          <p:nvPr/>
        </p:nvSpPr>
        <p:spPr>
          <a:xfrm>
            <a:off x="7379970" y="3642995"/>
            <a:ext cx="3300095" cy="105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17" idx="2"/>
          </p:cNvCxnSpPr>
          <p:nvPr/>
        </p:nvCxnSpPr>
        <p:spPr>
          <a:xfrm flipH="1">
            <a:off x="2317115" y="4028440"/>
            <a:ext cx="20320" cy="370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8135620" y="402082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Head to school</a:t>
            </a:r>
            <a:endParaRPr lang="en-GB" altLang="en-US"/>
          </a:p>
        </p:txBody>
      </p:sp>
      <p:cxnSp>
        <p:nvCxnSpPr>
          <p:cNvPr id="49" name="Straight Connector 48"/>
          <p:cNvCxnSpPr>
            <a:stCxn id="46" idx="0"/>
          </p:cNvCxnSpPr>
          <p:nvPr/>
        </p:nvCxnSpPr>
        <p:spPr>
          <a:xfrm flipH="1" flipV="1">
            <a:off x="9020810" y="2561590"/>
            <a:ext cx="9525" cy="108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654925" y="1910715"/>
            <a:ext cx="2697480" cy="66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8442960" y="2040255"/>
            <a:ext cx="119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Presentation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NEW</dc:creator>
  <cp:lastModifiedBy>NEW</cp:lastModifiedBy>
  <cp:revision>1</cp:revision>
  <dcterms:created xsi:type="dcterms:W3CDTF">2023-04-11T12:48:36Z</dcterms:created>
  <dcterms:modified xsi:type="dcterms:W3CDTF">2023-04-11T12:48:36Z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555C4DA9FBF44C0DA6A2D59F3FED6BD6</vt:lpwstr>
  </property>
  <property fmtid="{D5CDD505-2E9C-101B-9397-08002B2CF9AE}" pid="3" name="KSOProductBuildVer">
    <vt:lpwstr>1033-11.2.0.11516</vt:lpwstr>
  </property>
</Properties>
</file>