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39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7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5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4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2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5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2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6EC5-DF15-4FCA-9A39-D73F722DC53E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21004-7925-41FF-B39F-0D9054BF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21673" y="734289"/>
            <a:ext cx="6289963" cy="734291"/>
          </a:xfrm>
          <a:prstGeom prst="roundRect">
            <a:avLst/>
          </a:prstGeom>
          <a:solidFill>
            <a:srgbClr val="ECF3FA"/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719456" y="734289"/>
            <a:ext cx="5250872" cy="734291"/>
          </a:xfrm>
          <a:prstGeom prst="roundRect">
            <a:avLst/>
          </a:prstGeom>
          <a:solidFill>
            <a:srgbClr val="ECF3FA"/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1673" y="1676395"/>
            <a:ext cx="3089564" cy="2466113"/>
          </a:xfrm>
          <a:prstGeom prst="roundRect">
            <a:avLst>
              <a:gd name="adj" fmla="val 7419"/>
            </a:avLst>
          </a:prstGeom>
          <a:solidFill>
            <a:srgbClr val="ECF3FA"/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422072" y="1676395"/>
            <a:ext cx="8548256" cy="2466113"/>
          </a:xfrm>
          <a:prstGeom prst="roundRect">
            <a:avLst>
              <a:gd name="adj" fmla="val 4706"/>
            </a:avLst>
          </a:prstGeom>
          <a:solidFill>
            <a:srgbClr val="ECF3FA"/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1672" y="4253345"/>
            <a:ext cx="6289963" cy="2452255"/>
          </a:xfrm>
          <a:prstGeom prst="roundRect">
            <a:avLst>
              <a:gd name="adj" fmla="val 4706"/>
            </a:avLst>
          </a:prstGeom>
          <a:solidFill>
            <a:srgbClr val="ECF3FA"/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622473" y="4253345"/>
            <a:ext cx="5347855" cy="2452255"/>
          </a:xfrm>
          <a:prstGeom prst="roundRect">
            <a:avLst>
              <a:gd name="adj" fmla="val 4706"/>
            </a:avLst>
          </a:prstGeom>
          <a:solidFill>
            <a:srgbClr val="ECF3FA"/>
          </a:solidFill>
          <a:ln w="3175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chintam shisode</dc:creator>
  <cp:lastModifiedBy>chintam shisode</cp:lastModifiedBy>
  <cp:revision>5</cp:revision>
  <dcterms:created xsi:type="dcterms:W3CDTF">2025-09-04T09:43:25Z</dcterms:created>
  <dcterms:modified xsi:type="dcterms:W3CDTF">2025-09-04T12:03:06Z</dcterms:modified>
</cp:coreProperties>
</file>