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6" r:id="rId17"/>
    <p:sldId id="277" r:id="rId18"/>
    <p:sldId id="273" r:id="rId19"/>
    <p:sldId id="26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F2935D-2AA1-46B5-909D-6D4BEAB5FD48}">
          <p14:sldIdLst>
            <p14:sldId id="256"/>
            <p14:sldId id="258"/>
            <p14:sldId id="259"/>
            <p14:sldId id="260"/>
            <p14:sldId id="261"/>
          </p14:sldIdLst>
        </p14:section>
        <p14:section name="Untitled Section" id="{B07F0471-8474-45E7-AACB-EA02BC59AD3E}">
          <p14:sldIdLst>
            <p14:sldId id="263"/>
            <p14:sldId id="262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6"/>
            <p14:sldId id="277"/>
            <p14:sldId id="27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88746" autoAdjust="0"/>
  </p:normalViewPr>
  <p:slideViewPr>
    <p:cSldViewPr snapToGrid="0">
      <p:cViewPr varScale="1">
        <p:scale>
          <a:sx n="56" d="100"/>
          <a:sy n="56" d="100"/>
        </p:scale>
        <p:origin x="94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188F-EB6A-4D62-A8A5-FFDA2A0BD62B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8BD28-F958-4B57-A2E2-A03438207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68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188F-EB6A-4D62-A8A5-FFDA2A0BD62B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8BD28-F958-4B57-A2E2-A03438207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02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188F-EB6A-4D62-A8A5-FFDA2A0BD62B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8BD28-F958-4B57-A2E2-A03438207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00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188F-EB6A-4D62-A8A5-FFDA2A0BD62B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8BD28-F958-4B57-A2E2-A03438207B1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7228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188F-EB6A-4D62-A8A5-FFDA2A0BD62B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8BD28-F958-4B57-A2E2-A03438207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772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188F-EB6A-4D62-A8A5-FFDA2A0BD62B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8BD28-F958-4B57-A2E2-A03438207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97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188F-EB6A-4D62-A8A5-FFDA2A0BD62B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8BD28-F958-4B57-A2E2-A03438207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67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188F-EB6A-4D62-A8A5-FFDA2A0BD62B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8BD28-F958-4B57-A2E2-A03438207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407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188F-EB6A-4D62-A8A5-FFDA2A0BD62B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8BD28-F958-4B57-A2E2-A03438207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5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188F-EB6A-4D62-A8A5-FFDA2A0BD62B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8BD28-F958-4B57-A2E2-A03438207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43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188F-EB6A-4D62-A8A5-FFDA2A0BD62B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8BD28-F958-4B57-A2E2-A03438207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14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188F-EB6A-4D62-A8A5-FFDA2A0BD62B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8BD28-F958-4B57-A2E2-A03438207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3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188F-EB6A-4D62-A8A5-FFDA2A0BD62B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8BD28-F958-4B57-A2E2-A03438207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52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188F-EB6A-4D62-A8A5-FFDA2A0BD62B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8BD28-F958-4B57-A2E2-A03438207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44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188F-EB6A-4D62-A8A5-FFDA2A0BD62B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8BD28-F958-4B57-A2E2-A03438207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995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188F-EB6A-4D62-A8A5-FFDA2A0BD62B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8BD28-F958-4B57-A2E2-A03438207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70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188F-EB6A-4D62-A8A5-FFDA2A0BD62B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8BD28-F958-4B57-A2E2-A03438207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01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3188F-EB6A-4D62-A8A5-FFDA2A0BD62B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8BD28-F958-4B57-A2E2-A03438207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86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8949E-DE3F-353D-D24C-3FAF544C56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915" y="489857"/>
            <a:ext cx="10428514" cy="2427516"/>
          </a:xfrm>
        </p:spPr>
        <p:txBody>
          <a:bodyPr>
            <a:noAutofit/>
          </a:bodyPr>
          <a:lstStyle/>
          <a:p>
            <a:r>
              <a:rPr lang="en-US" sz="3200" dirty="0"/>
              <a:t>Project 2  -  Data acquisition and   </a:t>
            </a:r>
            <a:br>
              <a:rPr lang="en-US" sz="3200" dirty="0"/>
            </a:br>
            <a:r>
              <a:rPr lang="en-US" sz="3200" dirty="0"/>
              <a:t>           data wrangling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70AA96-CC3B-079B-FC30-375186C77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68686" y="4909457"/>
            <a:ext cx="5823857" cy="914400"/>
          </a:xfrm>
        </p:spPr>
        <p:txBody>
          <a:bodyPr>
            <a:normAutofit fontScale="92500"/>
          </a:bodyPr>
          <a:lstStyle/>
          <a:p>
            <a:r>
              <a:rPr lang="en-US" sz="3200" b="1" dirty="0"/>
              <a:t>SUBMITTED BY- AJIT KUMAR</a:t>
            </a:r>
          </a:p>
        </p:txBody>
      </p:sp>
    </p:spTree>
    <p:extLst>
      <p:ext uri="{BB962C8B-B14F-4D97-AF65-F5344CB8AC3E}">
        <p14:creationId xmlns:p14="http://schemas.microsoft.com/office/powerpoint/2010/main" val="436824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D7F6-A9A4-4AC8-F8C4-0D0D215D3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1025" y="129541"/>
            <a:ext cx="8310215" cy="590550"/>
          </a:xfrm>
        </p:spPr>
        <p:txBody>
          <a:bodyPr>
            <a:normAutofit/>
          </a:bodyPr>
          <a:lstStyle/>
          <a:p>
            <a:r>
              <a:rPr lang="en-US" sz="2800" dirty="0"/>
              <a:t>Checking outliers using boxplot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ACB8C9-0620-FB8B-7BE5-EDF4BD56E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528" y="723074"/>
            <a:ext cx="8995592" cy="60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99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D7F6-A9A4-4AC8-F8C4-0D0D215D3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845" y="266701"/>
            <a:ext cx="10139015" cy="590550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Concatenate dataset 3 with merged dataset 1 &amp;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746F3C-2127-9FBB-B42D-B78F34E80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046" y="810139"/>
            <a:ext cx="10968554" cy="594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853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D7F6-A9A4-4AC8-F8C4-0D0D215D3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341" y="300991"/>
            <a:ext cx="11258550" cy="590550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Checking datatype summary of merged dataset 1,2 &amp;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DB7F01-C883-1957-94EB-D35AD55C4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44" y="1474352"/>
            <a:ext cx="3911801" cy="45722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B3434F-0608-20EB-8ED0-06E3CF0B8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035" y="1474352"/>
            <a:ext cx="7791850" cy="232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680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D7F6-A9A4-4AC8-F8C4-0D0D215D3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925" y="300991"/>
            <a:ext cx="10367615" cy="590550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Treating missing values of merged datasets 1,2,3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8E6E93-4EF2-17DD-62FD-EC8821A2D82F}"/>
              </a:ext>
            </a:extLst>
          </p:cNvPr>
          <p:cNvSpPr txBox="1"/>
          <p:nvPr/>
        </p:nvSpPr>
        <p:spPr>
          <a:xfrm>
            <a:off x="272331" y="1165475"/>
            <a:ext cx="523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Filling null values using Front Fill method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AF3B2A-6C6C-18D6-497C-B0961FFC2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31" y="1808742"/>
            <a:ext cx="6393786" cy="16202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78A383-753F-DBE0-1A56-E025B51CA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67" y="4806511"/>
            <a:ext cx="6393785" cy="18885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676BEA-9213-B2FB-13AB-41E1B3523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360" y="1513023"/>
            <a:ext cx="3291840" cy="52970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7801380-9254-B36A-9378-61018E884344}"/>
              </a:ext>
            </a:extLst>
          </p:cNvPr>
          <p:cNvSpPr txBox="1"/>
          <p:nvPr/>
        </p:nvSpPr>
        <p:spPr>
          <a:xfrm>
            <a:off x="100880" y="4161534"/>
            <a:ext cx="6393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Filling null values using Back Fill method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BA8EBD-3248-9E20-1409-423FEBE1C01A}"/>
              </a:ext>
            </a:extLst>
          </p:cNvPr>
          <p:cNvSpPr txBox="1"/>
          <p:nvPr/>
        </p:nvSpPr>
        <p:spPr>
          <a:xfrm>
            <a:off x="6629352" y="1026299"/>
            <a:ext cx="523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null values after Front &amp; Backfill treatment</a:t>
            </a:r>
          </a:p>
        </p:txBody>
      </p:sp>
    </p:spTree>
    <p:extLst>
      <p:ext uri="{BB962C8B-B14F-4D97-AF65-F5344CB8AC3E}">
        <p14:creationId xmlns:p14="http://schemas.microsoft.com/office/powerpoint/2010/main" val="2761226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D7F6-A9A4-4AC8-F8C4-0D0D215D3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925" y="300991"/>
            <a:ext cx="10367615" cy="590550"/>
          </a:xfrm>
        </p:spPr>
        <p:txBody>
          <a:bodyPr>
            <a:normAutofit/>
          </a:bodyPr>
          <a:lstStyle/>
          <a:p>
            <a:r>
              <a:rPr lang="en-US" sz="2800" dirty="0"/>
              <a:t>Checking outliers using boxplot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687BE8-9957-B3C6-AAF4-3ED8224CD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977797"/>
            <a:ext cx="12097881" cy="501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492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D7F6-A9A4-4AC8-F8C4-0D0D215D3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925" y="300991"/>
            <a:ext cx="10367615" cy="590550"/>
          </a:xfrm>
        </p:spPr>
        <p:txBody>
          <a:bodyPr>
            <a:normAutofit/>
          </a:bodyPr>
          <a:lstStyle/>
          <a:p>
            <a:r>
              <a:rPr lang="en-US" sz="2800" dirty="0"/>
              <a:t>Checking skewness using </a:t>
            </a:r>
            <a:r>
              <a:rPr lang="en-US" sz="2800" dirty="0" err="1"/>
              <a:t>distplot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BB061E-684B-6D9D-0D3B-AFE042B27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59" y="1841631"/>
            <a:ext cx="5054860" cy="26290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5108DF-ABB7-AA63-F5DD-CF007BA08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839" y="1841631"/>
            <a:ext cx="6445581" cy="44642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ACBBA6-FF5B-6B09-23D9-78BBB10B3C41}"/>
              </a:ext>
            </a:extLst>
          </p:cNvPr>
          <p:cNvSpPr txBox="1"/>
          <p:nvPr/>
        </p:nvSpPr>
        <p:spPr>
          <a:xfrm>
            <a:off x="123740" y="1281174"/>
            <a:ext cx="6393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Normal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1830975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D7F6-A9A4-4AC8-F8C4-0D0D215D3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925" y="300991"/>
            <a:ext cx="10367615" cy="590550"/>
          </a:xfrm>
        </p:spPr>
        <p:txBody>
          <a:bodyPr>
            <a:normAutofit/>
          </a:bodyPr>
          <a:lstStyle/>
          <a:p>
            <a:r>
              <a:rPr lang="en-US" sz="2800" dirty="0"/>
              <a:t>Checking skewness using </a:t>
            </a:r>
            <a:r>
              <a:rPr lang="en-US" sz="2800" dirty="0" err="1"/>
              <a:t>distplot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386EC2-C460-BF15-D673-D5B14344B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55" y="2054778"/>
            <a:ext cx="4972111" cy="23800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A6FF6F-8928-B533-8323-788D2D370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960" y="2054778"/>
            <a:ext cx="5562886" cy="41404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4FA6938-C007-89EC-F3C2-B317898021D3}"/>
              </a:ext>
            </a:extLst>
          </p:cNvPr>
          <p:cNvSpPr txBox="1"/>
          <p:nvPr/>
        </p:nvSpPr>
        <p:spPr>
          <a:xfrm>
            <a:off x="146600" y="1397078"/>
            <a:ext cx="6393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Negative skewed distribution</a:t>
            </a:r>
          </a:p>
        </p:txBody>
      </p:sp>
    </p:spTree>
    <p:extLst>
      <p:ext uri="{BB962C8B-B14F-4D97-AF65-F5344CB8AC3E}">
        <p14:creationId xmlns:p14="http://schemas.microsoft.com/office/powerpoint/2010/main" val="327345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D7F6-A9A4-4AC8-F8C4-0D0D215D3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925" y="300991"/>
            <a:ext cx="10367615" cy="590550"/>
          </a:xfrm>
        </p:spPr>
        <p:txBody>
          <a:bodyPr>
            <a:normAutofit/>
          </a:bodyPr>
          <a:lstStyle/>
          <a:p>
            <a:r>
              <a:rPr lang="en-US" sz="2800" dirty="0"/>
              <a:t>Checking skewness using </a:t>
            </a:r>
            <a:r>
              <a:rPr lang="en-US" sz="2800" dirty="0" err="1"/>
              <a:t>distplot</a:t>
            </a: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10E974-D1DE-A33A-0C53-E262E445E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95" y="2139841"/>
            <a:ext cx="5368604" cy="20892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DF9641-3AE8-94F1-B7CD-F9F0367D2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7545" y="2139841"/>
            <a:ext cx="5908702" cy="43295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6CFC52-7806-E49C-C893-6EFDC64E32DB}"/>
              </a:ext>
            </a:extLst>
          </p:cNvPr>
          <p:cNvSpPr txBox="1"/>
          <p:nvPr/>
        </p:nvSpPr>
        <p:spPr>
          <a:xfrm>
            <a:off x="146600" y="1454228"/>
            <a:ext cx="6393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Positive skewed distribution</a:t>
            </a:r>
          </a:p>
        </p:txBody>
      </p:sp>
    </p:spTree>
    <p:extLst>
      <p:ext uri="{BB962C8B-B14F-4D97-AF65-F5344CB8AC3E}">
        <p14:creationId xmlns:p14="http://schemas.microsoft.com/office/powerpoint/2010/main" val="1691527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D7F6-A9A4-4AC8-F8C4-0D0D215D3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925" y="152401"/>
            <a:ext cx="10367615" cy="590550"/>
          </a:xfrm>
        </p:spPr>
        <p:txBody>
          <a:bodyPr>
            <a:normAutofit/>
          </a:bodyPr>
          <a:lstStyle/>
          <a:p>
            <a:r>
              <a:rPr lang="en-US" sz="2800" dirty="0"/>
              <a:t>Plotting heatmap to check correlation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FFD5C3-223C-C17F-75D0-AEB82998E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3" y="662940"/>
            <a:ext cx="12113885" cy="614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919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54DE1-FADB-07D6-8680-1F4442C8B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824" y="1976949"/>
            <a:ext cx="10842351" cy="2183571"/>
          </a:xfrm>
        </p:spPr>
        <p:txBody>
          <a:bodyPr>
            <a:normAutofit/>
          </a:bodyPr>
          <a:lstStyle/>
          <a:p>
            <a:r>
              <a:rPr lang="en-US" sz="88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3656652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7041D-0132-6270-BF3A-AACB18C2C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244" y="657227"/>
            <a:ext cx="9319013" cy="649060"/>
          </a:xfrm>
        </p:spPr>
        <p:txBody>
          <a:bodyPr/>
          <a:lstStyle/>
          <a:p>
            <a:r>
              <a:rPr lang="en-US" dirty="0"/>
              <a:t>About the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D37A2A-11E7-F5B1-9CE8-2D6407F6F239}"/>
              </a:ext>
            </a:extLst>
          </p:cNvPr>
          <p:cNvSpPr txBox="1"/>
          <p:nvPr/>
        </p:nvSpPr>
        <p:spPr>
          <a:xfrm>
            <a:off x="326570" y="1621971"/>
            <a:ext cx="1145177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To perform  Data acquisition and apply different methods for Data Wrangling on 3 given </a:t>
            </a:r>
            <a:r>
              <a:rPr lang="en-US" sz="2800" i="1" dirty="0"/>
              <a:t>csv </a:t>
            </a:r>
            <a:r>
              <a:rPr lang="en-US" sz="2800" dirty="0"/>
              <a:t>datasets.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Tools used – Python.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Python libraries imported – Pandas , </a:t>
            </a:r>
            <a:r>
              <a:rPr lang="en-US" sz="2800" dirty="0" err="1"/>
              <a:t>Numpy</a:t>
            </a:r>
            <a:r>
              <a:rPr lang="en-US" sz="2800" dirty="0"/>
              <a:t> , Seaborn ,Matplotlib and </a:t>
            </a:r>
            <a:r>
              <a:rPr lang="en-US" sz="2800" dirty="0" err="1"/>
              <a:t>Scipy</a:t>
            </a:r>
            <a:r>
              <a:rPr lang="en-US" sz="28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7064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32A34-2326-19C4-5E23-6F1CA451A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652" y="251885"/>
            <a:ext cx="8567662" cy="914400"/>
          </a:xfrm>
        </p:spPr>
        <p:txBody>
          <a:bodyPr/>
          <a:lstStyle/>
          <a:p>
            <a:r>
              <a:rPr lang="en-US" dirty="0"/>
              <a:t>Importing datasets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CAAE57-213F-227A-B056-7FD49A076EBE}"/>
              </a:ext>
            </a:extLst>
          </p:cNvPr>
          <p:cNvSpPr txBox="1"/>
          <p:nvPr/>
        </p:nvSpPr>
        <p:spPr>
          <a:xfrm>
            <a:off x="537434" y="1284514"/>
            <a:ext cx="414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Dataset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A26E12-E959-C063-F90A-DF3C39DE523D}"/>
              </a:ext>
            </a:extLst>
          </p:cNvPr>
          <p:cNvSpPr txBox="1"/>
          <p:nvPr/>
        </p:nvSpPr>
        <p:spPr>
          <a:xfrm>
            <a:off x="6627490" y="1187716"/>
            <a:ext cx="414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Dataset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2E0A2E-73F2-1740-5153-78CDE5151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25" y="1772075"/>
            <a:ext cx="5764825" cy="41241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A16F905-DC9A-1088-186E-4BC31E876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552" y="1772075"/>
            <a:ext cx="5496363" cy="412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562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D7F6-A9A4-4AC8-F8C4-0D0D215D3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1025" y="300991"/>
            <a:ext cx="8310215" cy="590550"/>
          </a:xfrm>
        </p:spPr>
        <p:txBody>
          <a:bodyPr>
            <a:normAutofit/>
          </a:bodyPr>
          <a:lstStyle/>
          <a:p>
            <a:r>
              <a:rPr lang="en-US" sz="2800" dirty="0"/>
              <a:t>Importing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8E6E93-4EF2-17DD-62FD-EC8821A2D82F}"/>
              </a:ext>
            </a:extLst>
          </p:cNvPr>
          <p:cNvSpPr txBox="1"/>
          <p:nvPr/>
        </p:nvSpPr>
        <p:spPr>
          <a:xfrm>
            <a:off x="537434" y="1284514"/>
            <a:ext cx="414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Dataset 3 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07200B4-9CD6-1E2F-927E-E534658FA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35" y="1815371"/>
            <a:ext cx="10982900" cy="474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189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D7F6-A9A4-4AC8-F8C4-0D0D215D3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1025" y="300991"/>
            <a:ext cx="8310215" cy="590550"/>
          </a:xfrm>
        </p:spPr>
        <p:txBody>
          <a:bodyPr>
            <a:normAutofit/>
          </a:bodyPr>
          <a:lstStyle/>
          <a:p>
            <a:r>
              <a:rPr lang="en-US" sz="2800" dirty="0"/>
              <a:t>Merging dataset 1 &amp;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8E6E93-4EF2-17DD-62FD-EC8821A2D82F}"/>
              </a:ext>
            </a:extLst>
          </p:cNvPr>
          <p:cNvSpPr txBox="1"/>
          <p:nvPr/>
        </p:nvSpPr>
        <p:spPr>
          <a:xfrm>
            <a:off x="537434" y="1284514"/>
            <a:ext cx="6777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Merged with Outer joint with “Instant” as common ID.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columns from  both datasets are available.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5F0AF5-6812-A023-CD95-069F44B57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682" y="2046819"/>
            <a:ext cx="10220547" cy="47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862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A3988-D6C8-EA27-60AE-390465741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89561"/>
            <a:ext cx="10356185" cy="796290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Checking unique number for merged dataset 1&amp;2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D9F916-F587-342D-6CAB-AB47D3211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69" y="1716286"/>
            <a:ext cx="7441934" cy="35300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FDCAE4-F79A-4F66-26F1-0030E0E72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7118" y="1716286"/>
            <a:ext cx="4140413" cy="205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095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D7F6-A9A4-4AC8-F8C4-0D0D215D3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1025" y="300991"/>
            <a:ext cx="8310215" cy="590550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Removing unnecessary columns from merged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8E6E93-4EF2-17DD-62FD-EC8821A2D82F}"/>
              </a:ext>
            </a:extLst>
          </p:cNvPr>
          <p:cNvSpPr txBox="1"/>
          <p:nvPr/>
        </p:nvSpPr>
        <p:spPr>
          <a:xfrm>
            <a:off x="537434" y="1021624"/>
            <a:ext cx="10629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Identifying columns which have less or no impact on overall datasets and removing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ex.  Season , </a:t>
            </a:r>
            <a:r>
              <a:rPr lang="en-US" dirty="0" err="1"/>
              <a:t>yr</a:t>
            </a:r>
            <a:r>
              <a:rPr lang="en-US" dirty="0"/>
              <a:t> ,</a:t>
            </a:r>
            <a:r>
              <a:rPr lang="en-US" dirty="0" err="1"/>
              <a:t>mnth,Unnmaed</a:t>
            </a:r>
            <a:r>
              <a:rPr lang="en-US" dirty="0"/>
              <a:t> columns in merged datasets can be removed.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017CDD-BFA6-20BF-BF9C-4C035D624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14" y="1798038"/>
            <a:ext cx="9873175" cy="490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505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D7F6-A9A4-4AC8-F8C4-0D0D215D3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1025" y="300991"/>
            <a:ext cx="8310215" cy="590550"/>
          </a:xfrm>
        </p:spPr>
        <p:txBody>
          <a:bodyPr>
            <a:normAutofit/>
          </a:bodyPr>
          <a:lstStyle/>
          <a:p>
            <a:r>
              <a:rPr lang="en-US" sz="2800" dirty="0"/>
              <a:t>Checking datatype and summary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D94CDC-8EE1-E95E-CD5B-8F0066A7A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3" y="1867422"/>
            <a:ext cx="4559534" cy="39689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CC78DC-B9BA-AEB3-5CF3-4C276C28D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597" y="1867423"/>
            <a:ext cx="7403871" cy="225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540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D7F6-A9A4-4AC8-F8C4-0D0D215D3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1025" y="300991"/>
            <a:ext cx="8310215" cy="590550"/>
          </a:xfrm>
        </p:spPr>
        <p:txBody>
          <a:bodyPr>
            <a:normAutofit/>
          </a:bodyPr>
          <a:lstStyle/>
          <a:p>
            <a:r>
              <a:rPr lang="en-US" sz="2800" dirty="0"/>
              <a:t>Treating null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B5AE35-D994-D0AD-82F6-9D48F8149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4" y="1752350"/>
            <a:ext cx="2384869" cy="29534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F95C5C-43AF-3857-A56B-20EDDD7C2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115" y="1727004"/>
            <a:ext cx="6979009" cy="39308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70FCA1-D380-EB96-C0C9-531AA84B61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8446" y="1706628"/>
            <a:ext cx="2477833" cy="30592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109EEF2-64DD-3988-48EA-047BE00841D4}"/>
              </a:ext>
            </a:extLst>
          </p:cNvPr>
          <p:cNvSpPr txBox="1"/>
          <p:nvPr/>
        </p:nvSpPr>
        <p:spPr>
          <a:xfrm>
            <a:off x="100605" y="1200144"/>
            <a:ext cx="2784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Checking Null values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99E809-A012-BDB9-8FF1-B120EFA1370F}"/>
              </a:ext>
            </a:extLst>
          </p:cNvPr>
          <p:cNvSpPr txBox="1"/>
          <p:nvPr/>
        </p:nvSpPr>
        <p:spPr>
          <a:xfrm>
            <a:off x="2694125" y="1200144"/>
            <a:ext cx="4990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Filling Null values using Front Fill method.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BF3509-0FFC-A78A-B427-F66776E600F2}"/>
              </a:ext>
            </a:extLst>
          </p:cNvPr>
          <p:cNvSpPr txBox="1"/>
          <p:nvPr/>
        </p:nvSpPr>
        <p:spPr>
          <a:xfrm>
            <a:off x="9349285" y="1261104"/>
            <a:ext cx="28780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 Null values afterwards</a:t>
            </a:r>
          </a:p>
        </p:txBody>
      </p:sp>
    </p:spTree>
    <p:extLst>
      <p:ext uri="{BB962C8B-B14F-4D97-AF65-F5344CB8AC3E}">
        <p14:creationId xmlns:p14="http://schemas.microsoft.com/office/powerpoint/2010/main" val="22838002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320</TotalTime>
  <Words>240</Words>
  <Application>Microsoft Office PowerPoint</Application>
  <PresentationFormat>Widescreen</PresentationFormat>
  <Paragraphs>47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Bookman Old Style</vt:lpstr>
      <vt:lpstr>Rockwell</vt:lpstr>
      <vt:lpstr>Damask</vt:lpstr>
      <vt:lpstr>Project 2  -  Data acquisition and               data wrangling</vt:lpstr>
      <vt:lpstr>About the project</vt:lpstr>
      <vt:lpstr>Importing datasets</vt:lpstr>
      <vt:lpstr>Importing dataset</vt:lpstr>
      <vt:lpstr>Merging dataset 1 &amp; 2</vt:lpstr>
      <vt:lpstr>Checking unique number for merged dataset 1&amp;2</vt:lpstr>
      <vt:lpstr>Removing unnecessary columns from merged dataset</vt:lpstr>
      <vt:lpstr>Checking datatype and summary</vt:lpstr>
      <vt:lpstr>Treating null values</vt:lpstr>
      <vt:lpstr>Checking outliers using boxplot</vt:lpstr>
      <vt:lpstr>Concatenate dataset 3 with merged dataset 1 &amp; 2</vt:lpstr>
      <vt:lpstr>Checking datatype summary of merged dataset 1,2 &amp; 3</vt:lpstr>
      <vt:lpstr>Treating missing values of merged datasets 1,2,3</vt:lpstr>
      <vt:lpstr>Checking outliers using boxplot</vt:lpstr>
      <vt:lpstr>Checking skewness using distplot</vt:lpstr>
      <vt:lpstr>Checking skewness using distplot</vt:lpstr>
      <vt:lpstr>Checking skewness using distplot</vt:lpstr>
      <vt:lpstr>Plotting heatmap to check correlation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Kumar, Ajit</dc:creator>
  <cp:lastModifiedBy>Kumar, Ajit</cp:lastModifiedBy>
  <cp:revision>40</cp:revision>
  <dcterms:created xsi:type="dcterms:W3CDTF">2024-06-01T10:44:41Z</dcterms:created>
  <dcterms:modified xsi:type="dcterms:W3CDTF">2024-07-20T14:47:10Z</dcterms:modified>
</cp:coreProperties>
</file>