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F2935D-2AA1-46B5-909D-6D4BEAB5FD48}">
          <p14:sldIdLst>
            <p14:sldId id="256"/>
            <p14:sldId id="258"/>
            <p14:sldId id="259"/>
            <p14:sldId id="260"/>
            <p14:sldId id="261"/>
          </p14:sldIdLst>
        </p14:section>
        <p14:section name="Untitled Section" id="{B07F0471-8474-45E7-AACB-EA02BC59AD3E}">
          <p14:sldIdLst>
            <p14:sldId id="263"/>
            <p14:sldId id="262"/>
            <p14:sldId id="257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8746" autoAdjust="0"/>
  </p:normalViewPr>
  <p:slideViewPr>
    <p:cSldViewPr snapToGrid="0">
      <p:cViewPr varScale="1">
        <p:scale>
          <a:sx n="56" d="100"/>
          <a:sy n="56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6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0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22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7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0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188F-EB6A-4D62-A8A5-FFDA2A0BD62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BD28-F958-4B57-A2E2-A0343820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949E-DE3F-353D-D24C-3FAF544C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915" y="489857"/>
            <a:ext cx="10428514" cy="2427516"/>
          </a:xfrm>
        </p:spPr>
        <p:txBody>
          <a:bodyPr>
            <a:noAutofit/>
          </a:bodyPr>
          <a:lstStyle/>
          <a:p>
            <a:r>
              <a:rPr lang="en-US" sz="3200" dirty="0"/>
              <a:t>Project  -  A SIMPLE CALCULATOR </a:t>
            </a:r>
            <a:br>
              <a:rPr lang="en-US" sz="3200" dirty="0"/>
            </a:br>
            <a:r>
              <a:rPr lang="en-US" sz="3200" dirty="0"/>
              <a:t>                     USING Python TKINTER</a:t>
            </a:r>
            <a:br>
              <a:rPr lang="en-US" sz="3200" dirty="0"/>
            </a:br>
            <a:r>
              <a:rPr lang="en-US" sz="3200" dirty="0"/>
              <a:t>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AA96-CC3B-079B-FC30-375186C7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8686" y="4909457"/>
            <a:ext cx="5823857" cy="914400"/>
          </a:xfrm>
        </p:spPr>
        <p:txBody>
          <a:bodyPr>
            <a:normAutofit fontScale="92500"/>
          </a:bodyPr>
          <a:lstStyle/>
          <a:p>
            <a:r>
              <a:rPr lang="en-US" sz="3200" b="1" dirty="0"/>
              <a:t>SUBMITTED BY- AJIT KUMAR</a:t>
            </a:r>
          </a:p>
        </p:txBody>
      </p:sp>
    </p:spTree>
    <p:extLst>
      <p:ext uri="{BB962C8B-B14F-4D97-AF65-F5344CB8AC3E}">
        <p14:creationId xmlns:p14="http://schemas.microsoft.com/office/powerpoint/2010/main" val="43682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041D-0132-6270-BF3A-AACB18C2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7"/>
            <a:ext cx="9319013" cy="649060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37A2A-11E7-F5B1-9CE8-2D6407F6F239}"/>
              </a:ext>
            </a:extLst>
          </p:cNvPr>
          <p:cNvSpPr txBox="1"/>
          <p:nvPr/>
        </p:nvSpPr>
        <p:spPr>
          <a:xfrm>
            <a:off x="326570" y="1621971"/>
            <a:ext cx="114517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 create a simple GUI calculator using the Python </a:t>
            </a:r>
            <a:r>
              <a:rPr lang="en-US" sz="2800" dirty="0" err="1"/>
              <a:t>Tkinter</a:t>
            </a:r>
            <a:r>
              <a:rPr lang="en-US" sz="2800" dirty="0"/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Tools used – Microsoft Virtual Studio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Calculator  operations includes basic arithmetic equation evaluation such as addition , subtraction , multiplication and division.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Includes digits buttons from 0-9 and basic operators.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06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2A34-2326-19C4-5E23-6F1CA451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52" y="251885"/>
            <a:ext cx="8567662" cy="914400"/>
          </a:xfrm>
        </p:spPr>
        <p:txBody>
          <a:bodyPr/>
          <a:lstStyle/>
          <a:p>
            <a:r>
              <a:rPr lang="en-US" dirty="0"/>
              <a:t>Creating Basic GUI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AAE57-213F-227A-B056-7FD49A076EBE}"/>
              </a:ext>
            </a:extLst>
          </p:cNvPr>
          <p:cNvSpPr txBox="1"/>
          <p:nvPr/>
        </p:nvSpPr>
        <p:spPr>
          <a:xfrm>
            <a:off x="537434" y="1284514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AE4D3-9597-ECD1-9A82-B608357D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90" y="1890304"/>
            <a:ext cx="4333640" cy="4241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462765-0543-7B4A-5C69-F5B6C0E7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4" y="1890304"/>
            <a:ext cx="4333640" cy="4191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A26E12-E959-C063-F90A-DF3C39DE523D}"/>
              </a:ext>
            </a:extLst>
          </p:cNvPr>
          <p:cNvSpPr txBox="1"/>
          <p:nvPr/>
        </p:nvSpPr>
        <p:spPr>
          <a:xfrm>
            <a:off x="6627490" y="1187716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output </a:t>
            </a:r>
          </a:p>
        </p:txBody>
      </p:sp>
    </p:spTree>
    <p:extLst>
      <p:ext uri="{BB962C8B-B14F-4D97-AF65-F5344CB8AC3E}">
        <p14:creationId xmlns:p14="http://schemas.microsoft.com/office/powerpoint/2010/main" val="295156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25" y="300991"/>
            <a:ext cx="83102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Creating entry widget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BE25E-EE2C-4493-03D8-978DFF5F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409" y="1853223"/>
            <a:ext cx="4092205" cy="4193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E6E93-4EF2-17DD-62FD-EC8821A2D82F}"/>
              </a:ext>
            </a:extLst>
          </p:cNvPr>
          <p:cNvSpPr txBox="1"/>
          <p:nvPr/>
        </p:nvSpPr>
        <p:spPr>
          <a:xfrm>
            <a:off x="537434" y="1284514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19F5F-26DE-48A8-6E40-0F7C415681D0}"/>
              </a:ext>
            </a:extLst>
          </p:cNvPr>
          <p:cNvSpPr txBox="1"/>
          <p:nvPr/>
        </p:nvSpPr>
        <p:spPr>
          <a:xfrm>
            <a:off x="7816149" y="1213144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output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9079DD-2EB3-4960-1B11-57A3DBD0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76" y="1853223"/>
            <a:ext cx="7604773" cy="42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8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25" y="300991"/>
            <a:ext cx="83102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Adding button widgets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E6E93-4EF2-17DD-62FD-EC8821A2D82F}"/>
              </a:ext>
            </a:extLst>
          </p:cNvPr>
          <p:cNvSpPr txBox="1"/>
          <p:nvPr/>
        </p:nvSpPr>
        <p:spPr>
          <a:xfrm>
            <a:off x="537434" y="1284514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19F5F-26DE-48A8-6E40-0F7C415681D0}"/>
              </a:ext>
            </a:extLst>
          </p:cNvPr>
          <p:cNvSpPr txBox="1"/>
          <p:nvPr/>
        </p:nvSpPr>
        <p:spPr>
          <a:xfrm>
            <a:off x="7816149" y="1213144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output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95096-4ED3-BDF7-F1E9-5788629A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280" y="1678641"/>
            <a:ext cx="3860997" cy="4710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702CE-C388-FB1B-B5DF-A0BF2691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3" y="1678641"/>
            <a:ext cx="7502272" cy="47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6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3988-D6C8-EA27-60AE-39046574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9561"/>
            <a:ext cx="10356185" cy="79629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Creating functions for button widgets operability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CB3B9-EB91-EE97-781F-905A9CBCBF27}"/>
              </a:ext>
            </a:extLst>
          </p:cNvPr>
          <p:cNvSpPr txBox="1"/>
          <p:nvPr/>
        </p:nvSpPr>
        <p:spPr>
          <a:xfrm>
            <a:off x="537434" y="1284514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A10D0-952A-8922-C196-E1268EA9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4" y="1852508"/>
            <a:ext cx="4099741" cy="3611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E4ABE-6F32-9BE3-9461-14EA6EFB63E3}"/>
              </a:ext>
            </a:extLst>
          </p:cNvPr>
          <p:cNvSpPr txBox="1"/>
          <p:nvPr/>
        </p:nvSpPr>
        <p:spPr>
          <a:xfrm>
            <a:off x="4766310" y="1852508"/>
            <a:ext cx="7269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global expression as </a:t>
            </a:r>
            <a:r>
              <a:rPr lang="en-US" b="1" dirty="0">
                <a:solidFill>
                  <a:srgbClr val="00B050"/>
                </a:solidFill>
              </a:rPr>
              <a:t>calculator =“”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defined function </a:t>
            </a:r>
            <a:r>
              <a:rPr lang="en-US" b="1" dirty="0">
                <a:solidFill>
                  <a:srgbClr val="00B050"/>
                </a:solidFill>
              </a:rPr>
              <a:t>def press (num) </a:t>
            </a:r>
            <a:r>
              <a:rPr lang="en-US" dirty="0"/>
              <a:t> to put the user defined numbers value in the entry widget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def </a:t>
            </a:r>
            <a:r>
              <a:rPr lang="en-US" b="1" dirty="0" err="1">
                <a:solidFill>
                  <a:srgbClr val="00B050"/>
                </a:solidFill>
              </a:rPr>
              <a:t>equalpress</a:t>
            </a:r>
            <a:r>
              <a:rPr lang="en-US" b="1" dirty="0">
                <a:solidFill>
                  <a:srgbClr val="00B050"/>
                </a:solidFill>
              </a:rPr>
              <a:t>( ) </a:t>
            </a:r>
            <a:r>
              <a:rPr lang="en-US" dirty="0"/>
              <a:t>to evaluate the equation put in entry widget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def clear( ) </a:t>
            </a:r>
            <a:r>
              <a:rPr lang="en-US" dirty="0"/>
              <a:t>to clear the equation available in entry widget for next equation.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9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7F6-A9A4-4AC8-F8C4-0D0D215D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25" y="300991"/>
            <a:ext cx="8310215" cy="590550"/>
          </a:xfrm>
        </p:spPr>
        <p:txBody>
          <a:bodyPr>
            <a:normAutofit/>
          </a:bodyPr>
          <a:lstStyle/>
          <a:p>
            <a:r>
              <a:rPr lang="en-US" sz="2800" dirty="0"/>
              <a:t>Adding all button widgets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E6E93-4EF2-17DD-62FD-EC8821A2D82F}"/>
              </a:ext>
            </a:extLst>
          </p:cNvPr>
          <p:cNvSpPr txBox="1"/>
          <p:nvPr/>
        </p:nvSpPr>
        <p:spPr>
          <a:xfrm>
            <a:off x="537434" y="1021624"/>
            <a:ext cx="41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19F5F-26DE-48A8-6E40-0F7C415681D0}"/>
              </a:ext>
            </a:extLst>
          </p:cNvPr>
          <p:cNvSpPr txBox="1"/>
          <p:nvPr/>
        </p:nvSpPr>
        <p:spPr>
          <a:xfrm>
            <a:off x="8284779" y="950254"/>
            <a:ext cx="36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output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1E934-4777-6C1E-BA52-6047B40E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649" y="1653846"/>
            <a:ext cx="3589099" cy="4804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5BD092-C0B3-40CF-A874-B6ACD70D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5" y="1653846"/>
            <a:ext cx="8039513" cy="48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0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62931-6EC9-6BE4-4E98-190AE3B28702}"/>
              </a:ext>
            </a:extLst>
          </p:cNvPr>
          <p:cNvSpPr txBox="1"/>
          <p:nvPr/>
        </p:nvSpPr>
        <p:spPr>
          <a:xfrm>
            <a:off x="359229" y="76200"/>
            <a:ext cx="438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Final Output</a:t>
            </a: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9EC4B-1E70-8BB8-170D-BCE90C3B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52" y="740985"/>
            <a:ext cx="4175808" cy="58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1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4DE1-FADB-07D6-8680-1F4442C8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4" y="1976949"/>
            <a:ext cx="10842351" cy="2183571"/>
          </a:xfrm>
        </p:spPr>
        <p:txBody>
          <a:bodyPr>
            <a:normAutofit/>
          </a:bodyPr>
          <a:lstStyle/>
          <a:p>
            <a:r>
              <a:rPr lang="en-US" sz="8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5665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211</TotalTime>
  <Words>156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Project  -  A SIMPLE CALCULATOR                       USING Python TKINTER LIBRARY</vt:lpstr>
      <vt:lpstr>About the project</vt:lpstr>
      <vt:lpstr>Creating Basic GUI</vt:lpstr>
      <vt:lpstr>Creating entry widget</vt:lpstr>
      <vt:lpstr>Adding button widgets</vt:lpstr>
      <vt:lpstr>Creating functions for button widgets operability</vt:lpstr>
      <vt:lpstr>Adding all button widgets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Ajit</dc:creator>
  <cp:lastModifiedBy>Kumar, Ajit</cp:lastModifiedBy>
  <cp:revision>14</cp:revision>
  <dcterms:created xsi:type="dcterms:W3CDTF">2024-06-01T10:44:41Z</dcterms:created>
  <dcterms:modified xsi:type="dcterms:W3CDTF">2024-06-01T14:15:43Z</dcterms:modified>
</cp:coreProperties>
</file>