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7" r:id="rId6"/>
    <p:sldId id="277" r:id="rId7"/>
    <p:sldId id="258" r:id="rId8"/>
    <p:sldId id="278" r:id="rId9"/>
    <p:sldId id="261" r:id="rId10"/>
    <p:sldId id="280" r:id="rId11"/>
    <p:sldId id="260" r:id="rId12"/>
    <p:sldId id="271"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668837-B7AC-4DA9-BCEA-A5E22E2A33B9}">
          <p14:sldIdLst>
            <p14:sldId id="256"/>
            <p14:sldId id="257"/>
            <p14:sldId id="277"/>
            <p14:sldId id="258"/>
            <p14:sldId id="278"/>
          </p14:sldIdLst>
        </p14:section>
        <p14:section name="Untitled Section" id="{80D62989-5688-43C0-A331-A3716DADF451}">
          <p14:sldIdLst>
            <p14:sldId id="261"/>
            <p14:sldId id="280"/>
            <p14:sldId id="260"/>
            <p14:sldId id="271"/>
            <p14:sldId id="27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9/15/2022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9/15/2022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9/15/2022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9/15/2022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9/15/2022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9/15/2022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9/15/2022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9/15/2022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9/15/2022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9/15/2022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9/15/2022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Music Player</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3114058" y="1041400"/>
            <a:ext cx="6220278" cy="2387600"/>
          </a:xfrm>
        </p:spPr>
        <p:txBody>
          <a:bodyPr/>
          <a:lstStyle/>
          <a:p>
            <a:r>
              <a:rPr lang="en-US" u="sng"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875899" y="1886553"/>
            <a:ext cx="10070776" cy="3497730"/>
          </a:xfrm>
        </p:spPr>
        <p:txBody>
          <a:bodyPr vert="horz" lIns="91440" tIns="45720" rIns="91440" bIns="45720" rtlCol="0" anchor="t">
            <a:normAutofit fontScale="25000" lnSpcReduction="20000"/>
          </a:bodyPr>
          <a:lstStyle/>
          <a:p>
            <a:pPr marL="139700" marR="292100" indent="456565">
              <a:lnSpc>
                <a:spcPct val="107000"/>
              </a:lnSpc>
              <a:spcBef>
                <a:spcPts val="1505"/>
              </a:spcBef>
              <a:spcAft>
                <a:spcPts val="0"/>
              </a:spcAft>
            </a:pPr>
            <a:r>
              <a:rPr lang="en-US" sz="11200" dirty="0">
                <a:effectLst/>
                <a:ea typeface="Times New Roman" panose="02020603050405020304" pitchFamily="18" charset="0"/>
                <a:cs typeface="Times New Roman" panose="02020603050405020304" pitchFamily="18" charset="0"/>
              </a:rPr>
              <a:t>The Music Player allows the user to play music, podcasts, and so on anywhere. Music is easily stored and managed on the MP3 player, including skipping tracks or, on some models, arranging playlists. </a:t>
            </a:r>
          </a:p>
          <a:p>
            <a:pPr marL="139700" marR="292100" indent="456565">
              <a:lnSpc>
                <a:spcPct val="107000"/>
              </a:lnSpc>
              <a:spcBef>
                <a:spcPts val="1505"/>
              </a:spcBef>
              <a:spcAft>
                <a:spcPts val="0"/>
              </a:spcAft>
            </a:pPr>
            <a:endParaRPr lang="en-IN" sz="11200" dirty="0">
              <a:effectLst/>
              <a:ea typeface="Times New Roman" panose="02020603050405020304" pitchFamily="18" charset="0"/>
              <a:cs typeface="Times New Roman" panose="02020603050405020304" pitchFamily="18" charset="0"/>
            </a:endParaRPr>
          </a:p>
          <a:p>
            <a:r>
              <a:rPr lang="en-US" sz="11200" dirty="0">
                <a:effectLst/>
                <a:ea typeface="Times New Roman" panose="02020603050405020304" pitchFamily="18" charset="0"/>
                <a:cs typeface="Times New Roman" panose="02020603050405020304" pitchFamily="18" charset="0"/>
              </a:rPr>
              <a:t>The Music Player stores some local Music which is used to play without connecting to the internet.</a:t>
            </a:r>
          </a:p>
          <a:p>
            <a:endParaRPr lang="en-IN" sz="11200" dirty="0">
              <a:effectLst/>
              <a:ea typeface="Times New Roman" panose="02020603050405020304" pitchFamily="18" charset="0"/>
              <a:cs typeface="Times New Roman" panose="02020603050405020304" pitchFamily="18" charset="0"/>
            </a:endParaRPr>
          </a:p>
          <a:p>
            <a:r>
              <a:rPr lang="en-US" sz="11200" dirty="0">
                <a:effectLst/>
                <a:ea typeface="Times New Roman" panose="02020603050405020304" pitchFamily="18" charset="0"/>
                <a:cs typeface="Times New Roman" panose="02020603050405020304" pitchFamily="18" charset="0"/>
              </a:rPr>
              <a:t>The user got some features like changing the next song, volume up and down, and pausing music.</a:t>
            </a:r>
            <a:endParaRPr lang="en-IN" sz="11200" dirty="0">
              <a:effectLst/>
              <a:ea typeface="Times New Roman" panose="02020603050405020304" pitchFamily="18" charset="0"/>
              <a:cs typeface="Times New Roman" panose="02020603050405020304" pitchFamily="18" charset="0"/>
            </a:endParaRPr>
          </a:p>
          <a:p>
            <a:r>
              <a:rPr lang="en-US" sz="11200" dirty="0">
                <a:effectLst/>
                <a:ea typeface="Times New Roman" panose="02020603050405020304" pitchFamily="18" charset="0"/>
                <a:cs typeface="Times New Roman" panose="02020603050405020304" pitchFamily="18" charset="0"/>
              </a:rPr>
              <a:t> </a:t>
            </a:r>
            <a:endParaRPr lang="en-IN" sz="11200" dirty="0">
              <a:effectLst/>
              <a:ea typeface="Times New Roman" panose="02020603050405020304" pitchFamily="18" charset="0"/>
              <a:cs typeface="Times New Roman" panose="02020603050405020304" pitchFamily="18" charset="0"/>
            </a:endParaRPr>
          </a:p>
          <a:p>
            <a:endParaRPr lang="en-IN" sz="11200" dirty="0">
              <a:effectLst/>
              <a:ea typeface="Times New Roman" panose="02020603050405020304" pitchFamily="18" charset="0"/>
              <a:cs typeface="Times New Roman" panose="02020603050405020304" pitchFamily="18" charset="0"/>
            </a:endParaRPr>
          </a:p>
          <a:p>
            <a:pPr>
              <a:spcBef>
                <a:spcPts val="15"/>
              </a:spcBef>
            </a:pPr>
            <a:r>
              <a:rPr lang="en-US" sz="11200" dirty="0">
                <a:effectLst/>
                <a:ea typeface="Times New Roman" panose="02020603050405020304" pitchFamily="18" charset="0"/>
                <a:cs typeface="Times New Roman" panose="02020603050405020304" pitchFamily="18" charset="0"/>
              </a:rPr>
              <a:t> </a:t>
            </a:r>
            <a:endParaRPr lang="en-IN" sz="11200" dirty="0">
              <a:effectLst/>
              <a:ea typeface="Times New Roman" panose="02020603050405020304" pitchFamily="18" charset="0"/>
              <a:cs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9/15/2022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MUSIC PLAYER</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875899" y="1886553"/>
            <a:ext cx="10070776" cy="3497730"/>
          </a:xfrm>
        </p:spPr>
        <p:txBody>
          <a:bodyPr vert="horz" lIns="91440" tIns="45720" rIns="91440" bIns="45720" rtlCol="0" anchor="t">
            <a:normAutofit fontScale="25000" lnSpcReduction="20000"/>
          </a:bodyPr>
          <a:lstStyle/>
          <a:p>
            <a:r>
              <a:rPr lang="en-US" sz="11200" dirty="0">
                <a:effectLst/>
                <a:ea typeface="Times New Roman" panose="02020603050405020304" pitchFamily="18" charset="0"/>
                <a:cs typeface="Times New Roman" panose="02020603050405020304" pitchFamily="18" charset="0"/>
              </a:rPr>
              <a:t>The music player display image of the song which is played currently and user can see which song is going to play next.</a:t>
            </a:r>
            <a:endParaRPr lang="en-IN" sz="11200" dirty="0">
              <a:effectLst/>
              <a:ea typeface="Times New Roman" panose="02020603050405020304" pitchFamily="18" charset="0"/>
              <a:cs typeface="Times New Roman" panose="02020603050405020304" pitchFamily="18" charset="0"/>
            </a:endParaRPr>
          </a:p>
          <a:p>
            <a:r>
              <a:rPr lang="en-US" sz="11200" dirty="0">
                <a:effectLst/>
                <a:ea typeface="Times New Roman" panose="02020603050405020304" pitchFamily="18" charset="0"/>
                <a:cs typeface="Times New Roman" panose="02020603050405020304" pitchFamily="18" charset="0"/>
              </a:rPr>
              <a:t> </a:t>
            </a:r>
            <a:endParaRPr lang="en-IN" sz="11200" dirty="0">
              <a:effectLst/>
              <a:ea typeface="Times New Roman" panose="02020603050405020304" pitchFamily="18" charset="0"/>
              <a:cs typeface="Times New Roman" panose="02020603050405020304" pitchFamily="18" charset="0"/>
            </a:endParaRPr>
          </a:p>
          <a:p>
            <a:r>
              <a:rPr lang="en-US" sz="11200" dirty="0">
                <a:effectLst/>
                <a:ea typeface="Times New Roman" panose="02020603050405020304" pitchFamily="18" charset="0"/>
                <a:cs typeface="Times New Roman" panose="02020603050405020304" pitchFamily="18" charset="0"/>
              </a:rPr>
              <a:t>This music portal, as described above and lead to an error-free, secure, reliable, and fast management system. it can assist the user to concentrate on other activities rather concentrate on record keeping.  </a:t>
            </a:r>
            <a:endParaRPr lang="en-IN" sz="11200" dirty="0">
              <a:effectLst/>
              <a:ea typeface="Times New Roman" panose="02020603050405020304" pitchFamily="18" charset="0"/>
              <a:cs typeface="Times New Roman" panose="02020603050405020304" pitchFamily="18" charset="0"/>
            </a:endParaRPr>
          </a:p>
          <a:p>
            <a:endParaRPr lang="en-IN" sz="11200" dirty="0">
              <a:effectLst/>
              <a:ea typeface="Times New Roman" panose="02020603050405020304" pitchFamily="18" charset="0"/>
              <a:cs typeface="Times New Roman" panose="02020603050405020304" pitchFamily="18" charset="0"/>
            </a:endParaRPr>
          </a:p>
          <a:p>
            <a:pPr>
              <a:spcBef>
                <a:spcPts val="15"/>
              </a:spcBef>
            </a:pPr>
            <a:r>
              <a:rPr lang="en-US" sz="11200" dirty="0">
                <a:effectLst/>
                <a:ea typeface="Times New Roman" panose="02020603050405020304" pitchFamily="18" charset="0"/>
                <a:cs typeface="Times New Roman" panose="02020603050405020304" pitchFamily="18" charset="0"/>
              </a:rPr>
              <a:t> </a:t>
            </a:r>
            <a:endParaRPr lang="en-IN" sz="11200" dirty="0">
              <a:effectLst/>
              <a:ea typeface="Times New Roman" panose="02020603050405020304" pitchFamily="18" charset="0"/>
              <a:cs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9/15/2022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MUSIC PLAYER</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36927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Hardware Requirements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825500">
              <a:spcBef>
                <a:spcPts val="435"/>
              </a:spcBef>
              <a:spcAft>
                <a:spcPts val="0"/>
              </a:spcAft>
              <a:tabLst>
                <a:tab pos="2854325" algn="l"/>
              </a:tabLst>
            </a:pPr>
            <a:r>
              <a:rPr lang="en-US" sz="2800" dirty="0">
                <a:ea typeface="Times New Roman" panose="02020603050405020304" pitchFamily="18" charset="0"/>
              </a:rPr>
              <a:t>Processor</a:t>
            </a:r>
            <a:r>
              <a:rPr lang="en-US" sz="2800" dirty="0">
                <a:effectLst/>
                <a:ea typeface="Times New Roman" panose="02020603050405020304" pitchFamily="18" charset="0"/>
              </a:rPr>
              <a:t> </a:t>
            </a:r>
            <a:r>
              <a:rPr lang="en-US" sz="2800" b="1" dirty="0">
                <a:effectLst/>
                <a:ea typeface="Times New Roman" panose="02020603050405020304" pitchFamily="18" charset="0"/>
              </a:rPr>
              <a:t>:</a:t>
            </a:r>
            <a:r>
              <a:rPr lang="en-US" sz="2800" b="1" spc="-15" dirty="0">
                <a:effectLst/>
                <a:ea typeface="Times New Roman" panose="02020603050405020304" pitchFamily="18" charset="0"/>
              </a:rPr>
              <a:t> </a:t>
            </a:r>
            <a:r>
              <a:rPr lang="en-US" sz="2800" spc="-5" dirty="0">
                <a:effectLst/>
                <a:ea typeface="Times New Roman" panose="02020603050405020304" pitchFamily="18" charset="0"/>
              </a:rPr>
              <a:t> </a:t>
            </a:r>
            <a:r>
              <a:rPr lang="en-US" sz="2800" dirty="0">
                <a:effectLst/>
                <a:ea typeface="Times New Roman" panose="02020603050405020304" pitchFamily="18" charset="0"/>
              </a:rPr>
              <a:t>i3</a:t>
            </a:r>
            <a:r>
              <a:rPr lang="en-US" sz="2800" spc="-10" dirty="0">
                <a:effectLst/>
                <a:ea typeface="Times New Roman" panose="02020603050405020304" pitchFamily="18" charset="0"/>
              </a:rPr>
              <a:t> </a:t>
            </a:r>
            <a:r>
              <a:rPr lang="en-US" sz="2800" dirty="0">
                <a:effectLst/>
                <a:ea typeface="Times New Roman" panose="02020603050405020304" pitchFamily="18" charset="0"/>
              </a:rPr>
              <a:t>or</a:t>
            </a:r>
            <a:r>
              <a:rPr lang="en-US" sz="2800" spc="-5" dirty="0">
                <a:effectLst/>
                <a:ea typeface="Times New Roman" panose="02020603050405020304" pitchFamily="18" charset="0"/>
              </a:rPr>
              <a:t> </a:t>
            </a:r>
            <a:r>
              <a:rPr lang="en-US" sz="2800" dirty="0">
                <a:effectLst/>
                <a:ea typeface="Times New Roman" panose="02020603050405020304" pitchFamily="18" charset="0"/>
              </a:rPr>
              <a:t>above</a:t>
            </a:r>
            <a:endParaRPr lang="en-IN" sz="2800" dirty="0">
              <a:effectLst/>
              <a:ea typeface="Times New Roman" panose="02020603050405020304" pitchFamily="18" charset="0"/>
            </a:endParaRPr>
          </a:p>
          <a:p>
            <a:pPr marL="825500">
              <a:spcBef>
                <a:spcPts val="915"/>
              </a:spcBef>
              <a:spcAft>
                <a:spcPts val="0"/>
              </a:spcAft>
              <a:tabLst>
                <a:tab pos="2854325" algn="l"/>
              </a:tabLst>
            </a:pPr>
            <a:r>
              <a:rPr lang="en-US" sz="2800" dirty="0">
                <a:effectLst/>
                <a:ea typeface="Times New Roman" panose="02020603050405020304" pitchFamily="18" charset="0"/>
              </a:rPr>
              <a:t>Clock</a:t>
            </a:r>
            <a:r>
              <a:rPr lang="en-US" sz="2800" spc="-10" dirty="0">
                <a:effectLst/>
                <a:ea typeface="Times New Roman" panose="02020603050405020304" pitchFamily="18" charset="0"/>
              </a:rPr>
              <a:t> </a:t>
            </a:r>
            <a:r>
              <a:rPr lang="en-US" sz="2800" dirty="0">
                <a:effectLst/>
                <a:ea typeface="Times New Roman" panose="02020603050405020304" pitchFamily="18" charset="0"/>
              </a:rPr>
              <a:t>speed </a:t>
            </a:r>
            <a:r>
              <a:rPr lang="en-US" sz="2800" b="1" dirty="0">
                <a:effectLst/>
                <a:ea typeface="Times New Roman" panose="02020603050405020304" pitchFamily="18" charset="0"/>
              </a:rPr>
              <a:t>: </a:t>
            </a:r>
            <a:r>
              <a:rPr lang="en-US" sz="2800" dirty="0">
                <a:effectLst/>
                <a:ea typeface="Times New Roman" panose="02020603050405020304" pitchFamily="18" charset="0"/>
              </a:rPr>
              <a:t>3.0</a:t>
            </a:r>
            <a:r>
              <a:rPr lang="en-US" sz="2800" spc="-5" dirty="0">
                <a:effectLst/>
                <a:ea typeface="Times New Roman" panose="02020603050405020304" pitchFamily="18" charset="0"/>
              </a:rPr>
              <a:t> </a:t>
            </a:r>
            <a:r>
              <a:rPr lang="en-US" sz="2800" dirty="0">
                <a:effectLst/>
                <a:ea typeface="Times New Roman" panose="02020603050405020304" pitchFamily="18" charset="0"/>
              </a:rPr>
              <a:t>GHz</a:t>
            </a:r>
            <a:endParaRPr lang="en-IN" sz="2800" dirty="0">
              <a:effectLst/>
              <a:ea typeface="Times New Roman" panose="02020603050405020304" pitchFamily="18" charset="0"/>
            </a:endParaRPr>
          </a:p>
          <a:p>
            <a:pPr marL="825500">
              <a:spcBef>
                <a:spcPts val="920"/>
              </a:spcBef>
              <a:spcAft>
                <a:spcPts val="0"/>
              </a:spcAft>
              <a:tabLst>
                <a:tab pos="2854325" algn="l"/>
              </a:tabLst>
            </a:pPr>
            <a:r>
              <a:rPr lang="en-US" sz="2800" dirty="0">
                <a:effectLst/>
                <a:ea typeface="Times New Roman" panose="02020603050405020304" pitchFamily="18" charset="0"/>
              </a:rPr>
              <a:t>RAM</a:t>
            </a:r>
            <a:r>
              <a:rPr lang="en-US" sz="2800" spc="-5" dirty="0">
                <a:effectLst/>
                <a:ea typeface="Times New Roman" panose="02020603050405020304" pitchFamily="18" charset="0"/>
              </a:rPr>
              <a:t> </a:t>
            </a:r>
            <a:r>
              <a:rPr lang="en-US" sz="2800" dirty="0">
                <a:effectLst/>
                <a:ea typeface="Times New Roman" panose="02020603050405020304" pitchFamily="18" charset="0"/>
              </a:rPr>
              <a:t>size </a:t>
            </a:r>
            <a:r>
              <a:rPr lang="en-US" sz="2800" b="1" dirty="0">
                <a:effectLst/>
                <a:ea typeface="Times New Roman" panose="02020603050405020304" pitchFamily="18" charset="0"/>
              </a:rPr>
              <a:t>:</a:t>
            </a:r>
            <a:r>
              <a:rPr lang="en-US" sz="2800" b="1" spc="-5" dirty="0">
                <a:effectLst/>
                <a:ea typeface="Times New Roman" panose="02020603050405020304" pitchFamily="18" charset="0"/>
              </a:rPr>
              <a:t> </a:t>
            </a:r>
            <a:r>
              <a:rPr lang="en-US" sz="2800" dirty="0">
                <a:effectLst/>
                <a:ea typeface="Times New Roman" panose="02020603050405020304" pitchFamily="18" charset="0"/>
              </a:rPr>
              <a:t>4</a:t>
            </a:r>
            <a:r>
              <a:rPr lang="en-US" sz="2800" spc="-5" dirty="0">
                <a:effectLst/>
                <a:ea typeface="Times New Roman" panose="02020603050405020304" pitchFamily="18" charset="0"/>
              </a:rPr>
              <a:t> </a:t>
            </a:r>
            <a:r>
              <a:rPr lang="en-US" sz="2800" dirty="0">
                <a:effectLst/>
                <a:ea typeface="Times New Roman" panose="02020603050405020304" pitchFamily="18" charset="0"/>
              </a:rPr>
              <a:t>GB</a:t>
            </a:r>
            <a:r>
              <a:rPr lang="en-US" sz="2800" spc="-5" dirty="0">
                <a:effectLst/>
                <a:ea typeface="Times New Roman" panose="02020603050405020304" pitchFamily="18" charset="0"/>
              </a:rPr>
              <a:t> </a:t>
            </a:r>
            <a:r>
              <a:rPr lang="en-US" sz="2800" dirty="0">
                <a:effectLst/>
                <a:ea typeface="Times New Roman" panose="02020603050405020304" pitchFamily="18" charset="0"/>
              </a:rPr>
              <a:t>[MINIMUM]</a:t>
            </a:r>
            <a:endParaRPr lang="en-IN" sz="2800" dirty="0">
              <a:effectLst/>
              <a:ea typeface="Times New Roman" panose="02020603050405020304" pitchFamily="18" charset="0"/>
            </a:endParaRPr>
          </a:p>
          <a:p>
            <a:pPr marL="825500">
              <a:spcBef>
                <a:spcPts val="905"/>
              </a:spcBef>
              <a:spcAft>
                <a:spcPts val="0"/>
              </a:spcAft>
              <a:tabLst>
                <a:tab pos="2854325" algn="l"/>
              </a:tabLst>
            </a:pPr>
            <a:r>
              <a:rPr lang="en-US" sz="2800" dirty="0">
                <a:effectLst/>
                <a:ea typeface="Times New Roman" panose="02020603050405020304" pitchFamily="18" charset="0"/>
              </a:rPr>
              <a:t>Hard</a:t>
            </a:r>
            <a:r>
              <a:rPr lang="en-US" sz="2800" spc="-5" dirty="0">
                <a:effectLst/>
                <a:ea typeface="Times New Roman" panose="02020603050405020304" pitchFamily="18" charset="0"/>
              </a:rPr>
              <a:t> </a:t>
            </a:r>
            <a:r>
              <a:rPr lang="en-US" sz="2800" dirty="0">
                <a:effectLst/>
                <a:ea typeface="Times New Roman" panose="02020603050405020304" pitchFamily="18" charset="0"/>
              </a:rPr>
              <a:t>Disk capacity </a:t>
            </a:r>
            <a:r>
              <a:rPr lang="en-US" sz="2800" b="1" dirty="0">
                <a:effectLst/>
                <a:ea typeface="Times New Roman" panose="02020603050405020304" pitchFamily="18" charset="0"/>
              </a:rPr>
              <a:t>:</a:t>
            </a:r>
            <a:r>
              <a:rPr lang="en-US" sz="2800" b="1" spc="-5" dirty="0">
                <a:effectLst/>
                <a:ea typeface="Times New Roman" panose="02020603050405020304" pitchFamily="18" charset="0"/>
              </a:rPr>
              <a:t> </a:t>
            </a:r>
            <a:r>
              <a:rPr lang="en-US" sz="2800" b="1" spc="-5" dirty="0">
                <a:ea typeface="Times New Roman" panose="02020603050405020304" pitchFamily="18" charset="0"/>
              </a:rPr>
              <a:t>20 Gb Minimum</a:t>
            </a:r>
            <a:endParaRPr lang="en-IN" sz="2800" dirty="0">
              <a:effectLst/>
              <a:ea typeface="Times New Roman" panose="02020603050405020304" pitchFamily="18" charset="0"/>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9/15/2022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MUSIC PLAYER</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Software Requirements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10533441" cy="4204833"/>
          </a:xfrm>
        </p:spPr>
        <p:txBody>
          <a:bodyPr vert="horz" lIns="91440" tIns="45720" rIns="91440" bIns="45720" rtlCol="0" anchor="t">
            <a:normAutofit fontScale="47500" lnSpcReduction="20000"/>
          </a:bodyPr>
          <a:lstStyle/>
          <a:p>
            <a:pPr marL="738505">
              <a:spcBef>
                <a:spcPts val="435"/>
              </a:spcBef>
              <a:spcAft>
                <a:spcPts val="0"/>
              </a:spcAft>
              <a:tabLst>
                <a:tab pos="2851150" algn="l"/>
              </a:tabLst>
            </a:pPr>
            <a:r>
              <a:rPr lang="en-US" sz="6000" dirty="0">
                <a:effectLst/>
                <a:ea typeface="Times New Roman" panose="02020603050405020304" pitchFamily="18" charset="0"/>
              </a:rPr>
              <a:t>Operating</a:t>
            </a:r>
            <a:r>
              <a:rPr lang="en-US" sz="6000" spc="-10" dirty="0">
                <a:effectLst/>
                <a:ea typeface="Times New Roman" panose="02020603050405020304" pitchFamily="18" charset="0"/>
              </a:rPr>
              <a:t> </a:t>
            </a:r>
            <a:r>
              <a:rPr lang="en-US" sz="6000" dirty="0">
                <a:effectLst/>
                <a:ea typeface="Times New Roman" panose="02020603050405020304" pitchFamily="18" charset="0"/>
              </a:rPr>
              <a:t>System</a:t>
            </a:r>
            <a:r>
              <a:rPr lang="en-US" sz="6000" b="1" dirty="0">
                <a:effectLst/>
                <a:ea typeface="Times New Roman" panose="02020603050405020304" pitchFamily="18" charset="0"/>
              </a:rPr>
              <a:t>: </a:t>
            </a:r>
            <a:r>
              <a:rPr lang="en-US" sz="6000" dirty="0">
                <a:effectLst/>
                <a:ea typeface="Times New Roman" panose="02020603050405020304" pitchFamily="18" charset="0"/>
              </a:rPr>
              <a:t>Windows and Linux</a:t>
            </a:r>
            <a:endParaRPr lang="en-IN" sz="6000" dirty="0">
              <a:effectLst/>
              <a:ea typeface="Times New Roman" panose="02020603050405020304" pitchFamily="18" charset="0"/>
            </a:endParaRPr>
          </a:p>
          <a:p>
            <a:pPr marL="738505" marR="1598930">
              <a:lnSpc>
                <a:spcPct val="151000"/>
              </a:lnSpc>
              <a:spcBef>
                <a:spcPts val="920"/>
              </a:spcBef>
              <a:spcAft>
                <a:spcPts val="0"/>
              </a:spcAft>
              <a:tabLst>
                <a:tab pos="2851150" algn="l"/>
              </a:tabLst>
            </a:pPr>
            <a:r>
              <a:rPr lang="en-US" sz="6000" dirty="0">
                <a:effectLst/>
                <a:ea typeface="Times New Roman" panose="02020603050405020304" pitchFamily="18" charset="0"/>
              </a:rPr>
              <a:t>Browser:</a:t>
            </a:r>
            <a:r>
              <a:rPr lang="en-US" sz="6000" spc="5" dirty="0">
                <a:effectLst/>
                <a:ea typeface="Times New Roman" panose="02020603050405020304" pitchFamily="18" charset="0"/>
              </a:rPr>
              <a:t> </a:t>
            </a:r>
            <a:r>
              <a:rPr lang="en-US" sz="6000" dirty="0">
                <a:effectLst/>
                <a:ea typeface="Times New Roman" panose="02020603050405020304" pitchFamily="18" charset="0"/>
              </a:rPr>
              <a:t>Any Browser</a:t>
            </a:r>
            <a:r>
              <a:rPr lang="en-US" sz="6000" spc="5" dirty="0">
                <a:effectLst/>
                <a:ea typeface="Times New Roman" panose="02020603050405020304" pitchFamily="18" charset="0"/>
              </a:rPr>
              <a:t> </a:t>
            </a:r>
          </a:p>
          <a:p>
            <a:pPr marL="738505" marR="1598930">
              <a:lnSpc>
                <a:spcPct val="151000"/>
              </a:lnSpc>
              <a:spcBef>
                <a:spcPts val="920"/>
              </a:spcBef>
              <a:spcAft>
                <a:spcPts val="0"/>
              </a:spcAft>
              <a:tabLst>
                <a:tab pos="2851150" algn="l"/>
              </a:tabLst>
            </a:pPr>
            <a:r>
              <a:rPr lang="en-US" sz="6000" dirty="0">
                <a:effectLst/>
                <a:ea typeface="Times New Roman" panose="02020603050405020304" pitchFamily="18" charset="0"/>
              </a:rPr>
              <a:t>Application</a:t>
            </a:r>
            <a:r>
              <a:rPr lang="en-US" sz="6000" spc="-10" dirty="0">
                <a:effectLst/>
                <a:ea typeface="Times New Roman" panose="02020603050405020304" pitchFamily="18" charset="0"/>
              </a:rPr>
              <a:t> </a:t>
            </a:r>
            <a:r>
              <a:rPr lang="en-US" sz="6000" dirty="0">
                <a:effectLst/>
                <a:ea typeface="Times New Roman" panose="02020603050405020304" pitchFamily="18" charset="0"/>
              </a:rPr>
              <a:t>software</a:t>
            </a:r>
            <a:r>
              <a:rPr lang="en-US" sz="6000" b="1" dirty="0">
                <a:effectLst/>
                <a:ea typeface="Times New Roman" panose="02020603050405020304" pitchFamily="18" charset="0"/>
              </a:rPr>
              <a:t>:</a:t>
            </a:r>
            <a:r>
              <a:rPr lang="en-US" sz="6000" b="1" spc="-25" dirty="0">
                <a:effectLst/>
                <a:ea typeface="Times New Roman" panose="02020603050405020304" pitchFamily="18" charset="0"/>
              </a:rPr>
              <a:t> </a:t>
            </a:r>
            <a:r>
              <a:rPr lang="en-US" sz="6000" dirty="0">
                <a:effectLst/>
                <a:ea typeface="Times New Roman" panose="02020603050405020304" pitchFamily="18" charset="0"/>
              </a:rPr>
              <a:t>Microsoft</a:t>
            </a:r>
            <a:r>
              <a:rPr lang="en-US" sz="6000" spc="-15" dirty="0">
                <a:effectLst/>
                <a:ea typeface="Times New Roman" panose="02020603050405020304" pitchFamily="18" charset="0"/>
              </a:rPr>
              <a:t> </a:t>
            </a:r>
            <a:r>
              <a:rPr lang="en-US" sz="6000" dirty="0">
                <a:effectLst/>
                <a:ea typeface="Times New Roman" panose="02020603050405020304" pitchFamily="18" charset="0"/>
              </a:rPr>
              <a:t>Visual</a:t>
            </a:r>
            <a:r>
              <a:rPr lang="en-US" sz="6000" spc="-20" dirty="0">
                <a:effectLst/>
                <a:ea typeface="Times New Roman" panose="02020603050405020304" pitchFamily="18" charset="0"/>
              </a:rPr>
              <a:t> </a:t>
            </a:r>
            <a:r>
              <a:rPr lang="en-US" sz="6000" dirty="0">
                <a:effectLst/>
                <a:ea typeface="Times New Roman" panose="02020603050405020304" pitchFamily="18" charset="0"/>
              </a:rPr>
              <a:t>Studio</a:t>
            </a:r>
            <a:endParaRPr lang="en-IN" sz="6000" dirty="0">
              <a:effectLst/>
              <a:ea typeface="Times New Roman" panose="02020603050405020304" pitchFamily="18" charset="0"/>
            </a:endParaRPr>
          </a:p>
          <a:p>
            <a:pPr marL="738505">
              <a:spcBef>
                <a:spcPts val="25"/>
              </a:spcBef>
            </a:pPr>
            <a:r>
              <a:rPr lang="en-US" sz="6000" spc="5" dirty="0">
                <a:effectLst/>
                <a:ea typeface="Times New Roman" panose="02020603050405020304" pitchFamily="18" charset="0"/>
              </a:rPr>
              <a:t> </a:t>
            </a:r>
            <a:r>
              <a:rPr lang="en-US" sz="6000" dirty="0">
                <a:effectLst/>
                <a:ea typeface="Times New Roman" panose="02020603050405020304" pitchFamily="18" charset="0"/>
              </a:rPr>
              <a:t>Language</a:t>
            </a:r>
            <a:r>
              <a:rPr lang="en-US" sz="6000" spc="-30" dirty="0">
                <a:effectLst/>
                <a:ea typeface="Times New Roman" panose="02020603050405020304" pitchFamily="18" charset="0"/>
              </a:rPr>
              <a:t> </a:t>
            </a:r>
            <a:r>
              <a:rPr lang="en-US" sz="6000" dirty="0">
                <a:effectLst/>
                <a:ea typeface="Times New Roman" panose="02020603050405020304" pitchFamily="18" charset="0"/>
              </a:rPr>
              <a:t>Required </a:t>
            </a:r>
            <a:r>
              <a:rPr lang="en-US" sz="6000" b="1" dirty="0">
                <a:effectLst/>
                <a:ea typeface="Times New Roman" panose="02020603050405020304" pitchFamily="18" charset="0"/>
              </a:rPr>
              <a:t>: </a:t>
            </a:r>
            <a:r>
              <a:rPr lang="en-US" sz="6000" dirty="0">
                <a:effectLst/>
                <a:ea typeface="Times New Roman" panose="02020603050405020304" pitchFamily="18" charset="0"/>
              </a:rPr>
              <a:t>React ,Nodejs ,</a:t>
            </a:r>
            <a:r>
              <a:rPr lang="en-US" sz="6000" spc="-10" dirty="0">
                <a:effectLst/>
                <a:ea typeface="Times New Roman" panose="02020603050405020304" pitchFamily="18" charset="0"/>
              </a:rPr>
              <a:t> </a:t>
            </a:r>
            <a:r>
              <a:rPr lang="en-US" sz="6000" dirty="0">
                <a:effectLst/>
                <a:ea typeface="Times New Roman" panose="02020603050405020304" pitchFamily="18" charset="0"/>
              </a:rPr>
              <a:t>CSS, JavaScript</a:t>
            </a:r>
          </a:p>
          <a:p>
            <a:pPr marL="738505">
              <a:spcBef>
                <a:spcPts val="25"/>
              </a:spcBef>
            </a:pPr>
            <a:r>
              <a:rPr lang="en-US" sz="6000" dirty="0">
                <a:effectLst/>
                <a:ea typeface="Times New Roman" panose="02020603050405020304" pitchFamily="18" charset="0"/>
              </a:rPr>
              <a:t>Documentation</a:t>
            </a:r>
            <a:r>
              <a:rPr lang="en-US" sz="6000" b="1" dirty="0">
                <a:effectLst/>
                <a:ea typeface="Times New Roman" panose="02020603050405020304" pitchFamily="18" charset="0"/>
              </a:rPr>
              <a:t>:</a:t>
            </a:r>
            <a:r>
              <a:rPr lang="en-US" sz="6000" b="1" spc="-5" dirty="0">
                <a:effectLst/>
                <a:ea typeface="Times New Roman" panose="02020603050405020304" pitchFamily="18" charset="0"/>
              </a:rPr>
              <a:t> </a:t>
            </a:r>
            <a:r>
              <a:rPr lang="en-US" sz="6000" dirty="0">
                <a:effectLst/>
                <a:ea typeface="Times New Roman" panose="02020603050405020304" pitchFamily="18" charset="0"/>
              </a:rPr>
              <a:t>MS Word</a:t>
            </a:r>
            <a:endParaRPr lang="en-IN" sz="6000" dirty="0">
              <a:effectLst/>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IN" sz="2800" dirty="0">
              <a:effectLst/>
              <a:ea typeface="Times New Roman" panose="02020603050405020304" pitchFamily="18" charset="0"/>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9/15/2022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MUSIC PLAYER</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76280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001237" y="-318654"/>
            <a:ext cx="9779183" cy="1325563"/>
          </a:xfrm>
        </p:spPr>
        <p:txBody>
          <a:bodyPr/>
          <a:lstStyle/>
          <a:p>
            <a:pPr algn="ctr"/>
            <a:r>
              <a:rPr lang="en-US" u="sng" dirty="0"/>
              <a:t>Module Description</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9/15/2022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MUSIC PLAYER</a:t>
            </a:r>
          </a:p>
        </p:txBody>
      </p:sp>
      <p:sp>
        <p:nvSpPr>
          <p:cNvPr id="4" name="TextBox 3">
            <a:extLst>
              <a:ext uri="{FF2B5EF4-FFF2-40B4-BE49-F238E27FC236}">
                <a16:creationId xmlns:a16="http://schemas.microsoft.com/office/drawing/2014/main" id="{AB772413-223A-12E7-6A2F-2B24549B0A57}"/>
              </a:ext>
            </a:extLst>
          </p:cNvPr>
          <p:cNvSpPr txBox="1"/>
          <p:nvPr/>
        </p:nvSpPr>
        <p:spPr>
          <a:xfrm>
            <a:off x="540327" y="1333091"/>
            <a:ext cx="11506200" cy="830997"/>
          </a:xfrm>
          <a:prstGeom prst="rect">
            <a:avLst/>
          </a:prstGeom>
          <a:noFill/>
        </p:spPr>
        <p:txBody>
          <a:bodyPr wrap="square" rtlCol="0">
            <a:spAutoFit/>
          </a:bodyPr>
          <a:lstStyle/>
          <a:p>
            <a:r>
              <a:rPr lang="en-IN" sz="2400" b="1" u="sng" dirty="0"/>
              <a:t>Signup</a:t>
            </a:r>
            <a:r>
              <a:rPr lang="en-IN" sz="2400" b="1" dirty="0"/>
              <a:t>: </a:t>
            </a:r>
            <a:r>
              <a:rPr lang="en-IN" dirty="0"/>
              <a:t>User can create account by Signing up . After signup user get </a:t>
            </a:r>
            <a:r>
              <a:rPr lang="en-IN" dirty="0" err="1"/>
              <a:t>userid</a:t>
            </a:r>
            <a:r>
              <a:rPr lang="en-IN" dirty="0"/>
              <a:t> and password which is </a:t>
            </a:r>
          </a:p>
          <a:p>
            <a:r>
              <a:rPr lang="en-IN" sz="2400" b="1" dirty="0"/>
              <a:t>	  </a:t>
            </a:r>
            <a:r>
              <a:rPr lang="en-IN" dirty="0"/>
              <a:t>used for login.</a:t>
            </a:r>
            <a:endParaRPr lang="en-IN" sz="2400" b="1" dirty="0"/>
          </a:p>
        </p:txBody>
      </p:sp>
      <p:sp>
        <p:nvSpPr>
          <p:cNvPr id="8" name="TextBox 7">
            <a:extLst>
              <a:ext uri="{FF2B5EF4-FFF2-40B4-BE49-F238E27FC236}">
                <a16:creationId xmlns:a16="http://schemas.microsoft.com/office/drawing/2014/main" id="{1E884A39-5A7F-5849-C6FC-8BA411B47195}"/>
              </a:ext>
            </a:extLst>
          </p:cNvPr>
          <p:cNvSpPr txBox="1"/>
          <p:nvPr/>
        </p:nvSpPr>
        <p:spPr>
          <a:xfrm>
            <a:off x="540327" y="2702923"/>
            <a:ext cx="10009909" cy="830997"/>
          </a:xfrm>
          <a:prstGeom prst="rect">
            <a:avLst/>
          </a:prstGeom>
          <a:noFill/>
        </p:spPr>
        <p:txBody>
          <a:bodyPr wrap="square" rtlCol="0">
            <a:spAutoFit/>
          </a:bodyPr>
          <a:lstStyle/>
          <a:p>
            <a:r>
              <a:rPr lang="en-IN" sz="2400" b="1" u="sng" dirty="0"/>
              <a:t>Login</a:t>
            </a:r>
            <a:r>
              <a:rPr lang="en-IN" sz="2400" b="1" dirty="0"/>
              <a:t> : </a:t>
            </a:r>
            <a:r>
              <a:rPr lang="en-IN" dirty="0"/>
              <a:t>After successful sign up user enter user id and password and login to application where </a:t>
            </a:r>
          </a:p>
          <a:p>
            <a:r>
              <a:rPr lang="en-IN" sz="2400" b="1" dirty="0"/>
              <a:t>	</a:t>
            </a:r>
            <a:r>
              <a:rPr lang="en-IN" sz="2000" dirty="0"/>
              <a:t>he</a:t>
            </a:r>
            <a:r>
              <a:rPr lang="en-IN" dirty="0"/>
              <a:t>/she can enjoy the music.</a:t>
            </a:r>
            <a:endParaRPr lang="en-IN" sz="2400" b="1" dirty="0"/>
          </a:p>
        </p:txBody>
      </p:sp>
      <p:sp>
        <p:nvSpPr>
          <p:cNvPr id="9" name="TextBox 8">
            <a:extLst>
              <a:ext uri="{FF2B5EF4-FFF2-40B4-BE49-F238E27FC236}">
                <a16:creationId xmlns:a16="http://schemas.microsoft.com/office/drawing/2014/main" id="{9C2204A4-F2D2-B83D-B78B-9E9060C891BC}"/>
              </a:ext>
            </a:extLst>
          </p:cNvPr>
          <p:cNvSpPr txBox="1"/>
          <p:nvPr/>
        </p:nvSpPr>
        <p:spPr>
          <a:xfrm>
            <a:off x="540327" y="3955473"/>
            <a:ext cx="9612949" cy="1015663"/>
          </a:xfrm>
          <a:prstGeom prst="rect">
            <a:avLst/>
          </a:prstGeom>
          <a:noFill/>
        </p:spPr>
        <p:txBody>
          <a:bodyPr wrap="square" rtlCol="0">
            <a:spAutoFit/>
          </a:bodyPr>
          <a:lstStyle/>
          <a:p>
            <a:r>
              <a:rPr lang="en-IN" sz="2400" b="1" u="sng" dirty="0"/>
              <a:t>Interface</a:t>
            </a:r>
            <a:r>
              <a:rPr lang="en-IN" sz="2400" b="1" dirty="0"/>
              <a:t>: </a:t>
            </a:r>
            <a:r>
              <a:rPr lang="en-IN" dirty="0"/>
              <a:t>After successful sign in user will face Music player where he/she can play music ,skip music , increase volume and decrease volume , he can download music too , and mange the playlist and  many more features…</a:t>
            </a:r>
            <a:endParaRPr lang="en-IN" sz="2400" b="1" dirty="0"/>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u="sng" dirty="0"/>
              <a:t>Report/ Output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9/15/2022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MUSIC PLAYER</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9" name="Content Placeholder 8">
            <a:extLst>
              <a:ext uri="{FF2B5EF4-FFF2-40B4-BE49-F238E27FC236}">
                <a16:creationId xmlns:a16="http://schemas.microsoft.com/office/drawing/2014/main" id="{39786425-D2DE-C8C2-9647-D13C67D40DA8}"/>
              </a:ext>
            </a:extLst>
          </p:cNvPr>
          <p:cNvSpPr>
            <a:spLocks noGrp="1"/>
          </p:cNvSpPr>
          <p:nvPr>
            <p:ph idx="1"/>
          </p:nvPr>
        </p:nvSpPr>
        <p:spPr>
          <a:xfrm>
            <a:off x="1167492" y="2472267"/>
            <a:ext cx="9475107" cy="2982109"/>
          </a:xfrm>
        </p:spPr>
        <p:txBody>
          <a:bodyPr/>
          <a:lstStyle/>
          <a:p>
            <a:pPr marL="342900" marR="289560" lvl="0" indent="-342900" algn="just">
              <a:spcBef>
                <a:spcPts val="1160"/>
              </a:spcBef>
              <a:spcAft>
                <a:spcPts val="0"/>
              </a:spcAft>
              <a:buSzPts val="1600"/>
              <a:buFont typeface="Symbol" panose="05050102010706020507" pitchFamily="18" charset="2"/>
              <a:buChar char=""/>
              <a:tabLst>
                <a:tab pos="597535" algn="l"/>
              </a:tabLst>
            </a:pPr>
            <a:r>
              <a:rPr lang="en-US" sz="2400" dirty="0">
                <a:effectLst/>
                <a:ea typeface="Symbol" panose="05050102010706020507" pitchFamily="18" charset="2"/>
                <a:cs typeface="Symbol" panose="05050102010706020507" pitchFamily="18" charset="2"/>
              </a:rPr>
              <a:t>The output of this project is that You can play music and Entertain yourself and others. </a:t>
            </a:r>
            <a:endParaRPr lang="en-IN" sz="2400" dirty="0">
              <a:effectLst/>
              <a:ea typeface="Symbol" panose="05050102010706020507" pitchFamily="18" charset="2"/>
              <a:cs typeface="Symbol" panose="05050102010706020507" pitchFamily="18" charset="2"/>
            </a:endParaRPr>
          </a:p>
          <a:p>
            <a:pPr>
              <a:spcBef>
                <a:spcPts val="45"/>
              </a:spcBef>
            </a:pPr>
            <a:r>
              <a:rPr lang="en-US" sz="2400" b="1" dirty="0">
                <a:effectLst/>
                <a:ea typeface="Times New Roman" panose="02020603050405020304" pitchFamily="18" charset="0"/>
              </a:rPr>
              <a:t> </a:t>
            </a:r>
            <a:endParaRPr lang="en-IN" sz="2400" dirty="0">
              <a:effectLst/>
              <a:ea typeface="Times New Roman" panose="02020603050405020304" pitchFamily="18" charset="0"/>
            </a:endParaRPr>
          </a:p>
          <a:p>
            <a:pPr marL="342900" marR="295910" lvl="0" indent="-342900" algn="just">
              <a:spcBef>
                <a:spcPts val="5"/>
              </a:spcBef>
              <a:spcAft>
                <a:spcPts val="0"/>
              </a:spcAft>
              <a:buSzPts val="1600"/>
              <a:buFont typeface="Symbol" panose="05050102010706020507" pitchFamily="18" charset="2"/>
              <a:buChar char=""/>
              <a:tabLst>
                <a:tab pos="597535" algn="l"/>
              </a:tabLst>
            </a:pPr>
            <a:r>
              <a:rPr lang="en-US" sz="2400" dirty="0">
                <a:effectLst/>
                <a:ea typeface="Symbol" panose="05050102010706020507" pitchFamily="18" charset="2"/>
                <a:cs typeface="Symbol" panose="05050102010706020507" pitchFamily="18" charset="2"/>
              </a:rPr>
              <a:t>This Project will </a:t>
            </a:r>
            <a:r>
              <a:rPr lang="en-US" sz="2400" dirty="0">
                <a:ea typeface="Symbol" panose="05050102010706020507" pitchFamily="18" charset="2"/>
                <a:cs typeface="Symbol" panose="05050102010706020507" pitchFamily="18" charset="2"/>
              </a:rPr>
              <a:t>pick</a:t>
            </a:r>
            <a:r>
              <a:rPr lang="en-US" sz="2400" dirty="0">
                <a:effectLst/>
                <a:ea typeface="Symbol" panose="05050102010706020507" pitchFamily="18" charset="2"/>
                <a:cs typeface="Symbol" panose="05050102010706020507" pitchFamily="18" charset="2"/>
              </a:rPr>
              <a:t> music from the user local folder and play local music.</a:t>
            </a:r>
            <a:endParaRPr lang="en-IN" sz="2400" dirty="0">
              <a:effectLst/>
              <a:ea typeface="Symbol" panose="05050102010706020507" pitchFamily="18" charset="2"/>
              <a:cs typeface="Symbol" panose="05050102010706020507" pitchFamily="18" charset="2"/>
            </a:endParaRPr>
          </a:p>
          <a:p>
            <a:endParaRPr lang="en-IN" dirty="0"/>
          </a:p>
        </p:txBody>
      </p:sp>
    </p:spTree>
    <p:extLst>
      <p:ext uri="{BB962C8B-B14F-4D97-AF65-F5344CB8AC3E}">
        <p14:creationId xmlns:p14="http://schemas.microsoft.com/office/powerpoint/2010/main" val="144490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Conclusion</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9/15/2022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MUSIC PLAYER</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8" name="Content Placeholder 7">
            <a:extLst>
              <a:ext uri="{FF2B5EF4-FFF2-40B4-BE49-F238E27FC236}">
                <a16:creationId xmlns:a16="http://schemas.microsoft.com/office/drawing/2014/main" id="{A6C90574-92E4-E5A9-2BB2-2C8DE1728AFE}"/>
              </a:ext>
            </a:extLst>
          </p:cNvPr>
          <p:cNvSpPr>
            <a:spLocks noGrp="1"/>
          </p:cNvSpPr>
          <p:nvPr>
            <p:ph idx="1"/>
          </p:nvPr>
        </p:nvSpPr>
        <p:spPr/>
        <p:txBody>
          <a:bodyPr/>
          <a:lstStyle/>
          <a:p>
            <a:r>
              <a:rPr lang="en-US" b="0" u="none" strike="noStrike" kern="0" dirty="0">
                <a:effectLst/>
                <a:uFill>
                  <a:solidFill>
                    <a:srgbClr val="000000"/>
                  </a:solidFill>
                </a:uFill>
                <a:ea typeface="Times New Roman" panose="02020603050405020304" pitchFamily="18" charset="0"/>
              </a:rPr>
              <a:t>It has also been proven that music has a huge effect on your mood. This occurs because of the rhythm and tone that we hear when we listen to music. When we listen to a rhythm, our heart actually begins to synch with it.</a:t>
            </a:r>
            <a:endParaRPr lang="en-IN" b="1" u="sng" kern="0" dirty="0">
              <a:effectLst/>
              <a:uFill>
                <a:solidFill>
                  <a:srgbClr val="000000"/>
                </a:solidFill>
              </a:uFill>
              <a:ea typeface="Times New Roman" panose="02020603050405020304" pitchFamily="18" charset="0"/>
            </a:endParaRPr>
          </a:p>
          <a:p>
            <a:endParaRPr lang="en-IN" dirty="0"/>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br>
              <a:rPr lang="en-US" dirty="0"/>
            </a:br>
            <a:r>
              <a:rPr lang="en-US" dirty="0"/>
              <a:t>(MCA –III C)</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Ajit Kumar</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Team Leader</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Himanshu Saini</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Team Member</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Vivek Singh</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Team Member</a:t>
            </a:r>
          </a:p>
        </p:txBody>
      </p:sp>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Chirag Sharma</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Team Member</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9/15/2022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MUSIC PLAYER</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9</a:t>
            </a:fld>
            <a:endParaRPr lang="en-US" dirty="0"/>
          </a:p>
        </p:txBody>
      </p:sp>
      <p:sp>
        <p:nvSpPr>
          <p:cNvPr id="15" name="TextBox 14">
            <a:extLst>
              <a:ext uri="{FF2B5EF4-FFF2-40B4-BE49-F238E27FC236}">
                <a16:creationId xmlns:a16="http://schemas.microsoft.com/office/drawing/2014/main" id="{97C20547-5AFA-04DA-7E89-910A0A019CC2}"/>
              </a:ext>
            </a:extLst>
          </p:cNvPr>
          <p:cNvSpPr txBox="1"/>
          <p:nvPr/>
        </p:nvSpPr>
        <p:spPr>
          <a:xfrm flipH="1">
            <a:off x="4404587" y="3414669"/>
            <a:ext cx="1816947" cy="369332"/>
          </a:xfrm>
          <a:prstGeom prst="rect">
            <a:avLst/>
          </a:prstGeom>
          <a:noFill/>
        </p:spPr>
        <p:txBody>
          <a:bodyPr wrap="square" rtlCol="0">
            <a:spAutoFit/>
          </a:bodyPr>
          <a:lstStyle/>
          <a:p>
            <a:r>
              <a:rPr lang="en-US" b="1" dirty="0"/>
              <a:t>Dr. Vipin Kumar </a:t>
            </a:r>
            <a:endParaRPr lang="en-IN" b="1" dirty="0"/>
          </a:p>
        </p:txBody>
      </p:sp>
      <p:sp>
        <p:nvSpPr>
          <p:cNvPr id="16" name="TextBox 15">
            <a:extLst>
              <a:ext uri="{FF2B5EF4-FFF2-40B4-BE49-F238E27FC236}">
                <a16:creationId xmlns:a16="http://schemas.microsoft.com/office/drawing/2014/main" id="{E5BCCC77-500B-7164-F4DF-2C8FE4401F57}"/>
              </a:ext>
            </a:extLst>
          </p:cNvPr>
          <p:cNvSpPr txBox="1"/>
          <p:nvPr/>
        </p:nvSpPr>
        <p:spPr>
          <a:xfrm flipH="1">
            <a:off x="4404587" y="3684361"/>
            <a:ext cx="2281237" cy="369332"/>
          </a:xfrm>
          <a:prstGeom prst="rect">
            <a:avLst/>
          </a:prstGeom>
          <a:noFill/>
        </p:spPr>
        <p:txBody>
          <a:bodyPr wrap="square" rtlCol="0">
            <a:spAutoFit/>
          </a:bodyPr>
          <a:lstStyle/>
          <a:p>
            <a:r>
              <a:rPr lang="en-US" sz="1400" dirty="0"/>
              <a:t>Project</a:t>
            </a:r>
            <a:r>
              <a:rPr lang="en-US" dirty="0"/>
              <a:t> </a:t>
            </a:r>
            <a:r>
              <a:rPr lang="en-US" sz="1400" dirty="0"/>
              <a:t>Supervisor</a:t>
            </a:r>
            <a:endParaRPr lang="en-IN" sz="1400" dirty="0"/>
          </a:p>
        </p:txBody>
      </p:sp>
    </p:spTree>
    <p:extLst>
      <p:ext uri="{BB962C8B-B14F-4D97-AF65-F5344CB8AC3E}">
        <p14:creationId xmlns:p14="http://schemas.microsoft.com/office/powerpoint/2010/main" val="333569028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102</TotalTime>
  <Words>456</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Symbol</vt:lpstr>
      <vt:lpstr>Tenorite</vt:lpstr>
      <vt:lpstr>Times New Roman</vt:lpstr>
      <vt:lpstr>Office Theme</vt:lpstr>
      <vt:lpstr>Music Player</vt:lpstr>
      <vt:lpstr>Introduction</vt:lpstr>
      <vt:lpstr>PowerPoint Presentation</vt:lpstr>
      <vt:lpstr>Hardware Requirements</vt:lpstr>
      <vt:lpstr>Software Requirements</vt:lpstr>
      <vt:lpstr>Module Description</vt:lpstr>
      <vt:lpstr>Report/ Output</vt:lpstr>
      <vt:lpstr>Conclusion</vt:lpstr>
      <vt:lpstr>Meet our team (MCA –III 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dc:title>
  <dc:creator>himanshu saini</dc:creator>
  <cp:lastModifiedBy>Vivek Singh</cp:lastModifiedBy>
  <cp:revision>11</cp:revision>
  <dcterms:created xsi:type="dcterms:W3CDTF">2022-09-09T14:26:55Z</dcterms:created>
  <dcterms:modified xsi:type="dcterms:W3CDTF">2022-09-15T15:12:05Z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