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62" d="100"/>
          <a:sy n="62" d="100"/>
        </p:scale>
        <p:origin x="-1920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2502306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1520867"/>
            <a:ext cx="5572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statement will download the contents of the RSS feed using the </a:t>
            </a:r>
            <a:r>
              <a:rPr lang="en-US" i="1" dirty="0" err="1" smtClean="0"/>
              <a:t>feedparser</a:t>
            </a:r>
            <a:r>
              <a:rPr lang="en-US" i="1" dirty="0" smtClean="0"/>
              <a:t> </a:t>
            </a:r>
            <a:r>
              <a:rPr lang="en-US" dirty="0" smtClean="0"/>
              <a:t>library, which returns a python </a:t>
            </a:r>
            <a:r>
              <a:rPr lang="en-US" i="1" dirty="0" smtClean="0"/>
              <a:t>dictionary </a:t>
            </a:r>
            <a:r>
              <a:rPr lang="en-US" dirty="0" smtClean="0"/>
              <a:t>object containing the key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3267940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006391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type of for loop that can be used in python to efficiently construct a list (in this case a list of dictionaries that </a:t>
            </a:r>
            <a:r>
              <a:rPr lang="en-US" i="1" dirty="0" smtClean="0"/>
              <a:t>we </a:t>
            </a:r>
            <a:r>
              <a:rPr lang="en-US" dirty="0" smtClean="0"/>
              <a:t>construct which are designed specifically to pass only necessary information the loop in </a:t>
            </a:r>
            <a:r>
              <a:rPr lang="en-US" dirty="0" err="1" smtClean="0"/>
              <a:t>index.html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4033574"/>
            <a:ext cx="5572452" cy="11764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716003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add that list to the </a:t>
            </a:r>
            <a:r>
              <a:rPr lang="en-US" i="1" dirty="0" smtClean="0"/>
              <a:t>context </a:t>
            </a:r>
            <a:r>
              <a:rPr lang="en-US" dirty="0" smtClean="0"/>
              <a:t>variable and then pass it to a special function (</a:t>
            </a:r>
            <a:r>
              <a:rPr lang="en-US" dirty="0" err="1" smtClean="0"/>
              <a:t>render_response</a:t>
            </a:r>
            <a:r>
              <a:rPr lang="en-US" dirty="0" smtClean="0"/>
              <a:t>), which invokes the dynamic code in </a:t>
            </a:r>
            <a:r>
              <a:rPr lang="en-US" dirty="0" err="1" smtClean="0"/>
              <a:t>index.html</a:t>
            </a:r>
            <a:r>
              <a:rPr lang="en-US" dirty="0" smtClean="0"/>
              <a:t> and renders the results to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You will need to create accounts and specific things in Google and Yahoo! Pipes in order to complete this assignment.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</p:txBody>
      </p:sp>
    </p:spTree>
    <p:extLst>
      <p:ext uri="{BB962C8B-B14F-4D97-AF65-F5344CB8AC3E}">
        <p14:creationId xmlns:p14="http://schemas.microsoft.com/office/powerpoint/2010/main" val="113791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RSS data provided </a:t>
            </a:r>
            <a:r>
              <a:rPr lang="en-US" dirty="0"/>
              <a:t>by Yahoo </a:t>
            </a:r>
            <a:r>
              <a:rPr lang="en-US" dirty="0" smtClean="0"/>
              <a:t>Pipes</a:t>
            </a:r>
          </a:p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Python</a:t>
            </a:r>
          </a:p>
          <a:p>
            <a:pPr lvl="1"/>
            <a:r>
              <a:rPr lang="en-US" dirty="0"/>
              <a:t>Learning how to acquire data from an external source</a:t>
            </a:r>
          </a:p>
          <a:p>
            <a:pPr lvl="1"/>
            <a:r>
              <a:rPr lang="en-US" dirty="0" smtClean="0"/>
              <a:t>Data formats we will use: RSS format </a:t>
            </a:r>
          </a:p>
          <a:p>
            <a:pPr lvl="1"/>
            <a:r>
              <a:rPr lang="en-US" dirty="0" smtClean="0"/>
              <a:t>Technologies: Forms &amp; Dynamic HTML &amp; Yahoo! Pipes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 Pipes End: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pipes.yahoo.com</a:t>
            </a:r>
            <a:r>
              <a:rPr lang="en-US" dirty="0"/>
              <a:t>/pipes</a:t>
            </a:r>
            <a:r>
              <a:rPr lang="en-US" dirty="0" smtClean="0"/>
              <a:t>/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Appspot</a:t>
            </a:r>
            <a:r>
              <a:rPr lang="en-US" dirty="0" smtClean="0"/>
              <a:t> End:</a:t>
            </a:r>
          </a:p>
          <a:p>
            <a:r>
              <a:rPr lang="en-US" dirty="0"/>
              <a:t>http://jmankoff-byte1.appspot.com/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1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6" y="3295948"/>
            <a:ext cx="2390467" cy="6069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106" y="2051365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{{&lt;name&gt;}} is replaced with the value of that variable in your python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9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3697438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8076" y="2441087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{%  %}  executes logic (and may also refer to variables). Here we have an if then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1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4631134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0929" y="3094674"/>
            <a:ext cx="26705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a for loop that will generate multiple copies of the html inside of it, one for each item in the feed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</a:t>
            </a:r>
            <a:r>
              <a:rPr lang="en-US" dirty="0" err="1" smtClean="0"/>
              <a:t>Main.py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412</Words>
  <Application>Microsoft Macintosh PowerPoint</Application>
  <PresentationFormat>On-screen Show (4:3)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Let’s look at Byte1</vt:lpstr>
      <vt:lpstr>Demo</vt:lpstr>
      <vt:lpstr>How does it work?</vt:lpstr>
      <vt:lpstr>HTML</vt:lpstr>
      <vt:lpstr>HTML</vt:lpstr>
      <vt:lpstr>HTML</vt:lpstr>
      <vt:lpstr>Dynamic HTML</vt:lpstr>
      <vt:lpstr>Meanwhile in Main.py…</vt:lpstr>
      <vt:lpstr>Main.py</vt:lpstr>
      <vt:lpstr>Main.py</vt:lpstr>
      <vt:lpstr>Main.py</vt:lpstr>
      <vt:lpstr>Hints and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181</cp:revision>
  <dcterms:created xsi:type="dcterms:W3CDTF">2013-10-07T16:54:34Z</dcterms:created>
  <dcterms:modified xsi:type="dcterms:W3CDTF">2014-01-10T19:59:21Z</dcterms:modified>
</cp:coreProperties>
</file>