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5082" autoAdjust="0"/>
  </p:normalViewPr>
  <p:slideViewPr>
    <p:cSldViewPr snapToGrid="0" snapToObjects="1">
      <p:cViewPr varScale="1">
        <p:scale>
          <a:sx n="60" d="100"/>
          <a:sy n="60" d="100"/>
        </p:scale>
        <p:origin x="-872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1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Byte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</a:t>
            </a:r>
            <a:r>
              <a:rPr lang="en-US" smtClean="0"/>
              <a:t>Spring </a:t>
            </a:r>
            <a:r>
              <a:rPr lang="en-US" smtClean="0"/>
              <a:t>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11414</TotalTime>
  <Words>18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301</cp:revision>
  <dcterms:created xsi:type="dcterms:W3CDTF">2013-10-07T16:54:34Z</dcterms:created>
  <dcterms:modified xsi:type="dcterms:W3CDTF">2014-02-06T21:36:58Z</dcterms:modified>
</cp:coreProperties>
</file>