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65302" autoAdjust="0"/>
  </p:normalViewPr>
  <p:slideViewPr>
    <p:cSldViewPr snapToGrid="0" snapToObjects="1">
      <p:cViewPr varScale="1">
        <p:scale>
          <a:sx n="46" d="100"/>
          <a:sy n="46" d="100"/>
        </p:scale>
        <p:origin x="-2728" y="-104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1/28/14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1/28/14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1/28/14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1/28/14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1/28/14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1/28/14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1/28/14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1/28/14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1/28/14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1/28/14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1/28/14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1/28/14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1/28/14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1/28/14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1/28/14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1/28/14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1/28/14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1/28/14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1/28/14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/>
              <a:t>Data Quality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Data Pipeline; HCII; Spring 2014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Discussions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to post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559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 </a:t>
            </a:r>
            <a:r>
              <a:rPr lang="en-US" dirty="0" err="1" smtClean="0"/>
              <a:t>Handin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use an anonymous id</a:t>
            </a:r>
          </a:p>
          <a:p>
            <a:r>
              <a:rPr lang="en-US" dirty="0" smtClean="0"/>
              <a:t>Updated date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511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one per week</a:t>
            </a:r>
          </a:p>
          <a:p>
            <a:r>
              <a:rPr lang="en-US" dirty="0" smtClean="0"/>
              <a:t>Drop Lowest 2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29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8279</TotalTime>
  <Words>46</Words>
  <Application>Microsoft Macintosh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Reading Discussions</vt:lpstr>
      <vt:lpstr>HW Handin</vt:lpstr>
      <vt:lpstr>Quizzes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 Mankoff</cp:lastModifiedBy>
  <cp:revision>260</cp:revision>
  <dcterms:created xsi:type="dcterms:W3CDTF">2013-10-07T16:54:34Z</dcterms:created>
  <dcterms:modified xsi:type="dcterms:W3CDTF">2014-01-28T14:42:14Z</dcterms:modified>
</cp:coreProperties>
</file>