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8" r:id="rId2"/>
    <p:sldId id="287" r:id="rId3"/>
    <p:sldId id="296" r:id="rId4"/>
    <p:sldId id="288" r:id="rId5"/>
    <p:sldId id="289" r:id="rId6"/>
    <p:sldId id="290" r:id="rId7"/>
    <p:sldId id="291" r:id="rId8"/>
    <p:sldId id="297" r:id="rId9"/>
    <p:sldId id="293" r:id="rId10"/>
    <p:sldId id="295" r:id="rId11"/>
    <p:sldId id="307" r:id="rId12"/>
    <p:sldId id="306" r:id="rId13"/>
    <p:sldId id="299" r:id="rId14"/>
    <p:sldId id="302" r:id="rId15"/>
    <p:sldId id="301" r:id="rId16"/>
    <p:sldId id="303" r:id="rId17"/>
    <p:sldId id="304" r:id="rId18"/>
    <p:sldId id="325" r:id="rId19"/>
    <p:sldId id="305" r:id="rId20"/>
    <p:sldId id="309" r:id="rId21"/>
    <p:sldId id="308" r:id="rId22"/>
    <p:sldId id="310" r:id="rId23"/>
    <p:sldId id="311"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29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55" autoAdjust="0"/>
  </p:normalViewPr>
  <p:slideViewPr>
    <p:cSldViewPr snapToGrid="0" snapToObjects="1">
      <p:cViewPr varScale="1">
        <p:scale>
          <a:sx n="48" d="100"/>
          <a:sy n="48" d="100"/>
        </p:scale>
        <p:origin x="-2664" y="-104"/>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6F3F0A-1C15-E74A-9ED8-1C7F6C51F1E3}"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B62CC6D2-B98E-B54F-BB66-3C8F5723C55B}">
      <dgm:prSet phldrT="[Text]"/>
      <dgm:spPr/>
      <dgm:t>
        <a:bodyPr/>
        <a:lstStyle/>
        <a:p>
          <a:r>
            <a:rPr lang="en-US" smtClean="0"/>
            <a:t>Question</a:t>
          </a:r>
          <a:endParaRPr lang="en-US" dirty="0"/>
        </a:p>
      </dgm:t>
    </dgm:pt>
    <dgm:pt modelId="{14EE423B-2BB3-C246-89D8-AEA896771908}" type="parTrans" cxnId="{56783913-8DBE-684E-8856-DE724D4EFF6B}">
      <dgm:prSet/>
      <dgm:spPr/>
      <dgm:t>
        <a:bodyPr/>
        <a:lstStyle/>
        <a:p>
          <a:endParaRPr lang="en-US"/>
        </a:p>
      </dgm:t>
    </dgm:pt>
    <dgm:pt modelId="{5409A5A3-5DD3-8746-8672-D50EA6887A73}" type="sibTrans" cxnId="{56783913-8DBE-684E-8856-DE724D4EFF6B}">
      <dgm:prSet/>
      <dgm:spPr/>
      <dgm:t>
        <a:bodyPr/>
        <a:lstStyle/>
        <a:p>
          <a:endParaRPr lang="en-US"/>
        </a:p>
      </dgm:t>
    </dgm:pt>
    <dgm:pt modelId="{535F9186-0A73-224A-9E08-894391CF2688}">
      <dgm:prSet phldrT="[Text]"/>
      <dgm:spPr/>
      <dgm:t>
        <a:bodyPr/>
        <a:lstStyle/>
        <a:p>
          <a:r>
            <a:rPr lang="en-US" dirty="0" smtClean="0"/>
            <a:t>Explore Data</a:t>
          </a:r>
          <a:endParaRPr lang="en-US" dirty="0"/>
        </a:p>
      </dgm:t>
    </dgm:pt>
    <dgm:pt modelId="{D02C344E-08DE-544A-AA08-F134DDCC9689}" type="parTrans" cxnId="{694D70AB-7169-8C4B-BC65-2195EC292A5B}">
      <dgm:prSet/>
      <dgm:spPr/>
      <dgm:t>
        <a:bodyPr/>
        <a:lstStyle/>
        <a:p>
          <a:endParaRPr lang="en-US"/>
        </a:p>
      </dgm:t>
    </dgm:pt>
    <dgm:pt modelId="{9B9D8594-1AC0-A941-BC04-F6341B2AA92A}" type="sibTrans" cxnId="{694D70AB-7169-8C4B-BC65-2195EC292A5B}">
      <dgm:prSet/>
      <dgm:spPr>
        <a:solidFill>
          <a:srgbClr val="FFFFFF"/>
        </a:solidFill>
        <a:ln>
          <a:solidFill>
            <a:srgbClr val="FFFFFF"/>
          </a:solidFill>
        </a:ln>
      </dgm:spPr>
      <dgm:t>
        <a:bodyPr/>
        <a:lstStyle/>
        <a:p>
          <a:endParaRPr lang="en-US"/>
        </a:p>
      </dgm:t>
    </dgm:pt>
    <dgm:pt modelId="{B45DD5DC-97C3-DE45-8192-C0175C7EC9DE}">
      <dgm:prSet phldrT="[Text]"/>
      <dgm:spPr>
        <a:solidFill>
          <a:srgbClr val="FFFFFF"/>
        </a:solidFill>
        <a:ln>
          <a:solidFill>
            <a:srgbClr val="FFFFFF"/>
          </a:solidFill>
        </a:ln>
      </dgm:spPr>
      <dgm:t>
        <a:bodyPr/>
        <a:lstStyle/>
        <a:p>
          <a:r>
            <a:rPr lang="en-US" dirty="0" smtClean="0"/>
            <a:t>Use data</a:t>
          </a:r>
          <a:endParaRPr lang="en-US" dirty="0"/>
        </a:p>
      </dgm:t>
    </dgm:pt>
    <dgm:pt modelId="{BD26DE9C-68B0-C140-86A2-E66982C56161}" type="parTrans" cxnId="{7C7EC49C-3371-1A45-ACE6-332F518CE82A}">
      <dgm:prSet/>
      <dgm:spPr/>
      <dgm:t>
        <a:bodyPr/>
        <a:lstStyle/>
        <a:p>
          <a:endParaRPr lang="en-US"/>
        </a:p>
      </dgm:t>
    </dgm:pt>
    <dgm:pt modelId="{3F018087-99EC-0E44-90C1-F60D3D775776}" type="sibTrans" cxnId="{7C7EC49C-3371-1A45-ACE6-332F518CE82A}">
      <dgm:prSet/>
      <dgm:spPr/>
      <dgm:t>
        <a:bodyPr/>
        <a:lstStyle/>
        <a:p>
          <a:endParaRPr lang="en-US"/>
        </a:p>
      </dgm:t>
    </dgm:pt>
    <dgm:pt modelId="{86EF93F1-022E-7B4B-991F-7530BF2240D4}">
      <dgm:prSet phldrT="[Text]"/>
      <dgm:spPr>
        <a:solidFill>
          <a:srgbClr val="FFFFFF"/>
        </a:solidFill>
        <a:ln>
          <a:solidFill>
            <a:srgbClr val="FFFFFF"/>
          </a:solidFill>
        </a:ln>
      </dgm:spPr>
      <dgm:t>
        <a:bodyPr/>
        <a:lstStyle/>
        <a:p>
          <a:endParaRPr lang="en-US" dirty="0"/>
        </a:p>
      </dgm:t>
    </dgm:pt>
    <dgm:pt modelId="{92C779C5-3AE7-F549-9B26-A9C463EC83BB}" type="parTrans" cxnId="{D2613003-AF43-9949-A484-B82C78F1382D}">
      <dgm:prSet/>
      <dgm:spPr/>
      <dgm:t>
        <a:bodyPr/>
        <a:lstStyle/>
        <a:p>
          <a:endParaRPr lang="en-US"/>
        </a:p>
      </dgm:t>
    </dgm:pt>
    <dgm:pt modelId="{F0F5B36E-8DD1-9A47-AFDE-CCD638AEEF2A}" type="sibTrans" cxnId="{D2613003-AF43-9949-A484-B82C78F1382D}">
      <dgm:prSet/>
      <dgm:spPr/>
      <dgm:t>
        <a:bodyPr/>
        <a:lstStyle/>
        <a:p>
          <a:endParaRPr lang="en-US"/>
        </a:p>
      </dgm:t>
    </dgm:pt>
    <dgm:pt modelId="{BCDA1AE1-49F2-9645-B559-D762075BE286}">
      <dgm:prSet phldrT="[Text]"/>
      <dgm:spPr/>
      <dgm:t>
        <a:bodyPr/>
        <a:lstStyle/>
        <a:p>
          <a:r>
            <a:rPr lang="en-US" dirty="0" smtClean="0"/>
            <a:t>Is it the right question?</a:t>
          </a:r>
          <a:endParaRPr lang="en-US" dirty="0"/>
        </a:p>
      </dgm:t>
    </dgm:pt>
    <dgm:pt modelId="{F981F46B-F597-7645-B684-FF2FB09797CF}" type="parTrans" cxnId="{2DEADE9D-9933-BB41-8E52-88FA542F0A7D}">
      <dgm:prSet/>
      <dgm:spPr/>
      <dgm:t>
        <a:bodyPr/>
        <a:lstStyle/>
        <a:p>
          <a:endParaRPr lang="en-US"/>
        </a:p>
      </dgm:t>
    </dgm:pt>
    <dgm:pt modelId="{37CDFB0D-CD42-194F-9B67-EDC765CFB57B}" type="sibTrans" cxnId="{2DEADE9D-9933-BB41-8E52-88FA542F0A7D}">
      <dgm:prSet/>
      <dgm:spPr/>
      <dgm:t>
        <a:bodyPr/>
        <a:lstStyle/>
        <a:p>
          <a:endParaRPr lang="en-US"/>
        </a:p>
      </dgm:t>
    </dgm:pt>
    <dgm:pt modelId="{978AA52E-65EC-5445-9E18-7182015C9F91}">
      <dgm:prSet phldrT="[Text]"/>
      <dgm:spPr/>
      <dgm:t>
        <a:bodyPr/>
        <a:lstStyle/>
        <a:p>
          <a:r>
            <a:rPr lang="en-US" dirty="0" smtClean="0"/>
            <a:t>Is it answerable?</a:t>
          </a:r>
          <a:endParaRPr lang="en-US" dirty="0"/>
        </a:p>
      </dgm:t>
    </dgm:pt>
    <dgm:pt modelId="{DEF34DCC-58A1-BC4D-83E5-163269963C25}" type="parTrans" cxnId="{08BB3BF7-64C9-C94F-AD69-30B8A7EE493A}">
      <dgm:prSet/>
      <dgm:spPr/>
      <dgm:t>
        <a:bodyPr/>
        <a:lstStyle/>
        <a:p>
          <a:endParaRPr lang="en-US"/>
        </a:p>
      </dgm:t>
    </dgm:pt>
    <dgm:pt modelId="{363D5EFC-619E-4443-891A-388B146A040A}" type="sibTrans" cxnId="{08BB3BF7-64C9-C94F-AD69-30B8A7EE493A}">
      <dgm:prSet/>
      <dgm:spPr/>
      <dgm:t>
        <a:bodyPr/>
        <a:lstStyle/>
        <a:p>
          <a:endParaRPr lang="en-US"/>
        </a:p>
      </dgm:t>
    </dgm:pt>
    <dgm:pt modelId="{917E6340-46BF-1E45-9002-201961B64CBB}">
      <dgm:prSet phldrT="[Text]"/>
      <dgm:spPr/>
      <dgm:t>
        <a:bodyPr/>
        <a:lstStyle/>
        <a:p>
          <a:r>
            <a:rPr lang="en-US" dirty="0" smtClean="0"/>
            <a:t>Collect Data </a:t>
          </a:r>
          <a:endParaRPr lang="en-US" dirty="0"/>
        </a:p>
      </dgm:t>
    </dgm:pt>
    <dgm:pt modelId="{F1C96B15-72C8-5944-803D-D5C6515F3F6A}" type="parTrans" cxnId="{4D358C36-F04A-D147-BDF7-310E1D167D56}">
      <dgm:prSet/>
      <dgm:spPr/>
      <dgm:t>
        <a:bodyPr/>
        <a:lstStyle/>
        <a:p>
          <a:endParaRPr lang="en-US"/>
        </a:p>
      </dgm:t>
    </dgm:pt>
    <dgm:pt modelId="{441601E6-9487-F246-801B-9FC1FBED9211}" type="sibTrans" cxnId="{4D358C36-F04A-D147-BDF7-310E1D167D56}">
      <dgm:prSet/>
      <dgm:spPr/>
      <dgm:t>
        <a:bodyPr/>
        <a:lstStyle/>
        <a:p>
          <a:endParaRPr lang="en-US"/>
        </a:p>
      </dgm:t>
    </dgm:pt>
    <dgm:pt modelId="{EA87CD57-43E8-0341-96FD-23C910507FA5}">
      <dgm:prSet phldrT="[Text]"/>
      <dgm:spPr/>
      <dgm:t>
        <a:bodyPr/>
        <a:lstStyle/>
        <a:p>
          <a:r>
            <a:rPr lang="en-US" dirty="0" smtClean="0"/>
            <a:t>Is it the right data for the question?</a:t>
          </a:r>
          <a:endParaRPr lang="en-US" dirty="0"/>
        </a:p>
      </dgm:t>
    </dgm:pt>
    <dgm:pt modelId="{A05807B6-0996-5543-A646-4ECB7FE0C10C}" type="parTrans" cxnId="{0E4CA83C-9B57-0849-8784-9CA3F5B7AC16}">
      <dgm:prSet/>
      <dgm:spPr/>
      <dgm:t>
        <a:bodyPr/>
        <a:lstStyle/>
        <a:p>
          <a:endParaRPr lang="en-US"/>
        </a:p>
      </dgm:t>
    </dgm:pt>
    <dgm:pt modelId="{ACB5E8BE-BA06-D04E-A4C0-FDD88705C2CE}" type="sibTrans" cxnId="{0E4CA83C-9B57-0849-8784-9CA3F5B7AC16}">
      <dgm:prSet/>
      <dgm:spPr/>
      <dgm:t>
        <a:bodyPr/>
        <a:lstStyle/>
        <a:p>
          <a:endParaRPr lang="en-US"/>
        </a:p>
      </dgm:t>
    </dgm:pt>
    <dgm:pt modelId="{6B68D9CD-30FF-8C49-A561-FBBFA0A950CC}">
      <dgm:prSet phldrT="[Text]"/>
      <dgm:spPr/>
      <dgm:t>
        <a:bodyPr/>
        <a:lstStyle/>
        <a:p>
          <a:r>
            <a:rPr lang="en-US" dirty="0" smtClean="0"/>
            <a:t>How hard/easy is it to collect?</a:t>
          </a:r>
          <a:endParaRPr lang="en-US" dirty="0"/>
        </a:p>
      </dgm:t>
    </dgm:pt>
    <dgm:pt modelId="{B87B1815-B5F1-3E4A-8C76-3C0A208EFBE9}" type="parTrans" cxnId="{0A43E50F-7FCE-0248-8E58-6D8326F900E1}">
      <dgm:prSet/>
      <dgm:spPr/>
      <dgm:t>
        <a:bodyPr/>
        <a:lstStyle/>
        <a:p>
          <a:endParaRPr lang="en-US"/>
        </a:p>
      </dgm:t>
    </dgm:pt>
    <dgm:pt modelId="{1EAC15F9-43B2-0B4B-A6B6-431364C51F7F}" type="sibTrans" cxnId="{0A43E50F-7FCE-0248-8E58-6D8326F900E1}">
      <dgm:prSet/>
      <dgm:spPr/>
      <dgm:t>
        <a:bodyPr/>
        <a:lstStyle/>
        <a:p>
          <a:endParaRPr lang="en-US"/>
        </a:p>
      </dgm:t>
    </dgm:pt>
    <dgm:pt modelId="{30D9E0D1-F84B-2748-B993-45B6E0C8DEBE}">
      <dgm:prSet phldrT="[Text]"/>
      <dgm:spPr/>
      <dgm:t>
        <a:bodyPr/>
        <a:lstStyle/>
        <a:p>
          <a:r>
            <a:rPr lang="en-US" dirty="0" smtClean="0"/>
            <a:t>Understand the fields</a:t>
          </a:r>
          <a:endParaRPr lang="en-US" dirty="0"/>
        </a:p>
      </dgm:t>
    </dgm:pt>
    <dgm:pt modelId="{A68E7683-8BA0-6F49-B61E-884B759A0165}" type="parTrans" cxnId="{880DFEA2-E78C-CC47-8774-0265C4F6E2E5}">
      <dgm:prSet/>
      <dgm:spPr/>
      <dgm:t>
        <a:bodyPr/>
        <a:lstStyle/>
        <a:p>
          <a:endParaRPr lang="en-US"/>
        </a:p>
      </dgm:t>
    </dgm:pt>
    <dgm:pt modelId="{EB584BFB-E40D-6941-B545-613DBBF150FB}" type="sibTrans" cxnId="{880DFEA2-E78C-CC47-8774-0265C4F6E2E5}">
      <dgm:prSet/>
      <dgm:spPr/>
      <dgm:t>
        <a:bodyPr/>
        <a:lstStyle/>
        <a:p>
          <a:endParaRPr lang="en-US"/>
        </a:p>
      </dgm:t>
    </dgm:pt>
    <dgm:pt modelId="{46D65EC8-C049-5245-BC0C-ECC852BD9DAE}">
      <dgm:prSet phldrT="[Text]"/>
      <dgm:spPr/>
      <dgm:t>
        <a:bodyPr/>
        <a:lstStyle/>
        <a:p>
          <a:r>
            <a:rPr lang="en-US" dirty="0" smtClean="0"/>
            <a:t>Clean Data</a:t>
          </a:r>
          <a:endParaRPr lang="en-US" dirty="0"/>
        </a:p>
      </dgm:t>
    </dgm:pt>
    <dgm:pt modelId="{FE2E17B8-BDCF-7344-9B46-21303F5F8105}" type="parTrans" cxnId="{3DC3663B-771C-A74C-A023-D33187DE3059}">
      <dgm:prSet/>
      <dgm:spPr/>
      <dgm:t>
        <a:bodyPr/>
        <a:lstStyle/>
        <a:p>
          <a:endParaRPr lang="en-US"/>
        </a:p>
      </dgm:t>
    </dgm:pt>
    <dgm:pt modelId="{CF5F0FE4-82A1-CA4D-8514-5B0E2643CE7D}" type="sibTrans" cxnId="{3DC3663B-771C-A74C-A023-D33187DE3059}">
      <dgm:prSet/>
      <dgm:spPr/>
      <dgm:t>
        <a:bodyPr/>
        <a:lstStyle/>
        <a:p>
          <a:endParaRPr lang="en-US"/>
        </a:p>
      </dgm:t>
    </dgm:pt>
    <dgm:pt modelId="{C5A00D9B-3725-D94F-B611-6B9AF6E0BB02}">
      <dgm:prSet phldrT="[Text]"/>
      <dgm:spPr/>
      <dgm:t>
        <a:bodyPr/>
        <a:lstStyle/>
        <a:p>
          <a:r>
            <a:rPr lang="en-US" dirty="0" smtClean="0"/>
            <a:t>What flaws exist in the data?</a:t>
          </a:r>
          <a:endParaRPr lang="en-US" dirty="0"/>
        </a:p>
      </dgm:t>
    </dgm:pt>
    <dgm:pt modelId="{91F594D6-C895-1A4A-998C-AB74C44BF50E}" type="parTrans" cxnId="{EEC167FC-10D2-994D-BF97-9F2C108C1A64}">
      <dgm:prSet/>
      <dgm:spPr/>
      <dgm:t>
        <a:bodyPr/>
        <a:lstStyle/>
        <a:p>
          <a:endParaRPr lang="en-US"/>
        </a:p>
      </dgm:t>
    </dgm:pt>
    <dgm:pt modelId="{3DE7A93F-EF0A-974F-9280-A406C4F150F4}" type="sibTrans" cxnId="{EEC167FC-10D2-994D-BF97-9F2C108C1A64}">
      <dgm:prSet/>
      <dgm:spPr/>
      <dgm:t>
        <a:bodyPr/>
        <a:lstStyle/>
        <a:p>
          <a:endParaRPr lang="en-US"/>
        </a:p>
      </dgm:t>
    </dgm:pt>
    <dgm:pt modelId="{E02D5681-4994-3548-B3D8-776AF78B5CC7}">
      <dgm:prSet phldrT="[Text]"/>
      <dgm:spPr/>
      <dgm:t>
        <a:bodyPr/>
        <a:lstStyle/>
        <a:p>
          <a:r>
            <a:rPr lang="en-US" dirty="0" smtClean="0"/>
            <a:t>Check and address the four Cs</a:t>
          </a:r>
          <a:endParaRPr lang="en-US" dirty="0"/>
        </a:p>
      </dgm:t>
    </dgm:pt>
    <dgm:pt modelId="{E3E599F8-D8BB-144B-842E-A096D17A86C3}" type="parTrans" cxnId="{BC86E0A1-7C94-184A-9F73-452AD6AF685D}">
      <dgm:prSet/>
      <dgm:spPr/>
      <dgm:t>
        <a:bodyPr/>
        <a:lstStyle/>
        <a:p>
          <a:endParaRPr lang="en-US"/>
        </a:p>
      </dgm:t>
    </dgm:pt>
    <dgm:pt modelId="{CC01BA9D-2E58-0C4D-8BBD-74D9E35DE847}" type="sibTrans" cxnId="{BC86E0A1-7C94-184A-9F73-452AD6AF685D}">
      <dgm:prSet/>
      <dgm:spPr/>
      <dgm:t>
        <a:bodyPr/>
        <a:lstStyle/>
        <a:p>
          <a:endParaRPr lang="en-US"/>
        </a:p>
      </dgm:t>
    </dgm:pt>
    <dgm:pt modelId="{D3F7C9C7-B429-054B-B179-CC8D65D7586F}">
      <dgm:prSet/>
      <dgm:spPr/>
      <dgm:t>
        <a:bodyPr/>
        <a:lstStyle/>
        <a:p>
          <a:r>
            <a:rPr lang="en-US" dirty="0" smtClean="0"/>
            <a:t>Create subsets / views</a:t>
          </a:r>
          <a:endParaRPr lang="en-US" dirty="0"/>
        </a:p>
      </dgm:t>
    </dgm:pt>
    <dgm:pt modelId="{E62D6395-193D-E347-A911-C9C08BE509FE}" type="parTrans" cxnId="{0DA9E7FB-F9CE-ED48-9F1B-5A30021F0186}">
      <dgm:prSet/>
      <dgm:spPr/>
      <dgm:t>
        <a:bodyPr/>
        <a:lstStyle/>
        <a:p>
          <a:endParaRPr lang="en-US"/>
        </a:p>
      </dgm:t>
    </dgm:pt>
    <dgm:pt modelId="{8384B803-6F5F-C445-B47A-B9F6355683AF}" type="sibTrans" cxnId="{0DA9E7FB-F9CE-ED48-9F1B-5A30021F0186}">
      <dgm:prSet/>
      <dgm:spPr/>
      <dgm:t>
        <a:bodyPr/>
        <a:lstStyle/>
        <a:p>
          <a:endParaRPr lang="en-US"/>
        </a:p>
      </dgm:t>
    </dgm:pt>
    <dgm:pt modelId="{87855923-C0D4-0843-B2EC-5E0354532E5B}">
      <dgm:prSet phldrT="[Text]"/>
      <dgm:spPr/>
      <dgm:t>
        <a:bodyPr/>
        <a:lstStyle/>
        <a:p>
          <a:r>
            <a:rPr lang="en-US" dirty="0" smtClean="0"/>
            <a:t>Transform / delete variables</a:t>
          </a:r>
          <a:endParaRPr lang="en-US" dirty="0"/>
        </a:p>
      </dgm:t>
    </dgm:pt>
    <dgm:pt modelId="{5F8A9B25-DFA1-BC4D-AB93-12C44412F7FC}" type="parTrans" cxnId="{C4097EFF-32CB-854B-BA49-0010E282E6AC}">
      <dgm:prSet/>
      <dgm:spPr/>
      <dgm:t>
        <a:bodyPr/>
        <a:lstStyle/>
        <a:p>
          <a:endParaRPr lang="en-US"/>
        </a:p>
      </dgm:t>
    </dgm:pt>
    <dgm:pt modelId="{D115F8F2-F3CB-0344-9A89-AFAF96B2B4E6}" type="sibTrans" cxnId="{C4097EFF-32CB-854B-BA49-0010E282E6AC}">
      <dgm:prSet/>
      <dgm:spPr/>
      <dgm:t>
        <a:bodyPr/>
        <a:lstStyle/>
        <a:p>
          <a:endParaRPr lang="en-US"/>
        </a:p>
      </dgm:t>
    </dgm:pt>
    <dgm:pt modelId="{A3DD7E1A-4F9D-244D-9477-D5698FCE48AC}">
      <dgm:prSet/>
      <dgm:spPr/>
      <dgm:t>
        <a:bodyPr/>
        <a:lstStyle/>
        <a:p>
          <a:r>
            <a:rPr lang="en-US" dirty="0" smtClean="0"/>
            <a:t>Visualize</a:t>
          </a:r>
          <a:endParaRPr lang="en-US" dirty="0"/>
        </a:p>
      </dgm:t>
    </dgm:pt>
    <dgm:pt modelId="{88A45758-84E3-624A-BF77-EA99BB7979D2}" type="parTrans" cxnId="{E2A5575A-D990-F94A-8E48-F19A828EDF5E}">
      <dgm:prSet/>
      <dgm:spPr/>
      <dgm:t>
        <a:bodyPr/>
        <a:lstStyle/>
        <a:p>
          <a:endParaRPr lang="en-US"/>
        </a:p>
      </dgm:t>
    </dgm:pt>
    <dgm:pt modelId="{6043A6AC-5913-DE47-A78A-66FECF48A897}" type="sibTrans" cxnId="{E2A5575A-D990-F94A-8E48-F19A828EDF5E}">
      <dgm:prSet/>
      <dgm:spPr/>
      <dgm:t>
        <a:bodyPr/>
        <a:lstStyle/>
        <a:p>
          <a:endParaRPr lang="en-US"/>
        </a:p>
      </dgm:t>
    </dgm:pt>
    <dgm:pt modelId="{6449CC79-290B-2C4C-8CA9-111520A902CC}" type="pres">
      <dgm:prSet presAssocID="{F66F3F0A-1C15-E74A-9ED8-1C7F6C51F1E3}" presName="Name0" presStyleCnt="0">
        <dgm:presLayoutVars>
          <dgm:dir/>
          <dgm:animLvl val="lvl"/>
          <dgm:resizeHandles val="exact"/>
        </dgm:presLayoutVars>
      </dgm:prSet>
      <dgm:spPr/>
      <dgm:t>
        <a:bodyPr/>
        <a:lstStyle/>
        <a:p>
          <a:endParaRPr lang="en-US"/>
        </a:p>
      </dgm:t>
    </dgm:pt>
    <dgm:pt modelId="{621CF70D-0449-C146-98C2-8438753DD60E}" type="pres">
      <dgm:prSet presAssocID="{F66F3F0A-1C15-E74A-9ED8-1C7F6C51F1E3}" presName="tSp" presStyleCnt="0"/>
      <dgm:spPr/>
    </dgm:pt>
    <dgm:pt modelId="{C9061972-420F-F645-B6FA-E3EF5FD0FD28}" type="pres">
      <dgm:prSet presAssocID="{F66F3F0A-1C15-E74A-9ED8-1C7F6C51F1E3}" presName="bSp" presStyleCnt="0"/>
      <dgm:spPr/>
    </dgm:pt>
    <dgm:pt modelId="{56B69327-2698-7043-9660-10512895DAC9}" type="pres">
      <dgm:prSet presAssocID="{F66F3F0A-1C15-E74A-9ED8-1C7F6C51F1E3}" presName="process" presStyleCnt="0"/>
      <dgm:spPr/>
    </dgm:pt>
    <dgm:pt modelId="{1EA13405-CC13-CC4E-9C2D-3CF3E5B9EDAF}" type="pres">
      <dgm:prSet presAssocID="{B62CC6D2-B98E-B54F-BB66-3C8F5723C55B}" presName="composite1" presStyleCnt="0"/>
      <dgm:spPr/>
    </dgm:pt>
    <dgm:pt modelId="{E1C2033E-F292-8B44-AC82-901E0AF85150}" type="pres">
      <dgm:prSet presAssocID="{B62CC6D2-B98E-B54F-BB66-3C8F5723C55B}" presName="dummyNode1" presStyleLbl="node1" presStyleIdx="0" presStyleCnt="5"/>
      <dgm:spPr/>
    </dgm:pt>
    <dgm:pt modelId="{5E1494A8-77FB-CC45-AD26-121A0E33EB57}" type="pres">
      <dgm:prSet presAssocID="{B62CC6D2-B98E-B54F-BB66-3C8F5723C55B}" presName="childNode1" presStyleLbl="bgAcc1" presStyleIdx="0" presStyleCnt="5">
        <dgm:presLayoutVars>
          <dgm:bulletEnabled val="1"/>
        </dgm:presLayoutVars>
      </dgm:prSet>
      <dgm:spPr/>
      <dgm:t>
        <a:bodyPr/>
        <a:lstStyle/>
        <a:p>
          <a:endParaRPr lang="en-US"/>
        </a:p>
      </dgm:t>
    </dgm:pt>
    <dgm:pt modelId="{21272368-4EBF-7B4A-9965-9A6EF6E6DE86}" type="pres">
      <dgm:prSet presAssocID="{B62CC6D2-B98E-B54F-BB66-3C8F5723C55B}" presName="childNode1tx" presStyleLbl="bgAcc1" presStyleIdx="0" presStyleCnt="5">
        <dgm:presLayoutVars>
          <dgm:bulletEnabled val="1"/>
        </dgm:presLayoutVars>
      </dgm:prSet>
      <dgm:spPr/>
      <dgm:t>
        <a:bodyPr/>
        <a:lstStyle/>
        <a:p>
          <a:endParaRPr lang="en-US"/>
        </a:p>
      </dgm:t>
    </dgm:pt>
    <dgm:pt modelId="{76846BB1-C877-DA42-B78C-85598899D6F0}" type="pres">
      <dgm:prSet presAssocID="{B62CC6D2-B98E-B54F-BB66-3C8F5723C55B}" presName="parentNode1" presStyleLbl="node1" presStyleIdx="0" presStyleCnt="5">
        <dgm:presLayoutVars>
          <dgm:chMax val="1"/>
          <dgm:bulletEnabled val="1"/>
        </dgm:presLayoutVars>
      </dgm:prSet>
      <dgm:spPr/>
      <dgm:t>
        <a:bodyPr/>
        <a:lstStyle/>
        <a:p>
          <a:endParaRPr lang="en-US"/>
        </a:p>
      </dgm:t>
    </dgm:pt>
    <dgm:pt modelId="{466D5B83-7867-4D4F-89F2-ADF34CF8CF8A}" type="pres">
      <dgm:prSet presAssocID="{B62CC6D2-B98E-B54F-BB66-3C8F5723C55B}" presName="connSite1" presStyleCnt="0"/>
      <dgm:spPr/>
    </dgm:pt>
    <dgm:pt modelId="{C34A02AC-E43B-E64A-98B7-D7F0F68A5B18}" type="pres">
      <dgm:prSet presAssocID="{5409A5A3-5DD3-8746-8672-D50EA6887A73}" presName="Name9" presStyleLbl="sibTrans2D1" presStyleIdx="0" presStyleCnt="4"/>
      <dgm:spPr/>
      <dgm:t>
        <a:bodyPr/>
        <a:lstStyle/>
        <a:p>
          <a:endParaRPr lang="en-US"/>
        </a:p>
      </dgm:t>
    </dgm:pt>
    <dgm:pt modelId="{4382188E-1D61-BC49-A95C-627B7AE22B9F}" type="pres">
      <dgm:prSet presAssocID="{917E6340-46BF-1E45-9002-201961B64CBB}" presName="composite2" presStyleCnt="0"/>
      <dgm:spPr/>
    </dgm:pt>
    <dgm:pt modelId="{4DEEA819-3646-7D46-8D06-B0B1386370BD}" type="pres">
      <dgm:prSet presAssocID="{917E6340-46BF-1E45-9002-201961B64CBB}" presName="dummyNode2" presStyleLbl="node1" presStyleIdx="0" presStyleCnt="5"/>
      <dgm:spPr/>
    </dgm:pt>
    <dgm:pt modelId="{D8D23966-ECBC-C144-B897-AFC029FA32FB}" type="pres">
      <dgm:prSet presAssocID="{917E6340-46BF-1E45-9002-201961B64CBB}" presName="childNode2" presStyleLbl="bgAcc1" presStyleIdx="1" presStyleCnt="5">
        <dgm:presLayoutVars>
          <dgm:bulletEnabled val="1"/>
        </dgm:presLayoutVars>
      </dgm:prSet>
      <dgm:spPr/>
      <dgm:t>
        <a:bodyPr/>
        <a:lstStyle/>
        <a:p>
          <a:endParaRPr lang="en-US"/>
        </a:p>
      </dgm:t>
    </dgm:pt>
    <dgm:pt modelId="{72B1E077-D407-C541-BDB1-161CC6814A02}" type="pres">
      <dgm:prSet presAssocID="{917E6340-46BF-1E45-9002-201961B64CBB}" presName="childNode2tx" presStyleLbl="bgAcc1" presStyleIdx="1" presStyleCnt="5">
        <dgm:presLayoutVars>
          <dgm:bulletEnabled val="1"/>
        </dgm:presLayoutVars>
      </dgm:prSet>
      <dgm:spPr/>
      <dgm:t>
        <a:bodyPr/>
        <a:lstStyle/>
        <a:p>
          <a:endParaRPr lang="en-US"/>
        </a:p>
      </dgm:t>
    </dgm:pt>
    <dgm:pt modelId="{0A1C6453-319F-7146-9DCF-C8845C38D472}" type="pres">
      <dgm:prSet presAssocID="{917E6340-46BF-1E45-9002-201961B64CBB}" presName="parentNode2" presStyleLbl="node1" presStyleIdx="1" presStyleCnt="5">
        <dgm:presLayoutVars>
          <dgm:chMax val="0"/>
          <dgm:bulletEnabled val="1"/>
        </dgm:presLayoutVars>
      </dgm:prSet>
      <dgm:spPr/>
      <dgm:t>
        <a:bodyPr/>
        <a:lstStyle/>
        <a:p>
          <a:endParaRPr lang="en-US"/>
        </a:p>
      </dgm:t>
    </dgm:pt>
    <dgm:pt modelId="{1F522595-7CBE-0847-9237-C7EECEB0A9BB}" type="pres">
      <dgm:prSet presAssocID="{917E6340-46BF-1E45-9002-201961B64CBB}" presName="connSite2" presStyleCnt="0"/>
      <dgm:spPr/>
    </dgm:pt>
    <dgm:pt modelId="{AF52B1F5-AB63-0D48-B810-E413F876CDB0}" type="pres">
      <dgm:prSet presAssocID="{441601E6-9487-F246-801B-9FC1FBED9211}" presName="Name18" presStyleLbl="sibTrans2D1" presStyleIdx="1" presStyleCnt="4"/>
      <dgm:spPr/>
      <dgm:t>
        <a:bodyPr/>
        <a:lstStyle/>
        <a:p>
          <a:endParaRPr lang="en-US"/>
        </a:p>
      </dgm:t>
    </dgm:pt>
    <dgm:pt modelId="{519B717C-C74D-5E43-9FF3-2E8786A6F2E2}" type="pres">
      <dgm:prSet presAssocID="{46D65EC8-C049-5245-BC0C-ECC852BD9DAE}" presName="composite1" presStyleCnt="0"/>
      <dgm:spPr/>
    </dgm:pt>
    <dgm:pt modelId="{E4436B1C-D5F5-EA43-927E-76616B4BF01F}" type="pres">
      <dgm:prSet presAssocID="{46D65EC8-C049-5245-BC0C-ECC852BD9DAE}" presName="dummyNode1" presStyleLbl="node1" presStyleIdx="1" presStyleCnt="5"/>
      <dgm:spPr/>
    </dgm:pt>
    <dgm:pt modelId="{D6870E45-591C-7C42-BE64-B49D1CBE90D5}" type="pres">
      <dgm:prSet presAssocID="{46D65EC8-C049-5245-BC0C-ECC852BD9DAE}" presName="childNode1" presStyleLbl="bgAcc1" presStyleIdx="2" presStyleCnt="5">
        <dgm:presLayoutVars>
          <dgm:bulletEnabled val="1"/>
        </dgm:presLayoutVars>
      </dgm:prSet>
      <dgm:spPr/>
      <dgm:t>
        <a:bodyPr/>
        <a:lstStyle/>
        <a:p>
          <a:endParaRPr lang="en-US"/>
        </a:p>
      </dgm:t>
    </dgm:pt>
    <dgm:pt modelId="{47CEDDBD-3194-F144-AFBD-D134CE2FFD46}" type="pres">
      <dgm:prSet presAssocID="{46D65EC8-C049-5245-BC0C-ECC852BD9DAE}" presName="childNode1tx" presStyleLbl="bgAcc1" presStyleIdx="2" presStyleCnt="5">
        <dgm:presLayoutVars>
          <dgm:bulletEnabled val="1"/>
        </dgm:presLayoutVars>
      </dgm:prSet>
      <dgm:spPr/>
      <dgm:t>
        <a:bodyPr/>
        <a:lstStyle/>
        <a:p>
          <a:endParaRPr lang="en-US"/>
        </a:p>
      </dgm:t>
    </dgm:pt>
    <dgm:pt modelId="{28D77D5E-313D-6148-8C77-DA201CE1F97F}" type="pres">
      <dgm:prSet presAssocID="{46D65EC8-C049-5245-BC0C-ECC852BD9DAE}" presName="parentNode1" presStyleLbl="node1" presStyleIdx="2" presStyleCnt="5">
        <dgm:presLayoutVars>
          <dgm:chMax val="1"/>
          <dgm:bulletEnabled val="1"/>
        </dgm:presLayoutVars>
      </dgm:prSet>
      <dgm:spPr/>
      <dgm:t>
        <a:bodyPr/>
        <a:lstStyle/>
        <a:p>
          <a:endParaRPr lang="en-US"/>
        </a:p>
      </dgm:t>
    </dgm:pt>
    <dgm:pt modelId="{517150F2-2B2D-174C-8C53-626590B08EF1}" type="pres">
      <dgm:prSet presAssocID="{46D65EC8-C049-5245-BC0C-ECC852BD9DAE}" presName="connSite1" presStyleCnt="0"/>
      <dgm:spPr/>
    </dgm:pt>
    <dgm:pt modelId="{4CAF90A0-856A-FD40-B080-658D7F5A9A85}" type="pres">
      <dgm:prSet presAssocID="{CF5F0FE4-82A1-CA4D-8514-5B0E2643CE7D}" presName="Name9" presStyleLbl="sibTrans2D1" presStyleIdx="2" presStyleCnt="4"/>
      <dgm:spPr/>
      <dgm:t>
        <a:bodyPr/>
        <a:lstStyle/>
        <a:p>
          <a:endParaRPr lang="en-US"/>
        </a:p>
      </dgm:t>
    </dgm:pt>
    <dgm:pt modelId="{89C609CB-DB52-9140-9A83-E83B0C63256E}" type="pres">
      <dgm:prSet presAssocID="{535F9186-0A73-224A-9E08-894391CF2688}" presName="composite2" presStyleCnt="0"/>
      <dgm:spPr/>
    </dgm:pt>
    <dgm:pt modelId="{DA87C07A-8414-4B40-B693-21907C362F41}" type="pres">
      <dgm:prSet presAssocID="{535F9186-0A73-224A-9E08-894391CF2688}" presName="dummyNode2" presStyleLbl="node1" presStyleIdx="2" presStyleCnt="5"/>
      <dgm:spPr/>
    </dgm:pt>
    <dgm:pt modelId="{B0DDEC13-ACE4-4742-AF15-9777191C54CE}" type="pres">
      <dgm:prSet presAssocID="{535F9186-0A73-224A-9E08-894391CF2688}" presName="childNode2" presStyleLbl="bgAcc1" presStyleIdx="3" presStyleCnt="5">
        <dgm:presLayoutVars>
          <dgm:bulletEnabled val="1"/>
        </dgm:presLayoutVars>
      </dgm:prSet>
      <dgm:spPr/>
      <dgm:t>
        <a:bodyPr/>
        <a:lstStyle/>
        <a:p>
          <a:endParaRPr lang="en-US"/>
        </a:p>
      </dgm:t>
    </dgm:pt>
    <dgm:pt modelId="{C57FC684-C526-084E-899D-267C4BEFD848}" type="pres">
      <dgm:prSet presAssocID="{535F9186-0A73-224A-9E08-894391CF2688}" presName="childNode2tx" presStyleLbl="bgAcc1" presStyleIdx="3" presStyleCnt="5">
        <dgm:presLayoutVars>
          <dgm:bulletEnabled val="1"/>
        </dgm:presLayoutVars>
      </dgm:prSet>
      <dgm:spPr/>
      <dgm:t>
        <a:bodyPr/>
        <a:lstStyle/>
        <a:p>
          <a:endParaRPr lang="en-US"/>
        </a:p>
      </dgm:t>
    </dgm:pt>
    <dgm:pt modelId="{961E70B4-4CE0-EC49-99DE-1D5C9F9F9D7C}" type="pres">
      <dgm:prSet presAssocID="{535F9186-0A73-224A-9E08-894391CF2688}" presName="parentNode2" presStyleLbl="node1" presStyleIdx="3" presStyleCnt="5">
        <dgm:presLayoutVars>
          <dgm:chMax val="0"/>
          <dgm:bulletEnabled val="1"/>
        </dgm:presLayoutVars>
      </dgm:prSet>
      <dgm:spPr/>
      <dgm:t>
        <a:bodyPr/>
        <a:lstStyle/>
        <a:p>
          <a:endParaRPr lang="en-US"/>
        </a:p>
      </dgm:t>
    </dgm:pt>
    <dgm:pt modelId="{E1F525B9-4FC2-8A45-885E-506324430CE6}" type="pres">
      <dgm:prSet presAssocID="{535F9186-0A73-224A-9E08-894391CF2688}" presName="connSite2" presStyleCnt="0"/>
      <dgm:spPr/>
    </dgm:pt>
    <dgm:pt modelId="{1924B303-8A8F-D04A-9B5A-F833EB6F6268}" type="pres">
      <dgm:prSet presAssocID="{9B9D8594-1AC0-A941-BC04-F6341B2AA92A}" presName="Name18" presStyleLbl="sibTrans2D1" presStyleIdx="3" presStyleCnt="4"/>
      <dgm:spPr/>
      <dgm:t>
        <a:bodyPr/>
        <a:lstStyle/>
        <a:p>
          <a:endParaRPr lang="en-US"/>
        </a:p>
      </dgm:t>
    </dgm:pt>
    <dgm:pt modelId="{080E139D-8A22-1E4D-9EAC-669F10EF0CFC}" type="pres">
      <dgm:prSet presAssocID="{B45DD5DC-97C3-DE45-8192-C0175C7EC9DE}" presName="composite1" presStyleCnt="0"/>
      <dgm:spPr/>
    </dgm:pt>
    <dgm:pt modelId="{0FDC13F9-A5ED-7E49-A88B-BDBC1340BE81}" type="pres">
      <dgm:prSet presAssocID="{B45DD5DC-97C3-DE45-8192-C0175C7EC9DE}" presName="dummyNode1" presStyleLbl="node1" presStyleIdx="3" presStyleCnt="5"/>
      <dgm:spPr/>
    </dgm:pt>
    <dgm:pt modelId="{EC4E25C6-C3D7-4B4B-8BC5-92A960D631E0}" type="pres">
      <dgm:prSet presAssocID="{B45DD5DC-97C3-DE45-8192-C0175C7EC9DE}" presName="childNode1" presStyleLbl="bgAcc1" presStyleIdx="4" presStyleCnt="5">
        <dgm:presLayoutVars>
          <dgm:bulletEnabled val="1"/>
        </dgm:presLayoutVars>
      </dgm:prSet>
      <dgm:spPr/>
      <dgm:t>
        <a:bodyPr/>
        <a:lstStyle/>
        <a:p>
          <a:endParaRPr lang="en-US"/>
        </a:p>
      </dgm:t>
    </dgm:pt>
    <dgm:pt modelId="{54263D70-AF5F-4F48-A0C6-145BE4674821}" type="pres">
      <dgm:prSet presAssocID="{B45DD5DC-97C3-DE45-8192-C0175C7EC9DE}" presName="childNode1tx" presStyleLbl="bgAcc1" presStyleIdx="4" presStyleCnt="5">
        <dgm:presLayoutVars>
          <dgm:bulletEnabled val="1"/>
        </dgm:presLayoutVars>
      </dgm:prSet>
      <dgm:spPr/>
      <dgm:t>
        <a:bodyPr/>
        <a:lstStyle/>
        <a:p>
          <a:endParaRPr lang="en-US"/>
        </a:p>
      </dgm:t>
    </dgm:pt>
    <dgm:pt modelId="{AF6505CF-267F-3E45-B6F3-BA7036ABB4F7}" type="pres">
      <dgm:prSet presAssocID="{B45DD5DC-97C3-DE45-8192-C0175C7EC9DE}" presName="parentNode1" presStyleLbl="node1" presStyleIdx="4" presStyleCnt="5">
        <dgm:presLayoutVars>
          <dgm:chMax val="1"/>
          <dgm:bulletEnabled val="1"/>
        </dgm:presLayoutVars>
      </dgm:prSet>
      <dgm:spPr/>
      <dgm:t>
        <a:bodyPr/>
        <a:lstStyle/>
        <a:p>
          <a:endParaRPr lang="en-US"/>
        </a:p>
      </dgm:t>
    </dgm:pt>
    <dgm:pt modelId="{D83900E5-6697-DA46-8463-122A3A134EC6}" type="pres">
      <dgm:prSet presAssocID="{B45DD5DC-97C3-DE45-8192-C0175C7EC9DE}" presName="connSite1" presStyleCnt="0"/>
      <dgm:spPr/>
    </dgm:pt>
  </dgm:ptLst>
  <dgm:cxnLst>
    <dgm:cxn modelId="{5E29F79F-43B3-2640-9BA4-0D71FC91E075}" type="presOf" srcId="{EA87CD57-43E8-0341-96FD-23C910507FA5}" destId="{D8D23966-ECBC-C144-B897-AFC029FA32FB}" srcOrd="0" destOrd="0" presId="urn:microsoft.com/office/officeart/2005/8/layout/hProcess4"/>
    <dgm:cxn modelId="{50E9A93C-791C-0046-AAC2-3AF857511C1F}" type="presOf" srcId="{BCDA1AE1-49F2-9645-B559-D762075BE286}" destId="{5E1494A8-77FB-CC45-AD26-121A0E33EB57}" srcOrd="0" destOrd="0" presId="urn:microsoft.com/office/officeart/2005/8/layout/hProcess4"/>
    <dgm:cxn modelId="{ADAC3E03-1BD3-264C-9F76-A29806C17D6F}" type="presOf" srcId="{5409A5A3-5DD3-8746-8672-D50EA6887A73}" destId="{C34A02AC-E43B-E64A-98B7-D7F0F68A5B18}" srcOrd="0" destOrd="0" presId="urn:microsoft.com/office/officeart/2005/8/layout/hProcess4"/>
    <dgm:cxn modelId="{E2A5575A-D990-F94A-8E48-F19A828EDF5E}" srcId="{535F9186-0A73-224A-9E08-894391CF2688}" destId="{A3DD7E1A-4F9D-244D-9477-D5698FCE48AC}" srcOrd="2" destOrd="0" parTransId="{88A45758-84E3-624A-BF77-EA99BB7979D2}" sibTransId="{6043A6AC-5913-DE47-A78A-66FECF48A897}"/>
    <dgm:cxn modelId="{8D64F957-CECE-0B43-8CA4-90402E055F4C}" type="presOf" srcId="{86EF93F1-022E-7B4B-991F-7530BF2240D4}" destId="{EC4E25C6-C3D7-4B4B-8BC5-92A960D631E0}" srcOrd="0" destOrd="0" presId="urn:microsoft.com/office/officeart/2005/8/layout/hProcess4"/>
    <dgm:cxn modelId="{8B33997A-40CF-8341-89B6-93B622F639D0}" type="presOf" srcId="{F66F3F0A-1C15-E74A-9ED8-1C7F6C51F1E3}" destId="{6449CC79-290B-2C4C-8CA9-111520A902CC}" srcOrd="0" destOrd="0" presId="urn:microsoft.com/office/officeart/2005/8/layout/hProcess4"/>
    <dgm:cxn modelId="{694D70AB-7169-8C4B-BC65-2195EC292A5B}" srcId="{F66F3F0A-1C15-E74A-9ED8-1C7F6C51F1E3}" destId="{535F9186-0A73-224A-9E08-894391CF2688}" srcOrd="3" destOrd="0" parTransId="{D02C344E-08DE-544A-AA08-F134DDCC9689}" sibTransId="{9B9D8594-1AC0-A941-BC04-F6341B2AA92A}"/>
    <dgm:cxn modelId="{0E4CA83C-9B57-0849-8784-9CA3F5B7AC16}" srcId="{917E6340-46BF-1E45-9002-201961B64CBB}" destId="{EA87CD57-43E8-0341-96FD-23C910507FA5}" srcOrd="0" destOrd="0" parTransId="{A05807B6-0996-5543-A646-4ECB7FE0C10C}" sibTransId="{ACB5E8BE-BA06-D04E-A4C0-FDD88705C2CE}"/>
    <dgm:cxn modelId="{E5294DCA-164C-C544-978B-5D987B967D90}" type="presOf" srcId="{C5A00D9B-3725-D94F-B611-6B9AF6E0BB02}" destId="{47CEDDBD-3194-F144-AFBD-D134CE2FFD46}" srcOrd="1" destOrd="0" presId="urn:microsoft.com/office/officeart/2005/8/layout/hProcess4"/>
    <dgm:cxn modelId="{4CF796DB-C99E-C247-898D-A349C287A4E8}" type="presOf" srcId="{E02D5681-4994-3548-B3D8-776AF78B5CC7}" destId="{D6870E45-591C-7C42-BE64-B49D1CBE90D5}" srcOrd="0" destOrd="1" presId="urn:microsoft.com/office/officeart/2005/8/layout/hProcess4"/>
    <dgm:cxn modelId="{56783913-8DBE-684E-8856-DE724D4EFF6B}" srcId="{F66F3F0A-1C15-E74A-9ED8-1C7F6C51F1E3}" destId="{B62CC6D2-B98E-B54F-BB66-3C8F5723C55B}" srcOrd="0" destOrd="0" parTransId="{14EE423B-2BB3-C246-89D8-AEA896771908}" sibTransId="{5409A5A3-5DD3-8746-8672-D50EA6887A73}"/>
    <dgm:cxn modelId="{AA9F253B-38F7-B44B-AC96-5980DD282C48}" type="presOf" srcId="{A3DD7E1A-4F9D-244D-9477-D5698FCE48AC}" destId="{C57FC684-C526-084E-899D-267C4BEFD848}" srcOrd="1" destOrd="2" presId="urn:microsoft.com/office/officeart/2005/8/layout/hProcess4"/>
    <dgm:cxn modelId="{1CFB8753-3901-4540-B208-CC1C8455F401}" type="presOf" srcId="{46D65EC8-C049-5245-BC0C-ECC852BD9DAE}" destId="{28D77D5E-313D-6148-8C77-DA201CE1F97F}" srcOrd="0" destOrd="0" presId="urn:microsoft.com/office/officeart/2005/8/layout/hProcess4"/>
    <dgm:cxn modelId="{31B883F4-CD6B-7945-9CE3-0B8D08643943}" type="presOf" srcId="{30D9E0D1-F84B-2748-B993-45B6E0C8DEBE}" destId="{72B1E077-D407-C541-BDB1-161CC6814A02}" srcOrd="1" destOrd="2" presId="urn:microsoft.com/office/officeart/2005/8/layout/hProcess4"/>
    <dgm:cxn modelId="{4A146820-A7F5-5E4B-B344-9C557964E376}" type="presOf" srcId="{87855923-C0D4-0843-B2EC-5E0354532E5B}" destId="{C57FC684-C526-084E-899D-267C4BEFD848}" srcOrd="1" destOrd="0" presId="urn:microsoft.com/office/officeart/2005/8/layout/hProcess4"/>
    <dgm:cxn modelId="{656DF5B0-0716-5240-ACDB-16264207E00D}" type="presOf" srcId="{441601E6-9487-F246-801B-9FC1FBED9211}" destId="{AF52B1F5-AB63-0D48-B810-E413F876CDB0}" srcOrd="0" destOrd="0" presId="urn:microsoft.com/office/officeart/2005/8/layout/hProcess4"/>
    <dgm:cxn modelId="{D2613003-AF43-9949-A484-B82C78F1382D}" srcId="{B45DD5DC-97C3-DE45-8192-C0175C7EC9DE}" destId="{86EF93F1-022E-7B4B-991F-7530BF2240D4}" srcOrd="0" destOrd="0" parTransId="{92C779C5-3AE7-F549-9B26-A9C463EC83BB}" sibTransId="{F0F5B36E-8DD1-9A47-AFDE-CCD638AEEF2A}"/>
    <dgm:cxn modelId="{503FCB14-92CF-BE40-B3D2-B825EC537CA2}" type="presOf" srcId="{E02D5681-4994-3548-B3D8-776AF78B5CC7}" destId="{47CEDDBD-3194-F144-AFBD-D134CE2FFD46}" srcOrd="1" destOrd="1" presId="urn:microsoft.com/office/officeart/2005/8/layout/hProcess4"/>
    <dgm:cxn modelId="{F3A8B769-D6B4-9C4F-9955-86E14AF4498E}" type="presOf" srcId="{978AA52E-65EC-5445-9E18-7182015C9F91}" destId="{5E1494A8-77FB-CC45-AD26-121A0E33EB57}" srcOrd="0" destOrd="1" presId="urn:microsoft.com/office/officeart/2005/8/layout/hProcess4"/>
    <dgm:cxn modelId="{9198FC6E-E4E9-ED4E-85BB-1000191B6ABC}" type="presOf" srcId="{6B68D9CD-30FF-8C49-A561-FBBFA0A950CC}" destId="{72B1E077-D407-C541-BDB1-161CC6814A02}" srcOrd="1" destOrd="1" presId="urn:microsoft.com/office/officeart/2005/8/layout/hProcess4"/>
    <dgm:cxn modelId="{3DC3663B-771C-A74C-A023-D33187DE3059}" srcId="{F66F3F0A-1C15-E74A-9ED8-1C7F6C51F1E3}" destId="{46D65EC8-C049-5245-BC0C-ECC852BD9DAE}" srcOrd="2" destOrd="0" parTransId="{FE2E17B8-BDCF-7344-9B46-21303F5F8105}" sibTransId="{CF5F0FE4-82A1-CA4D-8514-5B0E2643CE7D}"/>
    <dgm:cxn modelId="{EEC167FC-10D2-994D-BF97-9F2C108C1A64}" srcId="{46D65EC8-C049-5245-BC0C-ECC852BD9DAE}" destId="{C5A00D9B-3725-D94F-B611-6B9AF6E0BB02}" srcOrd="0" destOrd="0" parTransId="{91F594D6-C895-1A4A-998C-AB74C44BF50E}" sibTransId="{3DE7A93F-EF0A-974F-9280-A406C4F150F4}"/>
    <dgm:cxn modelId="{018EEBBF-5C49-D546-AC40-CDD1508A40D8}" type="presOf" srcId="{A3DD7E1A-4F9D-244D-9477-D5698FCE48AC}" destId="{B0DDEC13-ACE4-4742-AF15-9777191C54CE}" srcOrd="0" destOrd="2" presId="urn:microsoft.com/office/officeart/2005/8/layout/hProcess4"/>
    <dgm:cxn modelId="{46D5DD2B-A93F-6346-B1DF-2C99DD6401C0}" type="presOf" srcId="{B62CC6D2-B98E-B54F-BB66-3C8F5723C55B}" destId="{76846BB1-C877-DA42-B78C-85598899D6F0}" srcOrd="0" destOrd="0" presId="urn:microsoft.com/office/officeart/2005/8/layout/hProcess4"/>
    <dgm:cxn modelId="{880DFEA2-E78C-CC47-8774-0265C4F6E2E5}" srcId="{917E6340-46BF-1E45-9002-201961B64CBB}" destId="{30D9E0D1-F84B-2748-B993-45B6E0C8DEBE}" srcOrd="2" destOrd="0" parTransId="{A68E7683-8BA0-6F49-B61E-884B759A0165}" sibTransId="{EB584BFB-E40D-6941-B545-613DBBF150FB}"/>
    <dgm:cxn modelId="{68C385BB-DBF1-9544-8629-F02B71696EEF}" type="presOf" srcId="{30D9E0D1-F84B-2748-B993-45B6E0C8DEBE}" destId="{D8D23966-ECBC-C144-B897-AFC029FA32FB}" srcOrd="0" destOrd="2" presId="urn:microsoft.com/office/officeart/2005/8/layout/hProcess4"/>
    <dgm:cxn modelId="{4FFDE224-884D-3743-AA2C-90AE90919FA9}" type="presOf" srcId="{BCDA1AE1-49F2-9645-B559-D762075BE286}" destId="{21272368-4EBF-7B4A-9965-9A6EF6E6DE86}" srcOrd="1" destOrd="0" presId="urn:microsoft.com/office/officeart/2005/8/layout/hProcess4"/>
    <dgm:cxn modelId="{0DA9E7FB-F9CE-ED48-9F1B-5A30021F0186}" srcId="{535F9186-0A73-224A-9E08-894391CF2688}" destId="{D3F7C9C7-B429-054B-B179-CC8D65D7586F}" srcOrd="1" destOrd="0" parTransId="{E62D6395-193D-E347-A911-C9C08BE509FE}" sibTransId="{8384B803-6F5F-C445-B47A-B9F6355683AF}"/>
    <dgm:cxn modelId="{B7BD5CF5-0E98-694B-96A9-EF02E0B9FA63}" type="presOf" srcId="{C5A00D9B-3725-D94F-B611-6B9AF6E0BB02}" destId="{D6870E45-591C-7C42-BE64-B49D1CBE90D5}" srcOrd="0" destOrd="0" presId="urn:microsoft.com/office/officeart/2005/8/layout/hProcess4"/>
    <dgm:cxn modelId="{1F55FD7E-3EAD-1242-936C-DC43AEC2996A}" type="presOf" srcId="{86EF93F1-022E-7B4B-991F-7530BF2240D4}" destId="{54263D70-AF5F-4F48-A0C6-145BE4674821}" srcOrd="1" destOrd="0" presId="urn:microsoft.com/office/officeart/2005/8/layout/hProcess4"/>
    <dgm:cxn modelId="{9B254912-0C87-D74A-9D9B-AB075D700CD9}" type="presOf" srcId="{535F9186-0A73-224A-9E08-894391CF2688}" destId="{961E70B4-4CE0-EC49-99DE-1D5C9F9F9D7C}" srcOrd="0" destOrd="0" presId="urn:microsoft.com/office/officeart/2005/8/layout/hProcess4"/>
    <dgm:cxn modelId="{7C7EC49C-3371-1A45-ACE6-332F518CE82A}" srcId="{F66F3F0A-1C15-E74A-9ED8-1C7F6C51F1E3}" destId="{B45DD5DC-97C3-DE45-8192-C0175C7EC9DE}" srcOrd="4" destOrd="0" parTransId="{BD26DE9C-68B0-C140-86A2-E66982C56161}" sibTransId="{3F018087-99EC-0E44-90C1-F60D3D775776}"/>
    <dgm:cxn modelId="{339349A7-C7BB-C24E-B6EC-D5FB19520A51}" type="presOf" srcId="{D3F7C9C7-B429-054B-B179-CC8D65D7586F}" destId="{B0DDEC13-ACE4-4742-AF15-9777191C54CE}" srcOrd="0" destOrd="1" presId="urn:microsoft.com/office/officeart/2005/8/layout/hProcess4"/>
    <dgm:cxn modelId="{63C4D2EF-290C-2E45-AD64-7BDE3D682C62}" type="presOf" srcId="{6B68D9CD-30FF-8C49-A561-FBBFA0A950CC}" destId="{D8D23966-ECBC-C144-B897-AFC029FA32FB}" srcOrd="0" destOrd="1" presId="urn:microsoft.com/office/officeart/2005/8/layout/hProcess4"/>
    <dgm:cxn modelId="{08BB3BF7-64C9-C94F-AD69-30B8A7EE493A}" srcId="{B62CC6D2-B98E-B54F-BB66-3C8F5723C55B}" destId="{978AA52E-65EC-5445-9E18-7182015C9F91}" srcOrd="1" destOrd="0" parTransId="{DEF34DCC-58A1-BC4D-83E5-163269963C25}" sibTransId="{363D5EFC-619E-4443-891A-388B146A040A}"/>
    <dgm:cxn modelId="{B04BF90D-30EC-B24C-B099-88B044FD1714}" type="presOf" srcId="{CF5F0FE4-82A1-CA4D-8514-5B0E2643CE7D}" destId="{4CAF90A0-856A-FD40-B080-658D7F5A9A85}" srcOrd="0" destOrd="0" presId="urn:microsoft.com/office/officeart/2005/8/layout/hProcess4"/>
    <dgm:cxn modelId="{0A43E50F-7FCE-0248-8E58-6D8326F900E1}" srcId="{917E6340-46BF-1E45-9002-201961B64CBB}" destId="{6B68D9CD-30FF-8C49-A561-FBBFA0A950CC}" srcOrd="1" destOrd="0" parTransId="{B87B1815-B5F1-3E4A-8C76-3C0A208EFBE9}" sibTransId="{1EAC15F9-43B2-0B4B-A6B6-431364C51F7F}"/>
    <dgm:cxn modelId="{888CC885-ED6C-1C47-B2C1-0915D343A14B}" type="presOf" srcId="{EA87CD57-43E8-0341-96FD-23C910507FA5}" destId="{72B1E077-D407-C541-BDB1-161CC6814A02}" srcOrd="1" destOrd="0" presId="urn:microsoft.com/office/officeart/2005/8/layout/hProcess4"/>
    <dgm:cxn modelId="{EA804C9D-A259-8549-9A18-34F3EA1A06DE}" type="presOf" srcId="{917E6340-46BF-1E45-9002-201961B64CBB}" destId="{0A1C6453-319F-7146-9DCF-C8845C38D472}" srcOrd="0" destOrd="0" presId="urn:microsoft.com/office/officeart/2005/8/layout/hProcess4"/>
    <dgm:cxn modelId="{C4097EFF-32CB-854B-BA49-0010E282E6AC}" srcId="{535F9186-0A73-224A-9E08-894391CF2688}" destId="{87855923-C0D4-0843-B2EC-5E0354532E5B}" srcOrd="0" destOrd="0" parTransId="{5F8A9B25-DFA1-BC4D-AB93-12C44412F7FC}" sibTransId="{D115F8F2-F3CB-0344-9A89-AFAF96B2B4E6}"/>
    <dgm:cxn modelId="{BBDF38A7-B17B-C740-A868-4D36C654278B}" type="presOf" srcId="{9B9D8594-1AC0-A941-BC04-F6341B2AA92A}" destId="{1924B303-8A8F-D04A-9B5A-F833EB6F6268}" srcOrd="0" destOrd="0" presId="urn:microsoft.com/office/officeart/2005/8/layout/hProcess4"/>
    <dgm:cxn modelId="{2DEADE9D-9933-BB41-8E52-88FA542F0A7D}" srcId="{B62CC6D2-B98E-B54F-BB66-3C8F5723C55B}" destId="{BCDA1AE1-49F2-9645-B559-D762075BE286}" srcOrd="0" destOrd="0" parTransId="{F981F46B-F597-7645-B684-FF2FB09797CF}" sibTransId="{37CDFB0D-CD42-194F-9B67-EDC765CFB57B}"/>
    <dgm:cxn modelId="{56D67C57-124D-A440-8557-9B7621344E4F}" type="presOf" srcId="{87855923-C0D4-0843-B2EC-5E0354532E5B}" destId="{B0DDEC13-ACE4-4742-AF15-9777191C54CE}" srcOrd="0" destOrd="0" presId="urn:microsoft.com/office/officeart/2005/8/layout/hProcess4"/>
    <dgm:cxn modelId="{BC86E0A1-7C94-184A-9F73-452AD6AF685D}" srcId="{46D65EC8-C049-5245-BC0C-ECC852BD9DAE}" destId="{E02D5681-4994-3548-B3D8-776AF78B5CC7}" srcOrd="1" destOrd="0" parTransId="{E3E599F8-D8BB-144B-842E-A096D17A86C3}" sibTransId="{CC01BA9D-2E58-0C4D-8BBD-74D9E35DE847}"/>
    <dgm:cxn modelId="{4D358C36-F04A-D147-BDF7-310E1D167D56}" srcId="{F66F3F0A-1C15-E74A-9ED8-1C7F6C51F1E3}" destId="{917E6340-46BF-1E45-9002-201961B64CBB}" srcOrd="1" destOrd="0" parTransId="{F1C96B15-72C8-5944-803D-D5C6515F3F6A}" sibTransId="{441601E6-9487-F246-801B-9FC1FBED9211}"/>
    <dgm:cxn modelId="{A577CF6B-BCA2-AB42-893F-158A7027A818}" type="presOf" srcId="{B45DD5DC-97C3-DE45-8192-C0175C7EC9DE}" destId="{AF6505CF-267F-3E45-B6F3-BA7036ABB4F7}" srcOrd="0" destOrd="0" presId="urn:microsoft.com/office/officeart/2005/8/layout/hProcess4"/>
    <dgm:cxn modelId="{5FB52B70-6D2F-B14A-A8A6-FA8074E735CD}" type="presOf" srcId="{978AA52E-65EC-5445-9E18-7182015C9F91}" destId="{21272368-4EBF-7B4A-9965-9A6EF6E6DE86}" srcOrd="1" destOrd="1" presId="urn:microsoft.com/office/officeart/2005/8/layout/hProcess4"/>
    <dgm:cxn modelId="{5177E4FB-3B4B-BA49-8710-6023262F372C}" type="presOf" srcId="{D3F7C9C7-B429-054B-B179-CC8D65D7586F}" destId="{C57FC684-C526-084E-899D-267C4BEFD848}" srcOrd="1" destOrd="1" presId="urn:microsoft.com/office/officeart/2005/8/layout/hProcess4"/>
    <dgm:cxn modelId="{AA11D1E3-29EA-D44A-BA7F-E2DC7289D297}" type="presParOf" srcId="{6449CC79-290B-2C4C-8CA9-111520A902CC}" destId="{621CF70D-0449-C146-98C2-8438753DD60E}" srcOrd="0" destOrd="0" presId="urn:microsoft.com/office/officeart/2005/8/layout/hProcess4"/>
    <dgm:cxn modelId="{03B13037-75EC-4A40-A2B2-A54396FDCD6E}" type="presParOf" srcId="{6449CC79-290B-2C4C-8CA9-111520A902CC}" destId="{C9061972-420F-F645-B6FA-E3EF5FD0FD28}" srcOrd="1" destOrd="0" presId="urn:microsoft.com/office/officeart/2005/8/layout/hProcess4"/>
    <dgm:cxn modelId="{15CDD26C-DDB9-E842-A827-A86996A24E67}" type="presParOf" srcId="{6449CC79-290B-2C4C-8CA9-111520A902CC}" destId="{56B69327-2698-7043-9660-10512895DAC9}" srcOrd="2" destOrd="0" presId="urn:microsoft.com/office/officeart/2005/8/layout/hProcess4"/>
    <dgm:cxn modelId="{A6568867-4A33-BC4B-A745-11864C22FA0D}" type="presParOf" srcId="{56B69327-2698-7043-9660-10512895DAC9}" destId="{1EA13405-CC13-CC4E-9C2D-3CF3E5B9EDAF}" srcOrd="0" destOrd="0" presId="urn:microsoft.com/office/officeart/2005/8/layout/hProcess4"/>
    <dgm:cxn modelId="{BC44E9D2-4784-A140-9159-4DE00123ED63}" type="presParOf" srcId="{1EA13405-CC13-CC4E-9C2D-3CF3E5B9EDAF}" destId="{E1C2033E-F292-8B44-AC82-901E0AF85150}" srcOrd="0" destOrd="0" presId="urn:microsoft.com/office/officeart/2005/8/layout/hProcess4"/>
    <dgm:cxn modelId="{F8A7348C-B95A-EA4B-ACC3-CB881599AF82}" type="presParOf" srcId="{1EA13405-CC13-CC4E-9C2D-3CF3E5B9EDAF}" destId="{5E1494A8-77FB-CC45-AD26-121A0E33EB57}" srcOrd="1" destOrd="0" presId="urn:microsoft.com/office/officeart/2005/8/layout/hProcess4"/>
    <dgm:cxn modelId="{0C558311-46FD-E740-AE59-B691A316266F}" type="presParOf" srcId="{1EA13405-CC13-CC4E-9C2D-3CF3E5B9EDAF}" destId="{21272368-4EBF-7B4A-9965-9A6EF6E6DE86}" srcOrd="2" destOrd="0" presId="urn:microsoft.com/office/officeart/2005/8/layout/hProcess4"/>
    <dgm:cxn modelId="{D5F67B3C-6E15-AC41-ADA0-9F6CEAF7A888}" type="presParOf" srcId="{1EA13405-CC13-CC4E-9C2D-3CF3E5B9EDAF}" destId="{76846BB1-C877-DA42-B78C-85598899D6F0}" srcOrd="3" destOrd="0" presId="urn:microsoft.com/office/officeart/2005/8/layout/hProcess4"/>
    <dgm:cxn modelId="{00E5615F-E155-4247-A344-B0EEFFA4E741}" type="presParOf" srcId="{1EA13405-CC13-CC4E-9C2D-3CF3E5B9EDAF}" destId="{466D5B83-7867-4D4F-89F2-ADF34CF8CF8A}" srcOrd="4" destOrd="0" presId="urn:microsoft.com/office/officeart/2005/8/layout/hProcess4"/>
    <dgm:cxn modelId="{A49ECE31-77A8-1141-A368-4AF1D39F7429}" type="presParOf" srcId="{56B69327-2698-7043-9660-10512895DAC9}" destId="{C34A02AC-E43B-E64A-98B7-D7F0F68A5B18}" srcOrd="1" destOrd="0" presId="urn:microsoft.com/office/officeart/2005/8/layout/hProcess4"/>
    <dgm:cxn modelId="{C7E649A4-3793-3748-9804-04E3B89BF717}" type="presParOf" srcId="{56B69327-2698-7043-9660-10512895DAC9}" destId="{4382188E-1D61-BC49-A95C-627B7AE22B9F}" srcOrd="2" destOrd="0" presId="urn:microsoft.com/office/officeart/2005/8/layout/hProcess4"/>
    <dgm:cxn modelId="{102860FA-92AC-5943-B146-4DA89EE8EFF7}" type="presParOf" srcId="{4382188E-1D61-BC49-A95C-627B7AE22B9F}" destId="{4DEEA819-3646-7D46-8D06-B0B1386370BD}" srcOrd="0" destOrd="0" presId="urn:microsoft.com/office/officeart/2005/8/layout/hProcess4"/>
    <dgm:cxn modelId="{F86CB6AF-07CA-634A-8028-7F200B253D3F}" type="presParOf" srcId="{4382188E-1D61-BC49-A95C-627B7AE22B9F}" destId="{D8D23966-ECBC-C144-B897-AFC029FA32FB}" srcOrd="1" destOrd="0" presId="urn:microsoft.com/office/officeart/2005/8/layout/hProcess4"/>
    <dgm:cxn modelId="{B45A2CCC-8AF0-CD41-97CA-D0A309F9F55A}" type="presParOf" srcId="{4382188E-1D61-BC49-A95C-627B7AE22B9F}" destId="{72B1E077-D407-C541-BDB1-161CC6814A02}" srcOrd="2" destOrd="0" presId="urn:microsoft.com/office/officeart/2005/8/layout/hProcess4"/>
    <dgm:cxn modelId="{B0033958-E41A-3544-BD90-AF9E5128DBBB}" type="presParOf" srcId="{4382188E-1D61-BC49-A95C-627B7AE22B9F}" destId="{0A1C6453-319F-7146-9DCF-C8845C38D472}" srcOrd="3" destOrd="0" presId="urn:microsoft.com/office/officeart/2005/8/layout/hProcess4"/>
    <dgm:cxn modelId="{ECC71B33-F1CC-B946-B0F5-8B1FCF0965A9}" type="presParOf" srcId="{4382188E-1D61-BC49-A95C-627B7AE22B9F}" destId="{1F522595-7CBE-0847-9237-C7EECEB0A9BB}" srcOrd="4" destOrd="0" presId="urn:microsoft.com/office/officeart/2005/8/layout/hProcess4"/>
    <dgm:cxn modelId="{E1BA6AF7-5E0D-0643-B97C-A26EAA5B58E5}" type="presParOf" srcId="{56B69327-2698-7043-9660-10512895DAC9}" destId="{AF52B1F5-AB63-0D48-B810-E413F876CDB0}" srcOrd="3" destOrd="0" presId="urn:microsoft.com/office/officeart/2005/8/layout/hProcess4"/>
    <dgm:cxn modelId="{A21AC413-1F3F-0543-9D02-28D32F36B960}" type="presParOf" srcId="{56B69327-2698-7043-9660-10512895DAC9}" destId="{519B717C-C74D-5E43-9FF3-2E8786A6F2E2}" srcOrd="4" destOrd="0" presId="urn:microsoft.com/office/officeart/2005/8/layout/hProcess4"/>
    <dgm:cxn modelId="{62798F72-7D68-944E-A7FB-8C2814B255DD}" type="presParOf" srcId="{519B717C-C74D-5E43-9FF3-2E8786A6F2E2}" destId="{E4436B1C-D5F5-EA43-927E-76616B4BF01F}" srcOrd="0" destOrd="0" presId="urn:microsoft.com/office/officeart/2005/8/layout/hProcess4"/>
    <dgm:cxn modelId="{EDC9E0B7-BC12-CE43-9681-6FAA431B88BD}" type="presParOf" srcId="{519B717C-C74D-5E43-9FF3-2E8786A6F2E2}" destId="{D6870E45-591C-7C42-BE64-B49D1CBE90D5}" srcOrd="1" destOrd="0" presId="urn:microsoft.com/office/officeart/2005/8/layout/hProcess4"/>
    <dgm:cxn modelId="{761DBD49-143E-6942-A07C-D50BC383107D}" type="presParOf" srcId="{519B717C-C74D-5E43-9FF3-2E8786A6F2E2}" destId="{47CEDDBD-3194-F144-AFBD-D134CE2FFD46}" srcOrd="2" destOrd="0" presId="urn:microsoft.com/office/officeart/2005/8/layout/hProcess4"/>
    <dgm:cxn modelId="{75EEEB7F-F230-1943-AD59-08525D709CE3}" type="presParOf" srcId="{519B717C-C74D-5E43-9FF3-2E8786A6F2E2}" destId="{28D77D5E-313D-6148-8C77-DA201CE1F97F}" srcOrd="3" destOrd="0" presId="urn:microsoft.com/office/officeart/2005/8/layout/hProcess4"/>
    <dgm:cxn modelId="{53AD6489-5EE1-E947-9930-4DC2925C59D4}" type="presParOf" srcId="{519B717C-C74D-5E43-9FF3-2E8786A6F2E2}" destId="{517150F2-2B2D-174C-8C53-626590B08EF1}" srcOrd="4" destOrd="0" presId="urn:microsoft.com/office/officeart/2005/8/layout/hProcess4"/>
    <dgm:cxn modelId="{3B4225BE-96CA-1F45-9CEE-778345E2D6BB}" type="presParOf" srcId="{56B69327-2698-7043-9660-10512895DAC9}" destId="{4CAF90A0-856A-FD40-B080-658D7F5A9A85}" srcOrd="5" destOrd="0" presId="urn:microsoft.com/office/officeart/2005/8/layout/hProcess4"/>
    <dgm:cxn modelId="{6A033858-6DBB-524A-BE5A-2D7A9069C5D6}" type="presParOf" srcId="{56B69327-2698-7043-9660-10512895DAC9}" destId="{89C609CB-DB52-9140-9A83-E83B0C63256E}" srcOrd="6" destOrd="0" presId="urn:microsoft.com/office/officeart/2005/8/layout/hProcess4"/>
    <dgm:cxn modelId="{55ED3552-70A9-BE4B-A1F9-0CB0DAE25130}" type="presParOf" srcId="{89C609CB-DB52-9140-9A83-E83B0C63256E}" destId="{DA87C07A-8414-4B40-B693-21907C362F41}" srcOrd="0" destOrd="0" presId="urn:microsoft.com/office/officeart/2005/8/layout/hProcess4"/>
    <dgm:cxn modelId="{C8EAEAE4-D6D8-824E-AE1D-09B48224B2FC}" type="presParOf" srcId="{89C609CB-DB52-9140-9A83-E83B0C63256E}" destId="{B0DDEC13-ACE4-4742-AF15-9777191C54CE}" srcOrd="1" destOrd="0" presId="urn:microsoft.com/office/officeart/2005/8/layout/hProcess4"/>
    <dgm:cxn modelId="{CB8CA3BB-8C43-844E-BC53-3C66EBE0B44B}" type="presParOf" srcId="{89C609CB-DB52-9140-9A83-E83B0C63256E}" destId="{C57FC684-C526-084E-899D-267C4BEFD848}" srcOrd="2" destOrd="0" presId="urn:microsoft.com/office/officeart/2005/8/layout/hProcess4"/>
    <dgm:cxn modelId="{386B32E6-F73C-0149-A8D1-6F30F4383C60}" type="presParOf" srcId="{89C609CB-DB52-9140-9A83-E83B0C63256E}" destId="{961E70B4-4CE0-EC49-99DE-1D5C9F9F9D7C}" srcOrd="3" destOrd="0" presId="urn:microsoft.com/office/officeart/2005/8/layout/hProcess4"/>
    <dgm:cxn modelId="{6FE0D653-FA60-CE47-8309-47B72907DE5E}" type="presParOf" srcId="{89C609CB-DB52-9140-9A83-E83B0C63256E}" destId="{E1F525B9-4FC2-8A45-885E-506324430CE6}" srcOrd="4" destOrd="0" presId="urn:microsoft.com/office/officeart/2005/8/layout/hProcess4"/>
    <dgm:cxn modelId="{680CF30B-3D45-0743-91F1-6BB695A38D19}" type="presParOf" srcId="{56B69327-2698-7043-9660-10512895DAC9}" destId="{1924B303-8A8F-D04A-9B5A-F833EB6F6268}" srcOrd="7" destOrd="0" presId="urn:microsoft.com/office/officeart/2005/8/layout/hProcess4"/>
    <dgm:cxn modelId="{3AB05AF8-04DB-A944-8B22-A51137A97B4B}" type="presParOf" srcId="{56B69327-2698-7043-9660-10512895DAC9}" destId="{080E139D-8A22-1E4D-9EAC-669F10EF0CFC}" srcOrd="8" destOrd="0" presId="urn:microsoft.com/office/officeart/2005/8/layout/hProcess4"/>
    <dgm:cxn modelId="{20EC268A-4421-A349-B8D9-C6E3826BB8DD}" type="presParOf" srcId="{080E139D-8A22-1E4D-9EAC-669F10EF0CFC}" destId="{0FDC13F9-A5ED-7E49-A88B-BDBC1340BE81}" srcOrd="0" destOrd="0" presId="urn:microsoft.com/office/officeart/2005/8/layout/hProcess4"/>
    <dgm:cxn modelId="{4F59F16A-1C0A-314A-9F0A-AB7B2250560E}" type="presParOf" srcId="{080E139D-8A22-1E4D-9EAC-669F10EF0CFC}" destId="{EC4E25C6-C3D7-4B4B-8BC5-92A960D631E0}" srcOrd="1" destOrd="0" presId="urn:microsoft.com/office/officeart/2005/8/layout/hProcess4"/>
    <dgm:cxn modelId="{219C9BBC-B947-2F45-964C-A85B66BA9FBD}" type="presParOf" srcId="{080E139D-8A22-1E4D-9EAC-669F10EF0CFC}" destId="{54263D70-AF5F-4F48-A0C6-145BE4674821}" srcOrd="2" destOrd="0" presId="urn:microsoft.com/office/officeart/2005/8/layout/hProcess4"/>
    <dgm:cxn modelId="{1597574D-03DC-B243-9978-6FEFD117F798}" type="presParOf" srcId="{080E139D-8A22-1E4D-9EAC-669F10EF0CFC}" destId="{AF6505CF-267F-3E45-B6F3-BA7036ABB4F7}" srcOrd="3" destOrd="0" presId="urn:microsoft.com/office/officeart/2005/8/layout/hProcess4"/>
    <dgm:cxn modelId="{E76FECBB-82BC-6041-A926-5D550D3D8D4D}" type="presParOf" srcId="{080E139D-8A22-1E4D-9EAC-669F10EF0CFC}" destId="{D83900E5-6697-DA46-8463-122A3A134EC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boxplots with lots of outliers (prior to cleaning)</a:t>
            </a:r>
            <a:endParaRPr lang="en-US" baseline="0" dirty="0" smtClean="0"/>
          </a:p>
          <a:p>
            <a:r>
              <a:rPr lang="en-US" baseline="0" dirty="0" smtClean="0"/>
              <a:t>Also – is this even an appropriate display for zips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The KS-test is a robust test that cares only about the relative distribution of the data. In the above case, use of the log scales just moved the important region so the user could see the distribution of the data. There are a couple of reasons for preferring percentile plots to cumulative fractions plots. It turns out that the percentile plot is a better estimate of the distribution function (if you know what that is). And plotting percentiles allows you to use "probability graph paper"...plots with specially scaled axis divisions. Probability scales on the y-axis allows you to see how "normal" the data is. Normally distributed data will plot as a straight line on probability paper. Lognormal data will plot as a straight line with probability-log scaled axes. (</a:t>
            </a:r>
            <a:r>
              <a:rPr lang="en-US" dirty="0" err="1" smtClean="0"/>
              <a:t>Incidently</a:t>
            </a:r>
            <a:r>
              <a:rPr lang="en-US" dirty="0" smtClean="0"/>
              <a:t> uniformly distributed data will plot as a straight line using the usual linear y-scale.) Note that the KS-test reports that both </a:t>
            </a:r>
            <a:r>
              <a:rPr lang="en-US" dirty="0" err="1" smtClean="0"/>
              <a:t>treatmentB</a:t>
            </a:r>
            <a:r>
              <a:rPr lang="en-US" dirty="0" smtClean="0"/>
              <a:t> and </a:t>
            </a:r>
            <a:r>
              <a:rPr lang="en-US" dirty="0" err="1" smtClean="0"/>
              <a:t>controlB</a:t>
            </a:r>
            <a:r>
              <a:rPr lang="en-US" dirty="0" smtClean="0"/>
              <a:t> data are approximately lognormal. Thus you could take the log of all the data, and use the resulting data in a t-test. Since the t-test is a quite sensitive test when applied to appropriate data this would be the best strategy</a:t>
            </a:r>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 use other ranges …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this is after cleaning… </a:t>
            </a:r>
          </a:p>
          <a:p>
            <a:r>
              <a:rPr lang="en-US" baseline="0" dirty="0" smtClean="0"/>
              <a:t>Also – is this even an appropriate display for zips</a:t>
            </a:r>
          </a:p>
          <a:p>
            <a:r>
              <a:rPr lang="en-US" baseline="0" dirty="0" smtClean="0"/>
              <a:t>Boxplots make comparison really easy … </a:t>
            </a:r>
          </a:p>
          <a:p>
            <a:r>
              <a:rPr lang="en-US" baseline="0" dirty="0" smtClean="0"/>
              <a:t>Can also show certain types of unexpected structure (e.g. variance variance)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65428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1/27/14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1/27/14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1/27/14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1/27/14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Visualizing </a:t>
            </a:r>
            <a:r>
              <a:rPr lang="en-US" smtClean="0"/>
              <a:t>and Exploring</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Printout of summary </a:t>
            </a:r>
            <a:r>
              <a:rPr lang="en-US" dirty="0" err="1" smtClean="0"/>
              <a:t>csv</a:t>
            </a:r>
            <a:r>
              <a:rPr lang="en-US" dirty="0" smtClean="0"/>
              <a:t> file for you (already done half the work here)</a:t>
            </a:r>
          </a:p>
          <a:p>
            <a:pPr marL="0" indent="0">
              <a:buNone/>
            </a:pPr>
            <a:endParaRPr lang="en-US" dirty="0"/>
          </a:p>
          <a:p>
            <a:pPr marL="0" indent="0">
              <a:buNone/>
            </a:pPr>
            <a:r>
              <a:rPr lang="en-US" dirty="0" smtClean="0"/>
              <a:t>40224  x x x </a:t>
            </a:r>
          </a:p>
          <a:p>
            <a:pPr marL="0" indent="0">
              <a:buNone/>
            </a:pPr>
            <a:r>
              <a:rPr lang="en-US" dirty="0" smtClean="0"/>
              <a:t>40227  x x </a:t>
            </a:r>
          </a:p>
          <a:p>
            <a:pPr marL="0" indent="0">
              <a:buNone/>
            </a:pPr>
            <a:r>
              <a:rPr lang="en-US" dirty="0" smtClean="0"/>
              <a:t>40220  x x x x x x x x x x x x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249201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p:txBody>
          <a:bodyPr/>
          <a:lstStyle/>
          <a:p>
            <a:pPr marL="0" indent="0">
              <a:buNone/>
            </a:pPr>
            <a:r>
              <a:rPr lang="en-US" dirty="0" smtClean="0"/>
              <a:t>Digit reminder representation</a:t>
            </a:r>
          </a:p>
          <a:p>
            <a:pPr marL="0" indent="0">
              <a:buNone/>
            </a:pPr>
            <a:endParaRPr lang="en-US" dirty="0"/>
          </a:p>
          <a:p>
            <a:pPr marL="0" indent="0">
              <a:buNone/>
            </a:pPr>
            <a:r>
              <a:rPr lang="en-US" dirty="0" smtClean="0"/>
              <a:t>40224  24 24 24  </a:t>
            </a:r>
          </a:p>
          <a:p>
            <a:pPr marL="0" indent="0">
              <a:buNone/>
            </a:pPr>
            <a:r>
              <a:rPr lang="en-US" dirty="0" smtClean="0"/>
              <a:t>40227  27 27 </a:t>
            </a:r>
          </a:p>
          <a:p>
            <a:pPr marL="0" indent="0">
              <a:buNone/>
            </a:pPr>
            <a:r>
              <a:rPr lang="en-US" dirty="0" smtClean="0"/>
              <a:t>40220  20 20 20 20 20 20 20 20 20 … [138]</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47919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Alternate Summary [after sorting]</a:t>
            </a:r>
          </a:p>
          <a:p>
            <a:pPr marL="0" indent="0">
              <a:buNone/>
            </a:pPr>
            <a:endParaRPr lang="en-US" dirty="0"/>
          </a:p>
          <a:p>
            <a:pPr marL="0" indent="0">
              <a:buNone/>
            </a:pPr>
            <a:r>
              <a:rPr lang="en-US" dirty="0" smtClean="0"/>
              <a:t>4000*: 4 4 4 8 8</a:t>
            </a:r>
          </a:p>
          <a:p>
            <a:pPr marL="0" indent="0">
              <a:buNone/>
            </a:pPr>
            <a:r>
              <a:rPr lang="en-US" dirty="0" smtClean="0"/>
              <a:t>4001*: 4 4 4 4 4 4 4 4 4 4 4 4 4 9 9 </a:t>
            </a:r>
          </a:p>
          <a:p>
            <a:pPr marL="0" indent="0">
              <a:buNone/>
            </a:pPr>
            <a:r>
              <a:rPr lang="en-US" dirty="0" smtClean="0"/>
              <a:t>4002*: 0 3 3 3 3 3 3 3 3 3 3 3 3 3 3 3 </a:t>
            </a:r>
          </a:p>
          <a:p>
            <a:pPr marL="0" indent="0">
              <a:buNone/>
            </a:pPr>
            <a:r>
              <a:rPr lang="en-US" dirty="0" smtClean="0"/>
              <a:t>4003*: 1 1 1 1 1 1 1 1 1 3 </a:t>
            </a:r>
          </a:p>
          <a:p>
            <a:pPr marL="0" indent="0">
              <a:buNone/>
            </a:pPr>
            <a:r>
              <a:rPr lang="en-US" dirty="0" smtClean="0"/>
              <a:t>4004*: 7 7 7 7 7 7 7 7 7 7 7 7 7 7 7 7 7 7 7 7 7 7 7 7 7 </a:t>
            </a:r>
          </a:p>
          <a:p>
            <a:pPr marL="0" indent="0">
              <a:buNone/>
            </a:pPr>
            <a:r>
              <a:rPr lang="en-US" dirty="0" smtClean="0"/>
              <a:t>4005*: 5 7 9 9 9 9 9 9 9 9 9 9 9 9 9 9 9 9 9 9 9 9 </a:t>
            </a:r>
          </a:p>
          <a:p>
            <a:pPr marL="0" indent="0">
              <a:buNone/>
            </a:pPr>
            <a:r>
              <a:rPr lang="en-US" dirty="0" smtClean="0"/>
              <a:t>…</a:t>
            </a:r>
          </a:p>
          <a:p>
            <a:pPr marL="0" indent="0">
              <a:buNone/>
            </a:pPr>
            <a:endParaRPr lang="en-US" dirty="0" smtClean="0"/>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46521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4011*?</a:t>
            </a:r>
          </a:p>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3754728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1200489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1210233" y="2101151"/>
            <a:ext cx="290456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a:p>
          <a:p>
            <a:r>
              <a:rPr lang="en-US" dirty="0" smtClean="0"/>
              <a:t>.  .</a:t>
            </a:r>
          </a:p>
          <a:p>
            <a:r>
              <a:rPr lang="en-US" dirty="0" smtClean="0"/>
              <a:t>.  </a:t>
            </a:r>
            <a:r>
              <a:rPr lang="en-US" dirty="0"/>
              <a:t>. 		☐</a:t>
            </a:r>
            <a:endParaRPr lang="en-US" dirty="0" smtClean="0"/>
          </a:p>
          <a:p>
            <a:endParaRPr lang="en-US" dirty="0" smtClean="0"/>
          </a:p>
          <a:p>
            <a:pPr algn="ctr"/>
            <a:endParaRPr lang="en-US" dirty="0"/>
          </a:p>
        </p:txBody>
      </p:sp>
      <p:cxnSp>
        <p:nvCxnSpPr>
          <p:cNvPr id="11" name="Straight Connector 10"/>
          <p:cNvCxnSpPr/>
          <p:nvPr/>
        </p:nvCxnSpPr>
        <p:spPr>
          <a:xfrm flipH="1">
            <a:off x="2241550"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404533" y="30416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273300" y="3175000"/>
            <a:ext cx="114300" cy="1905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224790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06650" y="358140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404533" y="4413250"/>
            <a:ext cx="3175" cy="139700"/>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3181352" y="304165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181352" y="3581400"/>
            <a:ext cx="107948" cy="139700"/>
          </a:xfrm>
          <a:prstGeom prst="line">
            <a:avLst/>
          </a:prstGeom>
          <a:ln w="28575" cmpd="sng">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1168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r>
              <a:rPr lang="en-US" dirty="0" smtClean="0"/>
              <a:t>‘visual’ 10s </a:t>
            </a:r>
          </a:p>
          <a:p>
            <a:pPr marL="0" indent="0">
              <a:buNone/>
            </a:pPr>
            <a:r>
              <a:rPr lang="en-US" dirty="0" smtClean="0"/>
              <a:t>4011*: 8 ☐☐☐☐☐☐☐☐☐☐☐☐☐☐☐ 9 .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grpSp>
        <p:nvGrpSpPr>
          <p:cNvPr id="14" name="Group 13"/>
          <p:cNvGrpSpPr/>
          <p:nvPr/>
        </p:nvGrpSpPr>
        <p:grpSpPr>
          <a:xfrm>
            <a:off x="1628775" y="5635665"/>
            <a:ext cx="241300" cy="246024"/>
            <a:chOff x="1628775" y="5635665"/>
            <a:chExt cx="241300" cy="246024"/>
          </a:xfrm>
        </p:grpSpPr>
        <p:cxnSp>
          <p:nvCxnSpPr>
            <p:cNvPr id="8" name="Straight Connector 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984375" y="5645190"/>
            <a:ext cx="241300" cy="246024"/>
            <a:chOff x="1628775" y="5635665"/>
            <a:chExt cx="241300" cy="246024"/>
          </a:xfrm>
        </p:grpSpPr>
        <p:cxnSp>
          <p:nvCxnSpPr>
            <p:cNvPr id="16" name="Straight Connector 1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339975" y="5643601"/>
            <a:ext cx="241300" cy="246024"/>
            <a:chOff x="1628775" y="5635665"/>
            <a:chExt cx="241300" cy="246024"/>
          </a:xfrm>
        </p:grpSpPr>
        <p:cxnSp>
          <p:nvCxnSpPr>
            <p:cNvPr id="19" name="Straight Connector 1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692400" y="5645190"/>
            <a:ext cx="241300" cy="246024"/>
            <a:chOff x="1628775" y="5635665"/>
            <a:chExt cx="241300" cy="246024"/>
          </a:xfrm>
        </p:grpSpPr>
        <p:cxnSp>
          <p:nvCxnSpPr>
            <p:cNvPr id="22" name="Straight Connector 2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048000" y="5638800"/>
            <a:ext cx="241300" cy="246024"/>
            <a:chOff x="1628775" y="5635665"/>
            <a:chExt cx="241300" cy="246024"/>
          </a:xfrm>
        </p:grpSpPr>
        <p:cxnSp>
          <p:nvCxnSpPr>
            <p:cNvPr id="25" name="Straight Connector 2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3403600" y="5645190"/>
            <a:ext cx="241300" cy="246024"/>
            <a:chOff x="1628775" y="5635665"/>
            <a:chExt cx="241300" cy="246024"/>
          </a:xfrm>
        </p:grpSpPr>
        <p:cxnSp>
          <p:nvCxnSpPr>
            <p:cNvPr id="28" name="Straight Connector 2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62375" y="5642012"/>
            <a:ext cx="241300" cy="246024"/>
            <a:chOff x="1628775" y="5635665"/>
            <a:chExt cx="241300" cy="246024"/>
          </a:xfrm>
        </p:grpSpPr>
        <p:cxnSp>
          <p:nvCxnSpPr>
            <p:cNvPr id="31" name="Straight Connector 30"/>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4114800" y="5638800"/>
            <a:ext cx="241300" cy="246024"/>
            <a:chOff x="1628775" y="5635665"/>
            <a:chExt cx="241300" cy="246024"/>
          </a:xfrm>
        </p:grpSpPr>
        <p:cxnSp>
          <p:nvCxnSpPr>
            <p:cNvPr id="34" name="Straight Connector 33"/>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473575" y="5638800"/>
            <a:ext cx="241300" cy="246024"/>
            <a:chOff x="1628775" y="5635665"/>
            <a:chExt cx="241300" cy="246024"/>
          </a:xfrm>
        </p:grpSpPr>
        <p:cxnSp>
          <p:nvCxnSpPr>
            <p:cNvPr id="37" name="Straight Connector 36"/>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832350" y="5638800"/>
            <a:ext cx="241300" cy="246024"/>
            <a:chOff x="1628775" y="5635665"/>
            <a:chExt cx="241300" cy="246024"/>
          </a:xfrm>
        </p:grpSpPr>
        <p:cxnSp>
          <p:nvCxnSpPr>
            <p:cNvPr id="40" name="Straight Connector 39"/>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5184775" y="5638800"/>
            <a:ext cx="241300" cy="246024"/>
            <a:chOff x="1628775" y="5635665"/>
            <a:chExt cx="241300" cy="246024"/>
          </a:xfrm>
        </p:grpSpPr>
        <p:cxnSp>
          <p:nvCxnSpPr>
            <p:cNvPr id="43" name="Straight Connector 42"/>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5543550" y="5638800"/>
            <a:ext cx="241300" cy="246024"/>
            <a:chOff x="1628775" y="5635665"/>
            <a:chExt cx="241300" cy="246024"/>
          </a:xfrm>
        </p:grpSpPr>
        <p:cxnSp>
          <p:nvCxnSpPr>
            <p:cNvPr id="46" name="Straight Connector 4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899150" y="5638800"/>
            <a:ext cx="241300" cy="246024"/>
            <a:chOff x="1628775" y="5635665"/>
            <a:chExt cx="241300" cy="246024"/>
          </a:xfrm>
        </p:grpSpPr>
        <p:cxnSp>
          <p:nvCxnSpPr>
            <p:cNvPr id="49" name="Straight Connector 4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6251575" y="5645190"/>
            <a:ext cx="241300" cy="246024"/>
            <a:chOff x="1628775" y="5635665"/>
            <a:chExt cx="241300" cy="246024"/>
          </a:xfrm>
        </p:grpSpPr>
        <p:cxnSp>
          <p:nvCxnSpPr>
            <p:cNvPr id="52" name="Straight Connector 5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a:off x="6616700" y="5889622"/>
            <a:ext cx="222250" cy="0"/>
          </a:xfrm>
          <a:prstGeom prst="line">
            <a:avLst/>
          </a:prstGeom>
          <a:ln w="76200" cmpd="sng">
            <a:solidFill>
              <a:srgbClr val="FFFFFF"/>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370806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endParaRPr lang="en-US" dirty="0"/>
          </a:p>
          <a:p>
            <a:pPr marL="0" indent="0">
              <a:buNone/>
            </a:pPr>
            <a:r>
              <a:rPr lang="en-US" dirty="0" smtClean="0"/>
              <a:t>4011*: 8 8 8 8 8 8 8 8 8 8 8 8 8 … 147 times 9 9 </a:t>
            </a:r>
          </a:p>
          <a:p>
            <a:pPr marL="0" indent="0">
              <a:buNone/>
            </a:pPr>
            <a:endParaRPr lang="en-US" dirty="0" smtClean="0"/>
          </a:p>
          <a:p>
            <a:pPr marL="0" indent="0">
              <a:buNone/>
            </a:pPr>
            <a:r>
              <a:rPr lang="en-US" dirty="0" smtClean="0"/>
              <a:t>10s (rounding up always)</a:t>
            </a:r>
          </a:p>
          <a:p>
            <a:pPr marL="0" indent="0">
              <a:buNone/>
            </a:pPr>
            <a:r>
              <a:rPr lang="en-US" dirty="0" smtClean="0"/>
              <a:t>4011*: 8 8 8 8 8 8 8 8 8 8 8 8 8 8 8 9</a:t>
            </a:r>
          </a:p>
          <a:p>
            <a:pPr marL="0" indent="0">
              <a:buNone/>
            </a:pPr>
            <a:endParaRPr lang="en-US" dirty="0"/>
          </a:p>
          <a:p>
            <a:pPr marL="0" indent="0">
              <a:buNone/>
            </a:pPr>
            <a:r>
              <a:rPr lang="en-US" dirty="0" smtClean="0"/>
              <a:t>‘visual’ 10s </a:t>
            </a:r>
          </a:p>
          <a:p>
            <a:pPr marL="0" indent="0">
              <a:buNone/>
            </a:pPr>
            <a:r>
              <a:rPr lang="en-US" dirty="0" smtClean="0"/>
              <a:t>4011*: 8 ☐☐☐☐☐☐☐☐☐☐☐☐☐☐☐ 9 .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grpSp>
        <p:nvGrpSpPr>
          <p:cNvPr id="14" name="Group 13"/>
          <p:cNvGrpSpPr/>
          <p:nvPr/>
        </p:nvGrpSpPr>
        <p:grpSpPr>
          <a:xfrm>
            <a:off x="1628775" y="5635665"/>
            <a:ext cx="241300" cy="246024"/>
            <a:chOff x="1628775" y="5635665"/>
            <a:chExt cx="241300" cy="246024"/>
          </a:xfrm>
        </p:grpSpPr>
        <p:cxnSp>
          <p:nvCxnSpPr>
            <p:cNvPr id="8" name="Straight Connector 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984375" y="5645190"/>
            <a:ext cx="241300" cy="246024"/>
            <a:chOff x="1628775" y="5635665"/>
            <a:chExt cx="241300" cy="246024"/>
          </a:xfrm>
        </p:grpSpPr>
        <p:cxnSp>
          <p:nvCxnSpPr>
            <p:cNvPr id="16" name="Straight Connector 1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8" name="Group 17"/>
          <p:cNvGrpSpPr/>
          <p:nvPr/>
        </p:nvGrpSpPr>
        <p:grpSpPr>
          <a:xfrm>
            <a:off x="2339975" y="5643601"/>
            <a:ext cx="241300" cy="246024"/>
            <a:chOff x="1628775" y="5635665"/>
            <a:chExt cx="241300" cy="246024"/>
          </a:xfrm>
        </p:grpSpPr>
        <p:cxnSp>
          <p:nvCxnSpPr>
            <p:cNvPr id="19" name="Straight Connector 1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2692400" y="5645190"/>
            <a:ext cx="241300" cy="246024"/>
            <a:chOff x="1628775" y="5635665"/>
            <a:chExt cx="241300" cy="246024"/>
          </a:xfrm>
        </p:grpSpPr>
        <p:cxnSp>
          <p:nvCxnSpPr>
            <p:cNvPr id="22" name="Straight Connector 2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4" name="Group 23"/>
          <p:cNvGrpSpPr/>
          <p:nvPr/>
        </p:nvGrpSpPr>
        <p:grpSpPr>
          <a:xfrm>
            <a:off x="3048000" y="5638800"/>
            <a:ext cx="241300" cy="246024"/>
            <a:chOff x="1628775" y="5635665"/>
            <a:chExt cx="241300" cy="246024"/>
          </a:xfrm>
        </p:grpSpPr>
        <p:cxnSp>
          <p:nvCxnSpPr>
            <p:cNvPr id="25" name="Straight Connector 2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3403600" y="5645190"/>
            <a:ext cx="241300" cy="246024"/>
            <a:chOff x="1628775" y="5635665"/>
            <a:chExt cx="241300" cy="246024"/>
          </a:xfrm>
        </p:grpSpPr>
        <p:cxnSp>
          <p:nvCxnSpPr>
            <p:cNvPr id="28" name="Straight Connector 27"/>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62375" y="5642012"/>
            <a:ext cx="241300" cy="246024"/>
            <a:chOff x="1628775" y="5635665"/>
            <a:chExt cx="241300" cy="246024"/>
          </a:xfrm>
        </p:grpSpPr>
        <p:cxnSp>
          <p:nvCxnSpPr>
            <p:cNvPr id="31" name="Straight Connector 30"/>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4114800" y="5638800"/>
            <a:ext cx="241300" cy="246024"/>
            <a:chOff x="1628775" y="5635665"/>
            <a:chExt cx="241300" cy="246024"/>
          </a:xfrm>
        </p:grpSpPr>
        <p:cxnSp>
          <p:nvCxnSpPr>
            <p:cNvPr id="34" name="Straight Connector 33"/>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473575" y="5638800"/>
            <a:ext cx="241300" cy="246024"/>
            <a:chOff x="1628775" y="5635665"/>
            <a:chExt cx="241300" cy="246024"/>
          </a:xfrm>
        </p:grpSpPr>
        <p:cxnSp>
          <p:nvCxnSpPr>
            <p:cNvPr id="37" name="Straight Connector 36"/>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4832350" y="5638800"/>
            <a:ext cx="241300" cy="246024"/>
            <a:chOff x="1628775" y="5635665"/>
            <a:chExt cx="241300" cy="246024"/>
          </a:xfrm>
        </p:grpSpPr>
        <p:cxnSp>
          <p:nvCxnSpPr>
            <p:cNvPr id="40" name="Straight Connector 39"/>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5184775" y="5638800"/>
            <a:ext cx="241300" cy="246024"/>
            <a:chOff x="1628775" y="5635665"/>
            <a:chExt cx="241300" cy="246024"/>
          </a:xfrm>
        </p:grpSpPr>
        <p:cxnSp>
          <p:nvCxnSpPr>
            <p:cNvPr id="43" name="Straight Connector 42"/>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5543550" y="5638800"/>
            <a:ext cx="241300" cy="246024"/>
            <a:chOff x="1628775" y="5635665"/>
            <a:chExt cx="241300" cy="246024"/>
          </a:xfrm>
        </p:grpSpPr>
        <p:cxnSp>
          <p:nvCxnSpPr>
            <p:cNvPr id="46" name="Straight Connector 45"/>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48" name="Group 47"/>
          <p:cNvGrpSpPr/>
          <p:nvPr/>
        </p:nvGrpSpPr>
        <p:grpSpPr>
          <a:xfrm>
            <a:off x="5899150" y="5638800"/>
            <a:ext cx="241300" cy="246024"/>
            <a:chOff x="1628775" y="5635665"/>
            <a:chExt cx="241300" cy="246024"/>
          </a:xfrm>
        </p:grpSpPr>
        <p:cxnSp>
          <p:nvCxnSpPr>
            <p:cNvPr id="49" name="Straight Connector 48"/>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6251575" y="5645190"/>
            <a:ext cx="241300" cy="246024"/>
            <a:chOff x="1628775" y="5635665"/>
            <a:chExt cx="241300" cy="246024"/>
          </a:xfrm>
        </p:grpSpPr>
        <p:cxnSp>
          <p:nvCxnSpPr>
            <p:cNvPr id="52" name="Straight Connector 5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cxnSp>
        <p:nvCxnSpPr>
          <p:cNvPr id="55" name="Straight Connector 54"/>
          <p:cNvCxnSpPr/>
          <p:nvPr/>
        </p:nvCxnSpPr>
        <p:spPr>
          <a:xfrm>
            <a:off x="6616700" y="5889622"/>
            <a:ext cx="222250" cy="0"/>
          </a:xfrm>
          <a:prstGeom prst="line">
            <a:avLst/>
          </a:prstGeom>
          <a:ln w="76200" cmpd="sng">
            <a:solidFill>
              <a:srgbClr val="FFFFFF"/>
            </a:solidFill>
          </a:ln>
        </p:spPr>
        <p:style>
          <a:lnRef idx="1">
            <a:schemeClr val="accent6"/>
          </a:lnRef>
          <a:fillRef idx="0">
            <a:schemeClr val="accent6"/>
          </a:fillRef>
          <a:effectRef idx="0">
            <a:schemeClr val="accent6"/>
          </a:effectRef>
          <a:fontRef idx="minor">
            <a:schemeClr val="tx1"/>
          </a:fontRef>
        </p:style>
      </p:cxnSp>
      <p:sp>
        <p:nvSpPr>
          <p:cNvPr id="54" name="Rectangle 53"/>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95813498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8385634"/>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4960053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Analysis / Visualization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1/27/14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343791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712180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0164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pic>
        <p:nvPicPr>
          <p:cNvPr id="11" name="Content Placeholder 10" descr="Screen Shot 2014-01-26 at 9.58.43 PM.png"/>
          <p:cNvPicPr>
            <a:picLocks noGrp="1" noChangeAspect="1"/>
          </p:cNvPicPr>
          <p:nvPr>
            <p:ph idx="1"/>
          </p:nvPr>
        </p:nvPicPr>
        <p:blipFill>
          <a:blip r:embed="rId3">
            <a:extLst>
              <a:ext uri="{28A0092B-C50C-407E-A947-70E740481C1C}">
                <a14:useLocalDpi xmlns:a14="http://schemas.microsoft.com/office/drawing/2010/main" val="0"/>
              </a:ext>
            </a:extLst>
          </a:blip>
          <a:srcRect t="7905" b="7905"/>
          <a:stretch>
            <a:fillRect/>
          </a:stretch>
        </p:blipFill>
        <p:spPr/>
      </p:pic>
    </p:spTree>
    <p:extLst>
      <p:ext uri="{BB962C8B-B14F-4D97-AF65-F5344CB8AC3E}">
        <p14:creationId xmlns:p14="http://schemas.microsoft.com/office/powerpoint/2010/main" val="761209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pic>
        <p:nvPicPr>
          <p:cNvPr id="7" name="Content Placeholder 6" descr="Screen Shot 2014-01-26 at 9.56.32 PM.png"/>
          <p:cNvPicPr>
            <a:picLocks noGrp="1" noChangeAspect="1"/>
          </p:cNvPicPr>
          <p:nvPr>
            <p:ph idx="1"/>
          </p:nvPr>
        </p:nvPicPr>
        <p:blipFill>
          <a:blip r:embed="rId3">
            <a:extLst>
              <a:ext uri="{28A0092B-C50C-407E-A947-70E740481C1C}">
                <a14:useLocalDpi xmlns:a14="http://schemas.microsoft.com/office/drawing/2010/main" val="0"/>
              </a:ext>
            </a:extLst>
          </a:blip>
          <a:srcRect t="6502" b="6502"/>
          <a:stretch>
            <a:fillRect/>
          </a:stretch>
        </p:blipFill>
        <p:spPr/>
      </p:pic>
    </p:spTree>
    <p:extLst>
      <p:ext uri="{BB962C8B-B14F-4D97-AF65-F5344CB8AC3E}">
        <p14:creationId xmlns:p14="http://schemas.microsoft.com/office/powerpoint/2010/main" val="2922795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Boxplots good/bad</a:t>
            </a:r>
            <a:endParaRPr lang="en-US" dirty="0"/>
          </a:p>
        </p:txBody>
      </p:sp>
      <p:sp>
        <p:nvSpPr>
          <p:cNvPr id="3" name="Content Placeholder 2"/>
          <p:cNvSpPr>
            <a:spLocks noGrp="1"/>
          </p:cNvSpPr>
          <p:nvPr>
            <p:ph idx="1"/>
          </p:nvPr>
        </p:nvSpPr>
        <p:spPr/>
        <p:txBody>
          <a:bodyPr/>
          <a:lstStyle/>
          <a:p>
            <a:r>
              <a:rPr lang="en-US" dirty="0"/>
              <a:t>Boxplots make comparison really easy … </a:t>
            </a:r>
          </a:p>
          <a:p>
            <a:r>
              <a:rPr lang="en-US" dirty="0"/>
              <a:t>Can also show certain types of unexpected structure (e.g. variance variance)</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1856013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84715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3092281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16815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endParaRPr lang="en-US" dirty="0"/>
          </a:p>
          <a:p>
            <a:r>
              <a:rPr lang="en-US" dirty="0" smtClean="0"/>
              <a:t>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74502326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1/27/14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30</a:t>
            </a:fld>
            <a:endParaRPr lang="en-US" dirty="0"/>
          </a:p>
        </p:txBody>
      </p:sp>
    </p:spTree>
    <p:extLst>
      <p:ext uri="{BB962C8B-B14F-4D97-AF65-F5344CB8AC3E}">
        <p14:creationId xmlns:p14="http://schemas.microsoft.com/office/powerpoint/2010/main" val="1535357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1/27/14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34</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721130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Steps So Far</a:t>
            </a:r>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graphicFrame>
        <p:nvGraphicFramePr>
          <p:cNvPr id="7" name="Content Placeholder 7"/>
          <p:cNvGraphicFramePr>
            <a:graphicFrameLocks/>
          </p:cNvGraphicFramePr>
          <p:nvPr>
            <p:extLst>
              <p:ext uri="{D42A27DB-BD31-4B8C-83A1-F6EECF244321}">
                <p14:modId xmlns:p14="http://schemas.microsoft.com/office/powerpoint/2010/main" val="1021544237"/>
              </p:ext>
            </p:extLst>
          </p:nvPr>
        </p:nvGraphicFramePr>
        <p:xfrm>
          <a:off x="141084" y="1847153"/>
          <a:ext cx="9016083"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01267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(e.g. 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1/27/14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1/27/14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77557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37389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4125</TotalTime>
  <Words>2336</Words>
  <Application>Microsoft Macintosh PowerPoint</Application>
  <PresentationFormat>On-screen Show (4:3)</PresentationFormat>
  <Paragraphs>430</Paragraphs>
  <Slides>36</Slides>
  <Notes>18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Preparing for Analysis / Visualization</vt:lpstr>
      <vt:lpstr>Goals</vt:lpstr>
      <vt:lpstr>Transforming your data: Normalization</vt:lpstr>
      <vt:lpstr>Transforming your data:  Ordinal &lt;-&gt; Numeric</vt:lpstr>
      <vt:lpstr>Transforming your data: Calculations </vt:lpstr>
      <vt:lpstr>Pros and Cons of Transformation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Exercise: Stem and Leaf of Zip?</vt:lpstr>
      <vt:lpstr>Exercise: Stem and Leaf of Zip?</vt:lpstr>
      <vt:lpstr>Wide Range of Uses (e.g.)</vt:lpstr>
      <vt:lpstr>Example of comparison</vt:lpstr>
      <vt:lpstr>Benefits of Steam + Leaf</vt:lpstr>
      <vt:lpstr>Boxplot</vt:lpstr>
      <vt:lpstr>Boxplot</vt:lpstr>
      <vt:lpstr>Boxplots good/bad</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Summary: Steps So Far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211</cp:revision>
  <dcterms:created xsi:type="dcterms:W3CDTF">2013-10-07T16:54:34Z</dcterms:created>
  <dcterms:modified xsi:type="dcterms:W3CDTF">2014-01-27T15:05:07Z</dcterms:modified>
</cp:coreProperties>
</file>