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48265" autoAdjust="0"/>
  </p:normalViewPr>
  <p:slideViewPr>
    <p:cSldViewPr snapToGrid="0" snapToObjects="1">
      <p:cViewPr varScale="1">
        <p:scale>
          <a:sx n="23" d="100"/>
          <a:sy n="23" d="100"/>
        </p:scale>
        <p:origin x="-1880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(1/14/14 10:13) -----</a:t>
            </a:r>
          </a:p>
          <a:p>
            <a:r>
              <a:rPr lang="en-US" dirty="0"/>
              <a:t>make sure comments are enabled</a:t>
            </a:r>
          </a:p>
          <a:p>
            <a:r>
              <a:rPr lang="en-US" dirty="0"/>
              <a:t>make sure </a:t>
            </a:r>
            <a:r>
              <a:rPr lang="en-US" dirty="0" err="1"/>
              <a:t>th</a:t>
            </a:r>
            <a:r>
              <a:rPr lang="en-US" dirty="0"/>
              <a:t> search works with spaces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1/14/14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2502306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1520867"/>
            <a:ext cx="5572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statement will download the contents of the RSS feed using the </a:t>
            </a:r>
            <a:r>
              <a:rPr lang="en-US" i="1" dirty="0" err="1" smtClean="0"/>
              <a:t>feedparser</a:t>
            </a:r>
            <a:r>
              <a:rPr lang="en-US" i="1" dirty="0" smtClean="0"/>
              <a:t> </a:t>
            </a:r>
            <a:r>
              <a:rPr lang="en-US" dirty="0" smtClean="0"/>
              <a:t>library, which returns a python </a:t>
            </a:r>
            <a:r>
              <a:rPr lang="en-US" i="1" dirty="0" smtClean="0"/>
              <a:t>dictionary </a:t>
            </a:r>
            <a:r>
              <a:rPr lang="en-US" dirty="0" smtClean="0"/>
              <a:t>object containing the key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1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3267940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006391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type of for loop that can be used in python to efficiently construct a list (in this case a list of dictionaries that </a:t>
            </a:r>
            <a:r>
              <a:rPr lang="en-US" i="1" dirty="0" smtClean="0"/>
              <a:t>we </a:t>
            </a:r>
            <a:r>
              <a:rPr lang="en-US" dirty="0" smtClean="0"/>
              <a:t>construct which are designed specifically to pass only necessary information the loop in </a:t>
            </a:r>
            <a:r>
              <a:rPr lang="en-US" dirty="0" err="1" smtClean="0"/>
              <a:t>index.html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1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4033574"/>
            <a:ext cx="5572452" cy="11764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716003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add that list to the </a:t>
            </a:r>
            <a:r>
              <a:rPr lang="en-US" i="1" dirty="0" smtClean="0"/>
              <a:t>context </a:t>
            </a:r>
            <a:r>
              <a:rPr lang="en-US" dirty="0" smtClean="0"/>
              <a:t>variable and then pass it to a special function (</a:t>
            </a:r>
            <a:r>
              <a:rPr lang="en-US" dirty="0" err="1" smtClean="0"/>
              <a:t>render_response</a:t>
            </a:r>
            <a:r>
              <a:rPr lang="en-US" dirty="0" smtClean="0"/>
              <a:t>), which invokes the dynamic code in </a:t>
            </a:r>
            <a:r>
              <a:rPr lang="en-US" dirty="0" err="1" smtClean="0"/>
              <a:t>index.html</a:t>
            </a:r>
            <a:r>
              <a:rPr lang="en-US" dirty="0" smtClean="0"/>
              <a:t> and renders the results to the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5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and Requests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9720" y="1623065"/>
            <a:ext cx="7110947" cy="4379976"/>
          </a:xfrm>
        </p:spPr>
        <p:txBody>
          <a:bodyPr/>
          <a:lstStyle/>
          <a:p>
            <a:r>
              <a:rPr lang="en-US" dirty="0" smtClean="0"/>
              <a:t>Be sure to follow the tutorial step by step. </a:t>
            </a:r>
          </a:p>
          <a:p>
            <a:r>
              <a:rPr lang="en-US" dirty="0" smtClean="0"/>
              <a:t>You will need to create accounts and specific things in Google and Yahoo! Pipes in order to complete this assignment. </a:t>
            </a:r>
          </a:p>
          <a:p>
            <a:r>
              <a:rPr lang="en-US" dirty="0" smtClean="0"/>
              <a:t>Leave enough time to work out the kinks – even with a tutorial and source code you will run into some.</a:t>
            </a:r>
          </a:p>
          <a:p>
            <a:r>
              <a:rPr lang="en-US" dirty="0" smtClean="0"/>
              <a:t>Questions and answers are most welcome as comments on the tutorial so we all benefit.</a:t>
            </a:r>
          </a:p>
        </p:txBody>
      </p:sp>
    </p:spTree>
    <p:extLst>
      <p:ext uri="{BB962C8B-B14F-4D97-AF65-F5344CB8AC3E}">
        <p14:creationId xmlns:p14="http://schemas.microsoft.com/office/powerpoint/2010/main" val="113791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Byte1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8427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RSS data provided </a:t>
            </a:r>
            <a:r>
              <a:rPr lang="en-US" dirty="0"/>
              <a:t>by Yahoo </a:t>
            </a:r>
            <a:r>
              <a:rPr lang="en-US" dirty="0" smtClean="0"/>
              <a:t>Pipes</a:t>
            </a:r>
          </a:p>
          <a:p>
            <a:pPr marL="0" indent="0">
              <a:buNone/>
            </a:pPr>
            <a:r>
              <a:rPr lang="en-US" dirty="0" smtClean="0"/>
              <a:t>Learning goals: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first experience with Python</a:t>
            </a:r>
          </a:p>
          <a:p>
            <a:pPr lvl="1"/>
            <a:r>
              <a:rPr lang="en-US" dirty="0"/>
              <a:t>Learning how to acquire data from an external source</a:t>
            </a:r>
          </a:p>
          <a:p>
            <a:pPr lvl="1"/>
            <a:r>
              <a:rPr lang="en-US" dirty="0" smtClean="0"/>
              <a:t>Data formats we will use: RSS format </a:t>
            </a:r>
          </a:p>
          <a:p>
            <a:pPr lvl="1"/>
            <a:r>
              <a:rPr lang="en-US" dirty="0" smtClean="0"/>
              <a:t>Technologies: Forms &amp; Dynamic HTML &amp; Yahoo! Pipes</a:t>
            </a:r>
            <a:endParaRPr lang="en-US" dirty="0"/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a question and deciding what data helps to answer the question.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9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Yahoo Pipes End: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pipes.yahoo.com</a:t>
            </a:r>
            <a:r>
              <a:rPr lang="en-US" dirty="0"/>
              <a:t>/pipes</a:t>
            </a:r>
            <a:r>
              <a:rPr lang="en-US" dirty="0" smtClean="0"/>
              <a:t>/ </a:t>
            </a:r>
          </a:p>
          <a:p>
            <a:pPr marL="0" indent="0">
              <a:buNone/>
            </a:pPr>
            <a:r>
              <a:rPr lang="en-US" dirty="0" smtClean="0"/>
              <a:t>Google </a:t>
            </a:r>
            <a:r>
              <a:rPr lang="en-US" dirty="0" err="1" smtClean="0"/>
              <a:t>Appspot</a:t>
            </a:r>
            <a:r>
              <a:rPr lang="en-US" dirty="0" smtClean="0"/>
              <a:t> End:</a:t>
            </a:r>
          </a:p>
          <a:p>
            <a:r>
              <a:rPr lang="en-US" dirty="0"/>
              <a:t>http://jmankoff-byte1.appspot.com/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1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7" name="Content Placeholder 6" descr="Screen Shot 2014-01-06 at 6.04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r="33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8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44106" y="3295948"/>
            <a:ext cx="2390467" cy="60690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44106" y="2051365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{{&lt;name&gt;}} is replaced with the value of that variable in your python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9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3697438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8076" y="2441087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{%  %}  executes logic (and may also refer to variables). Here we have an if then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1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4631134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0929" y="3094674"/>
            <a:ext cx="267059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And this is a for loop that will generate multiple copies of the html inside of it, one for each item in the feed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0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in </a:t>
            </a:r>
            <a:r>
              <a:rPr lang="en-US" dirty="0" err="1" smtClean="0"/>
              <a:t>Main.py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447</Words>
  <Application>Microsoft Macintosh PowerPoint</Application>
  <PresentationFormat>On-screen Show (4:3)</PresentationFormat>
  <Paragraphs>73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Let’s look at Byte1</vt:lpstr>
      <vt:lpstr>Demo</vt:lpstr>
      <vt:lpstr>How does it work?</vt:lpstr>
      <vt:lpstr>HTML</vt:lpstr>
      <vt:lpstr>HTML</vt:lpstr>
      <vt:lpstr>HTML</vt:lpstr>
      <vt:lpstr>Dynamic HTML</vt:lpstr>
      <vt:lpstr>Meanwhile in Main.py…</vt:lpstr>
      <vt:lpstr>Main.py</vt:lpstr>
      <vt:lpstr>Main.py</vt:lpstr>
      <vt:lpstr>Main.py</vt:lpstr>
      <vt:lpstr>Hints and Requests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184</cp:revision>
  <dcterms:created xsi:type="dcterms:W3CDTF">2013-10-07T16:54:34Z</dcterms:created>
  <dcterms:modified xsi:type="dcterms:W3CDTF">2014-01-15T17:30:39Z</dcterms:modified>
</cp:coreProperties>
</file>