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259" r:id="rId4"/>
    <p:sldId id="386" r:id="rId5"/>
    <p:sldId id="315" r:id="rId6"/>
    <p:sldId id="387" r:id="rId7"/>
    <p:sldId id="388" r:id="rId8"/>
    <p:sldId id="389" r:id="rId9"/>
    <p:sldId id="390" r:id="rId10"/>
    <p:sldId id="392" r:id="rId11"/>
    <p:sldId id="412" r:id="rId12"/>
    <p:sldId id="394" r:id="rId13"/>
    <p:sldId id="395" r:id="rId14"/>
    <p:sldId id="396" r:id="rId15"/>
    <p:sldId id="397" r:id="rId16"/>
    <p:sldId id="413" r:id="rId17"/>
    <p:sldId id="416" r:id="rId18"/>
    <p:sldId id="417" r:id="rId19"/>
    <p:sldId id="418" r:id="rId20"/>
    <p:sldId id="419" r:id="rId21"/>
    <p:sldId id="420" r:id="rId22"/>
    <p:sldId id="421" r:id="rId23"/>
    <p:sldId id="422" r:id="rId24"/>
    <p:sldId id="414" r:id="rId25"/>
    <p:sldId id="399" r:id="rId26"/>
    <p:sldId id="424" r:id="rId27"/>
    <p:sldId id="409" r:id="rId28"/>
    <p:sldId id="402" r:id="rId29"/>
    <p:sldId id="407" r:id="rId30"/>
    <p:sldId id="408" r:id="rId31"/>
    <p:sldId id="410" r:id="rId32"/>
    <p:sldId id="41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2995" autoAdjust="0"/>
  </p:normalViewPr>
  <p:slideViewPr>
    <p:cSldViewPr snapToGrid="0" snapToObjects="1">
      <p:cViewPr varScale="1">
        <p:scale>
          <a:sx n="51" d="100"/>
          <a:sy n="51" d="100"/>
        </p:scale>
        <p:origin x="-1824"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1/21/14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1/21/14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1/21/14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694773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Byte2: </a:t>
            </a:r>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12242663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5646843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8424203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smtClean="0"/>
                        <a:t>Shit</a:t>
                      </a:r>
                      <a:r>
                        <a:rPr lang="en-US" baseline="0" dirty="0" smtClean="0"/>
                        <a:t> </a:t>
                      </a:r>
                      <a:r>
                        <a:rPr lang="en-US" baseline="0" dirty="0" err="1" smtClean="0"/>
                        <a:t>Z</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t>
            </a:r>
            <a:r>
              <a:rPr lang="en-US" dirty="0" err="1" smtClean="0"/>
              <a:t>alll</a:t>
            </a:r>
            <a:r>
              <a:rPr lang="en-US" dirty="0" smtClean="0"/>
              <a:t> of the data?</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2406547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30380587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one 2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4610019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0927624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4057847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95415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26416360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11170715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9109658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992908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42759768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a:t>mongodb</a:t>
            </a:r>
            <a:r>
              <a:rPr lang="en-US" dirty="0"/>
              <a:t>) </a:t>
            </a:r>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011901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01748266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3840937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4086150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08250412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the four Cs?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347299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5890559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7684301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784910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3819</TotalTime>
  <Words>1590</Words>
  <Application>Microsoft Macintosh PowerPoint</Application>
  <PresentationFormat>On-screen Show (4:3)</PresentationFormat>
  <Paragraphs>343</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What is Data?</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Special Kinds of Data</vt:lpstr>
      <vt:lpstr>Spatial Data</vt:lpstr>
      <vt:lpstr>Questions you could ask?</vt:lpstr>
      <vt:lpstr>Questions you could ask?</vt:lpstr>
      <vt:lpstr>Specialty Tools</vt:lpstr>
      <vt:lpstr>Data Management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223</cp:revision>
  <dcterms:created xsi:type="dcterms:W3CDTF">2013-10-07T16:54:34Z</dcterms:created>
  <dcterms:modified xsi:type="dcterms:W3CDTF">2014-01-21T15:22:22Z</dcterms:modified>
</cp:coreProperties>
</file>