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12" r:id="rId3"/>
    <p:sldId id="413" r:id="rId4"/>
    <p:sldId id="414" r:id="rId5"/>
    <p:sldId id="41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189" autoAdjust="0"/>
  </p:normalViewPr>
  <p:slideViewPr>
    <p:cSldViewPr snapToGrid="0" snapToObjects="1">
      <p:cViewPr varScale="1">
        <p:scale>
          <a:sx n="69" d="100"/>
          <a:sy n="69" d="100"/>
        </p:scale>
        <p:origin x="-1304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1/20/14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jmankoff-byte2.appspot.com</a:t>
            </a:r>
          </a:p>
          <a:p>
            <a:pPr marL="0" indent="0">
              <a:buNone/>
            </a:pPr>
            <a:r>
              <a:rPr lang="en-US" dirty="0" smtClean="0"/>
              <a:t>Use data </a:t>
            </a:r>
            <a:r>
              <a:rPr lang="en-US" dirty="0"/>
              <a:t>from Google Fusion </a:t>
            </a:r>
            <a:r>
              <a:rPr lang="en-US" dirty="0" smtClean="0"/>
              <a:t>Tables </a:t>
            </a:r>
            <a:br>
              <a:rPr lang="en-US" dirty="0" smtClean="0"/>
            </a:br>
            <a:r>
              <a:rPr lang="en-US" dirty="0" smtClean="0"/>
              <a:t>(&amp; SQL)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a key to access an API</a:t>
            </a:r>
          </a:p>
          <a:p>
            <a:pPr marL="0" indent="0">
              <a:buNone/>
            </a:pPr>
            <a:r>
              <a:rPr lang="en-US" dirty="0" smtClean="0"/>
              <a:t>Using CSV and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n-US" dirty="0" smtClean="0"/>
              <a:t>Read and write </a:t>
            </a:r>
            <a:r>
              <a:rPr lang="en-US" dirty="0"/>
              <a:t>from files</a:t>
            </a:r>
          </a:p>
          <a:p>
            <a:pPr marL="0" indent="0">
              <a:buNone/>
            </a:pPr>
            <a:r>
              <a:rPr lang="en-US" i="1" dirty="0"/>
              <a:t>Conducting exploratory data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726206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portal.louisvilleky.gov</a:t>
            </a:r>
            <a:r>
              <a:rPr lang="en-US" dirty="0"/>
              <a:t>/dataset/animal-services-outcomes-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i="1" dirty="0" smtClean="0"/>
              <a:t>Or</a:t>
            </a:r>
          </a:p>
          <a:p>
            <a:pPr marL="0" indent="0">
              <a:buNone/>
            </a:pPr>
            <a:r>
              <a:rPr lang="en-US" i="1" dirty="0"/>
              <a:t>https://</a:t>
            </a:r>
            <a:r>
              <a:rPr lang="en-US" i="1" dirty="0" err="1"/>
              <a:t>www.google.com</a:t>
            </a:r>
            <a:r>
              <a:rPr lang="en-US" i="1" dirty="0"/>
              <a:t>/</a:t>
            </a:r>
            <a:r>
              <a:rPr lang="en-US" i="1" dirty="0" err="1"/>
              <a:t>fusiontables</a:t>
            </a:r>
            <a:r>
              <a:rPr lang="en-US" i="1" dirty="0"/>
              <a:t>/</a:t>
            </a:r>
            <a:r>
              <a:rPr lang="en-US" i="1" dirty="0" err="1"/>
              <a:t>DataSource?docid</a:t>
            </a:r>
            <a:r>
              <a:rPr lang="en-US" i="1" dirty="0"/>
              <a:t>=1xXFu8T2xycJprygAzGjhIjhMt9dKY-1Nacq2SjQ#rows:id=1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Lots can be done </a:t>
            </a:r>
            <a:r>
              <a:rPr lang="en-US" i="1" dirty="0" smtClean="0"/>
              <a:t>just </a:t>
            </a:r>
            <a:r>
              <a:rPr lang="en-US" smtClean="0"/>
              <a:t>with this…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3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Google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Logger.info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Understand the flow of information</a:t>
            </a:r>
          </a:p>
          <a:p>
            <a:r>
              <a:rPr lang="en-US" dirty="0" smtClean="0"/>
              <a:t>Working in pure python to test your assumptions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statistics </a:t>
            </a:r>
            <a:r>
              <a:rPr lang="en-US" i="1" dirty="0" smtClean="0"/>
              <a:t>and </a:t>
            </a:r>
            <a:r>
              <a:rPr lang="en-US" dirty="0" smtClean="0"/>
              <a:t>graphics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73" y="2974926"/>
            <a:ext cx="4064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9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115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Introducing Byte 2</vt:lpstr>
      <vt:lpstr>Data Set</vt:lpstr>
      <vt:lpstr>Debugging in Google AppSpot</vt:lpstr>
      <vt:lpstr>Exploratory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210</cp:revision>
  <dcterms:created xsi:type="dcterms:W3CDTF">2013-10-07T16:54:34Z</dcterms:created>
  <dcterms:modified xsi:type="dcterms:W3CDTF">2014-01-21T03:40:27Z</dcterms:modified>
</cp:coreProperties>
</file>