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54" d="100"/>
          <a:sy n="54" d="100"/>
        </p:scale>
        <p:origin x="-1304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766798" cy="1040870"/>
          </a:xfrm>
        </p:spPr>
        <p:txBody>
          <a:bodyPr/>
          <a:lstStyle/>
          <a:p>
            <a:r>
              <a:rPr lang="en-US" dirty="0" smtClean="0"/>
              <a:t>Byte </a:t>
            </a:r>
            <a:r>
              <a:rPr lang="en-US" dirty="0" smtClean="0"/>
              <a:t>6: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struggled to define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and Hive not much use on a single machine</a:t>
            </a:r>
          </a:p>
          <a:p>
            <a:pPr marL="0" indent="0">
              <a:buNone/>
            </a:pPr>
            <a:r>
              <a:rPr lang="en-US" dirty="0" smtClean="0"/>
              <a:t>Setting up a full multi-machine pipeline and playing with it could take a semester (and is costly!) </a:t>
            </a:r>
          </a:p>
          <a:p>
            <a:pPr marL="0" indent="0">
              <a:buNone/>
            </a:pPr>
            <a:r>
              <a:rPr lang="en-US" dirty="0" smtClean="0"/>
              <a:t>I discarded AWS months ago…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4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9156</TotalTime>
  <Words>73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I struggled to define this</vt:lpstr>
      <vt:lpstr>Google BigQuery</vt:lpstr>
      <vt:lpstr>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539</cp:revision>
  <dcterms:created xsi:type="dcterms:W3CDTF">2013-10-07T16:54:34Z</dcterms:created>
  <dcterms:modified xsi:type="dcterms:W3CDTF">2014-03-23T02:43:59Z</dcterms:modified>
</cp:coreProperties>
</file>