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412" r:id="rId3"/>
    <p:sldId id="413" r:id="rId4"/>
    <p:sldId id="414" r:id="rId5"/>
    <p:sldId id="416" r:id="rId6"/>
    <p:sldId id="41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89189" autoAdjust="0"/>
  </p:normalViewPr>
  <p:slideViewPr>
    <p:cSldViewPr snapToGrid="0" snapToObjects="1">
      <p:cViewPr varScale="1">
        <p:scale>
          <a:sx n="65" d="100"/>
          <a:sy n="65" d="100"/>
        </p:scale>
        <p:origin x="-1416" y="-96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D81CF2-D02F-8946-A6A0-250E7F3040E9}" type="doc">
      <dgm:prSet loTypeId="urn:microsoft.com/office/officeart/2005/8/layout/process1" loCatId="" qsTypeId="urn:microsoft.com/office/officeart/2005/8/quickstyle/simple2" qsCatId="simple" csTypeId="urn:microsoft.com/office/officeart/2005/8/colors/accent1_2" csCatId="accent1" phldr="1"/>
      <dgm:spPr/>
    </dgm:pt>
    <dgm:pt modelId="{15E5BE46-E928-244B-ABAC-F1543116E095}">
      <dgm:prSet phldrT="[Text]"/>
      <dgm:spPr/>
      <dgm:t>
        <a:bodyPr/>
        <a:lstStyle/>
        <a:p>
          <a:r>
            <a:rPr lang="en-US" dirty="0" smtClean="0"/>
            <a:t>Construct a URL</a:t>
          </a:r>
          <a:endParaRPr lang="en-US" dirty="0"/>
        </a:p>
      </dgm:t>
    </dgm:pt>
    <dgm:pt modelId="{D4B17A15-ACC4-6B43-A7F6-1D9A3DFA0923}" type="parTrans" cxnId="{8C05F526-F850-B845-8567-E9F9CD03A954}">
      <dgm:prSet/>
      <dgm:spPr/>
      <dgm:t>
        <a:bodyPr/>
        <a:lstStyle/>
        <a:p>
          <a:endParaRPr lang="en-US"/>
        </a:p>
      </dgm:t>
    </dgm:pt>
    <dgm:pt modelId="{41B4A8F1-D113-5043-97A8-B6918095381E}" type="sibTrans" cxnId="{8C05F526-F850-B845-8567-E9F9CD03A954}">
      <dgm:prSet/>
      <dgm:spPr/>
      <dgm:t>
        <a:bodyPr/>
        <a:lstStyle/>
        <a:p>
          <a:endParaRPr lang="en-US"/>
        </a:p>
      </dgm:t>
    </dgm:pt>
    <dgm:pt modelId="{92C49E94-34E0-2A41-8484-A9D4F6DBE1EA}">
      <dgm:prSet phldrT="[Text]"/>
      <dgm:spPr/>
      <dgm:t>
        <a:bodyPr/>
        <a:lstStyle/>
        <a:p>
          <a:r>
            <a:rPr lang="en-US" dirty="0" smtClean="0"/>
            <a:t>Post it to the Server</a:t>
          </a:r>
          <a:endParaRPr lang="en-US" dirty="0"/>
        </a:p>
      </dgm:t>
    </dgm:pt>
    <dgm:pt modelId="{C0331582-F413-5A41-B2B4-C489DB110E52}" type="parTrans" cxnId="{BA662F92-01F8-D14F-9F10-8AE4A9407726}">
      <dgm:prSet/>
      <dgm:spPr/>
      <dgm:t>
        <a:bodyPr/>
        <a:lstStyle/>
        <a:p>
          <a:endParaRPr lang="en-US"/>
        </a:p>
      </dgm:t>
    </dgm:pt>
    <dgm:pt modelId="{C604A724-87C4-1641-A5C5-F019D2713951}" type="sibTrans" cxnId="{BA662F92-01F8-D14F-9F10-8AE4A9407726}">
      <dgm:prSet/>
      <dgm:spPr/>
      <dgm:t>
        <a:bodyPr/>
        <a:lstStyle/>
        <a:p>
          <a:endParaRPr lang="en-US"/>
        </a:p>
      </dgm:t>
    </dgm:pt>
    <dgm:pt modelId="{D9842041-711C-A44C-B6A1-D37EE5D5EFEB}">
      <dgm:prSet phldrT="[Text]"/>
      <dgm:spPr/>
      <dgm:t>
        <a:bodyPr/>
        <a:lstStyle/>
        <a:p>
          <a:r>
            <a:rPr lang="en-US" dirty="0" smtClean="0"/>
            <a:t>Collect the Response (often XML or JSON)</a:t>
          </a:r>
          <a:endParaRPr lang="en-US" dirty="0"/>
        </a:p>
      </dgm:t>
    </dgm:pt>
    <dgm:pt modelId="{F9EC1153-7029-E14A-A0A6-1EBECDFB9FAF}" type="parTrans" cxnId="{42933CA1-4067-E846-A887-1753D1268404}">
      <dgm:prSet/>
      <dgm:spPr/>
      <dgm:t>
        <a:bodyPr/>
        <a:lstStyle/>
        <a:p>
          <a:endParaRPr lang="en-US"/>
        </a:p>
      </dgm:t>
    </dgm:pt>
    <dgm:pt modelId="{999B656F-DBDB-1943-B9F0-158C78A32C17}" type="sibTrans" cxnId="{42933CA1-4067-E846-A887-1753D1268404}">
      <dgm:prSet/>
      <dgm:spPr/>
      <dgm:t>
        <a:bodyPr/>
        <a:lstStyle/>
        <a:p>
          <a:endParaRPr lang="en-US"/>
        </a:p>
      </dgm:t>
    </dgm:pt>
    <dgm:pt modelId="{AA2EE4C4-2672-134B-A10E-24D0479226FD}">
      <dgm:prSet phldrT="[Text]"/>
      <dgm:spPr/>
      <dgm:t>
        <a:bodyPr/>
        <a:lstStyle/>
        <a:p>
          <a:r>
            <a:rPr lang="en-US" smtClean="0"/>
            <a:t>Parse and Act</a:t>
          </a:r>
          <a:endParaRPr lang="en-US" dirty="0"/>
        </a:p>
      </dgm:t>
    </dgm:pt>
    <dgm:pt modelId="{A6FFB85A-5C65-C140-8402-F4F7A1FF496F}" type="parTrans" cxnId="{2AF0BD6B-3020-AF41-A4B7-D21A3AF90E7D}">
      <dgm:prSet/>
      <dgm:spPr/>
      <dgm:t>
        <a:bodyPr/>
        <a:lstStyle/>
        <a:p>
          <a:endParaRPr lang="en-US"/>
        </a:p>
      </dgm:t>
    </dgm:pt>
    <dgm:pt modelId="{58173E36-07EF-544F-9A6E-0BAD533990FB}" type="sibTrans" cxnId="{2AF0BD6B-3020-AF41-A4B7-D21A3AF90E7D}">
      <dgm:prSet/>
      <dgm:spPr/>
      <dgm:t>
        <a:bodyPr/>
        <a:lstStyle/>
        <a:p>
          <a:endParaRPr lang="en-US"/>
        </a:p>
      </dgm:t>
    </dgm:pt>
    <dgm:pt modelId="{7CEEF8E4-3ADE-574C-B72A-56E56D8BE911}" type="pres">
      <dgm:prSet presAssocID="{42D81CF2-D02F-8946-A6A0-250E7F3040E9}" presName="Name0" presStyleCnt="0">
        <dgm:presLayoutVars>
          <dgm:dir/>
          <dgm:resizeHandles val="exact"/>
        </dgm:presLayoutVars>
      </dgm:prSet>
      <dgm:spPr/>
    </dgm:pt>
    <dgm:pt modelId="{5A21B2CD-C375-9247-88ED-4CC1CA1865D3}" type="pres">
      <dgm:prSet presAssocID="{15E5BE46-E928-244B-ABAC-F1543116E09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D47EA-EEF1-D144-915B-077C3FC305EF}" type="pres">
      <dgm:prSet presAssocID="{41B4A8F1-D113-5043-97A8-B6918095381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065B5A47-903E-9447-B9AD-6A34AC3DDA25}" type="pres">
      <dgm:prSet presAssocID="{41B4A8F1-D113-5043-97A8-B6918095381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2089EA5-C142-AD42-ABE6-822B746D7A0F}" type="pres">
      <dgm:prSet presAssocID="{92C49E94-34E0-2A41-8484-A9D4F6DBE1E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A451B-E7CD-E64D-AD4D-C64E7A1F1921}" type="pres">
      <dgm:prSet presAssocID="{C604A724-87C4-1641-A5C5-F019D2713951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81EE52C-64FC-CD48-9660-37F8016BDD19}" type="pres">
      <dgm:prSet presAssocID="{C604A724-87C4-1641-A5C5-F019D2713951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43E674D-5043-1445-B5BB-4AEACBE0136D}" type="pres">
      <dgm:prSet presAssocID="{D9842041-711C-A44C-B6A1-D37EE5D5EFE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CF512E-1AD1-724E-B731-57D66E80D6A5}" type="pres">
      <dgm:prSet presAssocID="{999B656F-DBDB-1943-B9F0-158C78A32C1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F9EC301-3A68-DB43-BD0C-9F7120F18039}" type="pres">
      <dgm:prSet presAssocID="{999B656F-DBDB-1943-B9F0-158C78A32C17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E47C9EC-8142-0A4E-AFBC-EADB5E13AA35}" type="pres">
      <dgm:prSet presAssocID="{AA2EE4C4-2672-134B-A10E-24D0479226F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5841C4-932F-A644-9941-7DBA50EE2C08}" type="presOf" srcId="{41B4A8F1-D113-5043-97A8-B6918095381E}" destId="{065B5A47-903E-9447-B9AD-6A34AC3DDA25}" srcOrd="1" destOrd="0" presId="urn:microsoft.com/office/officeart/2005/8/layout/process1"/>
    <dgm:cxn modelId="{E7D50D4E-A7BB-AD40-A323-DA8A5289EDB0}" type="presOf" srcId="{999B656F-DBDB-1943-B9F0-158C78A32C17}" destId="{F5CF512E-1AD1-724E-B731-57D66E80D6A5}" srcOrd="0" destOrd="0" presId="urn:microsoft.com/office/officeart/2005/8/layout/process1"/>
    <dgm:cxn modelId="{D35FD7C2-CEC6-EB45-A6A6-50C6163F1471}" type="presOf" srcId="{41B4A8F1-D113-5043-97A8-B6918095381E}" destId="{D61D47EA-EEF1-D144-915B-077C3FC305EF}" srcOrd="0" destOrd="0" presId="urn:microsoft.com/office/officeart/2005/8/layout/process1"/>
    <dgm:cxn modelId="{BA662F92-01F8-D14F-9F10-8AE4A9407726}" srcId="{42D81CF2-D02F-8946-A6A0-250E7F3040E9}" destId="{92C49E94-34E0-2A41-8484-A9D4F6DBE1EA}" srcOrd="1" destOrd="0" parTransId="{C0331582-F413-5A41-B2B4-C489DB110E52}" sibTransId="{C604A724-87C4-1641-A5C5-F019D2713951}"/>
    <dgm:cxn modelId="{7E6136D9-6BDA-C44E-9E46-322F748CC3BB}" type="presOf" srcId="{42D81CF2-D02F-8946-A6A0-250E7F3040E9}" destId="{7CEEF8E4-3ADE-574C-B72A-56E56D8BE911}" srcOrd="0" destOrd="0" presId="urn:microsoft.com/office/officeart/2005/8/layout/process1"/>
    <dgm:cxn modelId="{EAE26D78-D935-8148-AABD-9B8AFD31E6EA}" type="presOf" srcId="{D9842041-711C-A44C-B6A1-D37EE5D5EFEB}" destId="{143E674D-5043-1445-B5BB-4AEACBE0136D}" srcOrd="0" destOrd="0" presId="urn:microsoft.com/office/officeart/2005/8/layout/process1"/>
    <dgm:cxn modelId="{2AF0BD6B-3020-AF41-A4B7-D21A3AF90E7D}" srcId="{42D81CF2-D02F-8946-A6A0-250E7F3040E9}" destId="{AA2EE4C4-2672-134B-A10E-24D0479226FD}" srcOrd="3" destOrd="0" parTransId="{A6FFB85A-5C65-C140-8402-F4F7A1FF496F}" sibTransId="{58173E36-07EF-544F-9A6E-0BAD533990FB}"/>
    <dgm:cxn modelId="{42933CA1-4067-E846-A887-1753D1268404}" srcId="{42D81CF2-D02F-8946-A6A0-250E7F3040E9}" destId="{D9842041-711C-A44C-B6A1-D37EE5D5EFEB}" srcOrd="2" destOrd="0" parTransId="{F9EC1153-7029-E14A-A0A6-1EBECDFB9FAF}" sibTransId="{999B656F-DBDB-1943-B9F0-158C78A32C17}"/>
    <dgm:cxn modelId="{D7387E31-A744-8C4E-8B33-15C116342657}" type="presOf" srcId="{92C49E94-34E0-2A41-8484-A9D4F6DBE1EA}" destId="{42089EA5-C142-AD42-ABE6-822B746D7A0F}" srcOrd="0" destOrd="0" presId="urn:microsoft.com/office/officeart/2005/8/layout/process1"/>
    <dgm:cxn modelId="{64501B83-82F7-7D42-ABD6-57CAEF1F4589}" type="presOf" srcId="{999B656F-DBDB-1943-B9F0-158C78A32C17}" destId="{FF9EC301-3A68-DB43-BD0C-9F7120F18039}" srcOrd="1" destOrd="0" presId="urn:microsoft.com/office/officeart/2005/8/layout/process1"/>
    <dgm:cxn modelId="{F41F0566-C371-6F42-9312-9343E39677A1}" type="presOf" srcId="{AA2EE4C4-2672-134B-A10E-24D0479226FD}" destId="{7E47C9EC-8142-0A4E-AFBC-EADB5E13AA35}" srcOrd="0" destOrd="0" presId="urn:microsoft.com/office/officeart/2005/8/layout/process1"/>
    <dgm:cxn modelId="{679D9486-416D-3E48-8563-4FA9E44626ED}" type="presOf" srcId="{C604A724-87C4-1641-A5C5-F019D2713951}" destId="{2A7A451B-E7CD-E64D-AD4D-C64E7A1F1921}" srcOrd="0" destOrd="0" presId="urn:microsoft.com/office/officeart/2005/8/layout/process1"/>
    <dgm:cxn modelId="{19EB9D21-1F41-334B-AE5E-1948EDE258F4}" type="presOf" srcId="{15E5BE46-E928-244B-ABAC-F1543116E095}" destId="{5A21B2CD-C375-9247-88ED-4CC1CA1865D3}" srcOrd="0" destOrd="0" presId="urn:microsoft.com/office/officeart/2005/8/layout/process1"/>
    <dgm:cxn modelId="{6123F47F-01A2-1947-925F-E18C90279154}" type="presOf" srcId="{C604A724-87C4-1641-A5C5-F019D2713951}" destId="{481EE52C-64FC-CD48-9660-37F8016BDD19}" srcOrd="1" destOrd="0" presId="urn:microsoft.com/office/officeart/2005/8/layout/process1"/>
    <dgm:cxn modelId="{8C05F526-F850-B845-8567-E9F9CD03A954}" srcId="{42D81CF2-D02F-8946-A6A0-250E7F3040E9}" destId="{15E5BE46-E928-244B-ABAC-F1543116E095}" srcOrd="0" destOrd="0" parTransId="{D4B17A15-ACC4-6B43-A7F6-1D9A3DFA0923}" sibTransId="{41B4A8F1-D113-5043-97A8-B6918095381E}"/>
    <dgm:cxn modelId="{41125C99-48E7-1B44-94B3-AF1605443737}" type="presParOf" srcId="{7CEEF8E4-3ADE-574C-B72A-56E56D8BE911}" destId="{5A21B2CD-C375-9247-88ED-4CC1CA1865D3}" srcOrd="0" destOrd="0" presId="urn:microsoft.com/office/officeart/2005/8/layout/process1"/>
    <dgm:cxn modelId="{F693BB31-ECB2-A145-A706-A5C5707C3369}" type="presParOf" srcId="{7CEEF8E4-3ADE-574C-B72A-56E56D8BE911}" destId="{D61D47EA-EEF1-D144-915B-077C3FC305EF}" srcOrd="1" destOrd="0" presId="urn:microsoft.com/office/officeart/2005/8/layout/process1"/>
    <dgm:cxn modelId="{CDEB0ABF-1A4E-E347-B03F-6C8A8CECDB58}" type="presParOf" srcId="{D61D47EA-EEF1-D144-915B-077C3FC305EF}" destId="{065B5A47-903E-9447-B9AD-6A34AC3DDA25}" srcOrd="0" destOrd="0" presId="urn:microsoft.com/office/officeart/2005/8/layout/process1"/>
    <dgm:cxn modelId="{E5791382-77E5-C449-B6FD-FC0C6DF4A6AC}" type="presParOf" srcId="{7CEEF8E4-3ADE-574C-B72A-56E56D8BE911}" destId="{42089EA5-C142-AD42-ABE6-822B746D7A0F}" srcOrd="2" destOrd="0" presId="urn:microsoft.com/office/officeart/2005/8/layout/process1"/>
    <dgm:cxn modelId="{D4920FEF-99EC-DE4F-9F3A-5F9E994EA98D}" type="presParOf" srcId="{7CEEF8E4-3ADE-574C-B72A-56E56D8BE911}" destId="{2A7A451B-E7CD-E64D-AD4D-C64E7A1F1921}" srcOrd="3" destOrd="0" presId="urn:microsoft.com/office/officeart/2005/8/layout/process1"/>
    <dgm:cxn modelId="{4DBB640F-A311-ED4E-A0D9-95E9AD24F4E3}" type="presParOf" srcId="{2A7A451B-E7CD-E64D-AD4D-C64E7A1F1921}" destId="{481EE52C-64FC-CD48-9660-37F8016BDD19}" srcOrd="0" destOrd="0" presId="urn:microsoft.com/office/officeart/2005/8/layout/process1"/>
    <dgm:cxn modelId="{2F76A2AD-631E-F744-B00C-F12D27D78468}" type="presParOf" srcId="{7CEEF8E4-3ADE-574C-B72A-56E56D8BE911}" destId="{143E674D-5043-1445-B5BB-4AEACBE0136D}" srcOrd="4" destOrd="0" presId="urn:microsoft.com/office/officeart/2005/8/layout/process1"/>
    <dgm:cxn modelId="{E4B23720-8FB7-3049-98B3-98258A5CB67A}" type="presParOf" srcId="{7CEEF8E4-3ADE-574C-B72A-56E56D8BE911}" destId="{F5CF512E-1AD1-724E-B731-57D66E80D6A5}" srcOrd="5" destOrd="0" presId="urn:microsoft.com/office/officeart/2005/8/layout/process1"/>
    <dgm:cxn modelId="{DC4848ED-24F8-1648-9201-48350BA5EA83}" type="presParOf" srcId="{F5CF512E-1AD1-724E-B731-57D66E80D6A5}" destId="{FF9EC301-3A68-DB43-BD0C-9F7120F18039}" srcOrd="0" destOrd="0" presId="urn:microsoft.com/office/officeart/2005/8/layout/process1"/>
    <dgm:cxn modelId="{28D68424-68BE-3C47-BFDE-BD5BA6E16B55}" type="presParOf" srcId="{7CEEF8E4-3ADE-574C-B72A-56E56D8BE911}" destId="{7E47C9EC-8142-0A4E-AFBC-EADB5E13AA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B2CD-C375-9247-88ED-4CC1CA1865D3}">
      <dsp:nvSpPr>
        <dsp:cNvPr id="0" name=""/>
        <dsp:cNvSpPr/>
      </dsp:nvSpPr>
      <dsp:spPr>
        <a:xfrm>
          <a:off x="3652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Construct a URL</a:t>
          </a:r>
          <a:endParaRPr lang="en-US" sz="1800" kern="1200" dirty="0"/>
        </a:p>
      </dsp:txBody>
      <dsp:txXfrm>
        <a:off x="39613" y="2079258"/>
        <a:ext cx="1525225" cy="1155884"/>
      </dsp:txXfrm>
    </dsp:sp>
    <dsp:sp modelId="{D61D47EA-EEF1-D144-915B-077C3FC305EF}">
      <dsp:nvSpPr>
        <dsp:cNvPr id="0" name=""/>
        <dsp:cNvSpPr/>
      </dsp:nvSpPr>
      <dsp:spPr>
        <a:xfrm>
          <a:off x="1760514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60514" y="2538372"/>
        <a:ext cx="237017" cy="237656"/>
      </dsp:txXfrm>
    </dsp:sp>
    <dsp:sp modelId="{42089EA5-C142-AD42-ABE6-822B746D7A0F}">
      <dsp:nvSpPr>
        <dsp:cNvPr id="0" name=""/>
        <dsp:cNvSpPr/>
      </dsp:nvSpPr>
      <dsp:spPr>
        <a:xfrm>
          <a:off x="2239658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Post it to the Server</a:t>
          </a:r>
          <a:endParaRPr lang="en-US" sz="1800" kern="1200" dirty="0"/>
        </a:p>
      </dsp:txBody>
      <dsp:txXfrm>
        <a:off x="2275619" y="2079258"/>
        <a:ext cx="1525225" cy="1155884"/>
      </dsp:txXfrm>
    </dsp:sp>
    <dsp:sp modelId="{2A7A451B-E7CD-E64D-AD4D-C64E7A1F1921}">
      <dsp:nvSpPr>
        <dsp:cNvPr id="0" name=""/>
        <dsp:cNvSpPr/>
      </dsp:nvSpPr>
      <dsp:spPr>
        <a:xfrm>
          <a:off x="3996520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996520" y="2538372"/>
        <a:ext cx="237017" cy="237656"/>
      </dsp:txXfrm>
    </dsp:sp>
    <dsp:sp modelId="{143E674D-5043-1445-B5BB-4AEACBE0136D}">
      <dsp:nvSpPr>
        <dsp:cNvPr id="0" name=""/>
        <dsp:cNvSpPr/>
      </dsp:nvSpPr>
      <dsp:spPr>
        <a:xfrm>
          <a:off x="4475664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the Response (often XML or JSON)</a:t>
          </a:r>
          <a:endParaRPr lang="en-US" sz="1800" kern="1200" dirty="0"/>
        </a:p>
      </dsp:txBody>
      <dsp:txXfrm>
        <a:off x="4511625" y="2079258"/>
        <a:ext cx="1525225" cy="1155884"/>
      </dsp:txXfrm>
    </dsp:sp>
    <dsp:sp modelId="{F5CF512E-1AD1-724E-B731-57D66E80D6A5}">
      <dsp:nvSpPr>
        <dsp:cNvPr id="0" name=""/>
        <dsp:cNvSpPr/>
      </dsp:nvSpPr>
      <dsp:spPr>
        <a:xfrm>
          <a:off x="6232526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232526" y="2538372"/>
        <a:ext cx="237017" cy="237656"/>
      </dsp:txXfrm>
    </dsp:sp>
    <dsp:sp modelId="{7E47C9EC-8142-0A4E-AFBC-EADB5E13AA35}">
      <dsp:nvSpPr>
        <dsp:cNvPr id="0" name=""/>
        <dsp:cNvSpPr/>
      </dsp:nvSpPr>
      <dsp:spPr>
        <a:xfrm>
          <a:off x="6711670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Parse and Act</a:t>
          </a:r>
          <a:endParaRPr lang="en-US" sz="1800" kern="1200" dirty="0"/>
        </a:p>
      </dsp:txBody>
      <dsp:txXfrm>
        <a:off x="6747631" y="2079258"/>
        <a:ext cx="1525225" cy="1155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1/22/14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1/22/14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1/22/14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1/22/14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1/22/14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1/22/14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/>
              <a:t>Byte 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Data Pipeline; HCII; Spring 2014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Byte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jmankoff-byte2.appspot.com</a:t>
            </a:r>
          </a:p>
          <a:p>
            <a:pPr marL="0" indent="0">
              <a:buNone/>
            </a:pPr>
            <a:r>
              <a:rPr lang="en-US" dirty="0" smtClean="0"/>
              <a:t>Use data </a:t>
            </a:r>
            <a:r>
              <a:rPr lang="en-US" dirty="0"/>
              <a:t>from Google Fusion </a:t>
            </a:r>
            <a:r>
              <a:rPr lang="en-US" dirty="0" smtClean="0"/>
              <a:t>Tables </a:t>
            </a:r>
            <a:br>
              <a:rPr lang="en-US" dirty="0" smtClean="0"/>
            </a:br>
            <a:r>
              <a:rPr lang="en-US" dirty="0" smtClean="0"/>
              <a:t>(&amp; SQL)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/>
              <a:t>a key to access an API</a:t>
            </a:r>
          </a:p>
          <a:p>
            <a:pPr marL="0" indent="0">
              <a:buNone/>
            </a:pPr>
            <a:r>
              <a:rPr lang="en-US" dirty="0" smtClean="0"/>
              <a:t>Using CSV and </a:t>
            </a:r>
            <a:r>
              <a:rPr lang="en-US" dirty="0"/>
              <a:t>JSON</a:t>
            </a:r>
          </a:p>
          <a:p>
            <a:pPr marL="0" indent="0">
              <a:buNone/>
            </a:pPr>
            <a:r>
              <a:rPr lang="en-US" dirty="0" smtClean="0"/>
              <a:t>Read and write </a:t>
            </a:r>
            <a:r>
              <a:rPr lang="en-US" dirty="0"/>
              <a:t>from files</a:t>
            </a:r>
          </a:p>
          <a:p>
            <a:pPr marL="0" indent="0">
              <a:buNone/>
            </a:pPr>
            <a:r>
              <a:rPr lang="en-US" i="1" dirty="0"/>
              <a:t>Conducting exploratory data 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0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726206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portal.louisvilleky.gov</a:t>
            </a:r>
            <a:r>
              <a:rPr lang="en-US" dirty="0"/>
              <a:t>/dataset/animal-services-outcomes-</a:t>
            </a:r>
            <a:r>
              <a:rPr lang="en-US" dirty="0" smtClean="0"/>
              <a:t>data</a:t>
            </a:r>
          </a:p>
          <a:p>
            <a:pPr marL="0" indent="0">
              <a:buNone/>
            </a:pPr>
            <a:r>
              <a:rPr lang="en-US" i="1" dirty="0" smtClean="0"/>
              <a:t>Or</a:t>
            </a:r>
          </a:p>
          <a:p>
            <a:pPr marL="0" indent="0">
              <a:buNone/>
            </a:pPr>
            <a:r>
              <a:rPr lang="en-US" i="1" dirty="0"/>
              <a:t>https://</a:t>
            </a:r>
            <a:r>
              <a:rPr lang="en-US" i="1" dirty="0" err="1"/>
              <a:t>www.google.com</a:t>
            </a:r>
            <a:r>
              <a:rPr lang="en-US" i="1" dirty="0"/>
              <a:t>/</a:t>
            </a:r>
            <a:r>
              <a:rPr lang="en-US" i="1" dirty="0" err="1"/>
              <a:t>fusiontables</a:t>
            </a:r>
            <a:r>
              <a:rPr lang="en-US" i="1" dirty="0"/>
              <a:t>/</a:t>
            </a:r>
            <a:r>
              <a:rPr lang="en-US" i="1" dirty="0" err="1"/>
              <a:t>DataSource?docid</a:t>
            </a:r>
            <a:r>
              <a:rPr lang="en-US" i="1" dirty="0"/>
              <a:t>=1xXFu8T2xycJprygAzGjhIjhMt9dKY-1Nacq2SjQ#rows:id=1</a:t>
            </a:r>
            <a:endParaRPr lang="en-US" i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Lots can be done </a:t>
            </a:r>
            <a:r>
              <a:rPr lang="en-US" i="1" dirty="0" smtClean="0"/>
              <a:t>just </a:t>
            </a:r>
            <a:r>
              <a:rPr lang="en-US" smtClean="0"/>
              <a:t>with this…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30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in Google </a:t>
            </a:r>
            <a:r>
              <a:rPr lang="en-US" dirty="0" err="1" smtClean="0"/>
              <a:t>AppSpot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</a:t>
            </a:r>
            <a:r>
              <a:rPr lang="en-US" dirty="0" err="1" smtClean="0"/>
              <a:t>ogger.info</a:t>
            </a:r>
            <a:r>
              <a:rPr lang="en-US" dirty="0" smtClean="0"/>
              <a:t>()</a:t>
            </a:r>
          </a:p>
          <a:p>
            <a:r>
              <a:rPr lang="en-US" dirty="0" smtClean="0"/>
              <a:t>Understand the flow of information</a:t>
            </a:r>
          </a:p>
          <a:p>
            <a:r>
              <a:rPr lang="en-US" dirty="0" smtClean="0"/>
              <a:t>Working in pure python to test your assumptions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188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769" y="1847153"/>
            <a:ext cx="6838462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Need an API Key (instructions on website)</a:t>
            </a:r>
          </a:p>
          <a:p>
            <a:pPr marL="0" indent="0">
              <a:buNone/>
            </a:pPr>
            <a:r>
              <a:rPr lang="en-US" dirty="0" smtClean="0"/>
              <a:t>Then use a </a:t>
            </a:r>
            <a:r>
              <a:rPr lang="en-US" i="1" dirty="0" smtClean="0"/>
              <a:t>library </a:t>
            </a:r>
            <a:r>
              <a:rPr lang="en-US" dirty="0" smtClean="0"/>
              <a:t>to build the URL and post a request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service </a:t>
            </a:r>
            <a:r>
              <a:rPr lang="en-US" dirty="0">
                <a:latin typeface="Courier"/>
                <a:cs typeface="Courier"/>
              </a:rPr>
              <a:t>= build('</a:t>
            </a:r>
            <a:r>
              <a:rPr lang="en-US" dirty="0" err="1">
                <a:latin typeface="Courier"/>
                <a:cs typeface="Courier"/>
              </a:rPr>
              <a:t>fusiontables</a:t>
            </a:r>
            <a:r>
              <a:rPr lang="en-US" dirty="0">
                <a:latin typeface="Courier"/>
                <a:cs typeface="Courier"/>
              </a:rPr>
              <a:t>', 'v1', </a:t>
            </a:r>
            <a:r>
              <a:rPr lang="en-US" dirty="0" err="1">
                <a:latin typeface="Courier"/>
                <a:cs typeface="Courier"/>
              </a:rPr>
              <a:t>developerKey</a:t>
            </a:r>
            <a:r>
              <a:rPr lang="en-US" dirty="0">
                <a:latin typeface="Courier"/>
                <a:cs typeface="Courier"/>
              </a:rPr>
              <a:t>=API_KEY)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3283" y="1532618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Register for Key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468591916"/>
              </p:ext>
            </p:extLst>
          </p:nvPr>
        </p:nvGraphicFramePr>
        <p:xfrm>
          <a:off x="357902" y="2978464"/>
          <a:ext cx="8312471" cy="5314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9322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Combination of statistics </a:t>
            </a:r>
            <a:r>
              <a:rPr lang="en-US" i="1" dirty="0" smtClean="0"/>
              <a:t>and </a:t>
            </a:r>
            <a:r>
              <a:rPr lang="en-US" dirty="0" smtClean="0"/>
              <a:t>graphics</a:t>
            </a:r>
          </a:p>
          <a:p>
            <a:r>
              <a:rPr lang="en-US" dirty="0" smtClean="0"/>
              <a:t>Use of </a:t>
            </a:r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573" y="2974926"/>
            <a:ext cx="4064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99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4132</TotalTime>
  <Words>181</Words>
  <Application>Microsoft Macintosh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Introducing Byte 2</vt:lpstr>
      <vt:lpstr>Data Set</vt:lpstr>
      <vt:lpstr>Debugging in Google AppSpot</vt:lpstr>
      <vt:lpstr>Getting the Data</vt:lpstr>
      <vt:lpstr>Exploratory Analysis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213</cp:revision>
  <dcterms:created xsi:type="dcterms:W3CDTF">2013-10-07T16:54:34Z</dcterms:created>
  <dcterms:modified xsi:type="dcterms:W3CDTF">2014-01-23T02:05:43Z</dcterms:modified>
</cp:coreProperties>
</file>