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2" r:id="rId3"/>
    <p:sldId id="303" r:id="rId4"/>
    <p:sldId id="314" r:id="rId5"/>
    <p:sldId id="315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48265" autoAdjust="0"/>
  </p:normalViewPr>
  <p:slideViewPr>
    <p:cSldViewPr snapToGrid="0" snapToObjects="1">
      <p:cViewPr varScale="1">
        <p:scale>
          <a:sx n="38" d="100"/>
          <a:sy n="38" d="100"/>
        </p:scale>
        <p:origin x="-2192" y="-120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Meanwhile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14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(1/14/14 10:13) -----</a:t>
            </a:r>
          </a:p>
          <a:p>
            <a:r>
              <a:rPr lang="en-US" dirty="0"/>
              <a:t>make sure comments are enabled</a:t>
            </a:r>
          </a:p>
          <a:p>
            <a:r>
              <a:rPr lang="en-US" dirty="0"/>
              <a:t>make sure </a:t>
            </a:r>
            <a:r>
              <a:rPr lang="en-US" dirty="0" err="1"/>
              <a:t>th</a:t>
            </a:r>
            <a:r>
              <a:rPr lang="en-US" dirty="0"/>
              <a:t> search works with spaces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2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1/22/14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alkutka-byte1.appspot.com/search" TargetMode="External"/><Relationship Id="rId4" Type="http://schemas.openxmlformats.org/officeDocument/2006/relationships/hyperlink" Target="http://psureshk-byte1.appspot.com/sear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ianf-byte1.appspot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Byte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HTML</a:t>
            </a:r>
            <a:endParaRPr lang="en-US" dirty="0"/>
          </a:p>
        </p:txBody>
      </p:sp>
      <p:pic>
        <p:nvPicPr>
          <p:cNvPr id="7" name="Content Placeholder 6" descr="Screen Shot 2014-01-06 at 6.06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7" r="-22817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60929" y="4631134"/>
            <a:ext cx="2932056" cy="80297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60929" y="3094674"/>
            <a:ext cx="2670599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And this is a for loop that will generate multiple copies of the html inside of it, one for each item in the feed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03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Meanwhile in </a:t>
            </a:r>
            <a:r>
              <a:rPr lang="en-US" dirty="0" err="1" smtClean="0"/>
              <a:t>Main.py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pic>
        <p:nvPicPr>
          <p:cNvPr id="10" name="Content Placeholder 9" descr="Screen Shot 2014-01-06 at 6.10.09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b="7158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1475366" y="6115085"/>
            <a:ext cx="38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very similar to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3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Content Placeholder 9" descr="Screen Shot 2014-01-06 at 6.10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b="7158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1475366" y="6115085"/>
            <a:ext cx="38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very similar to get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62121" y="2502306"/>
            <a:ext cx="5572452" cy="80297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62121" y="1520867"/>
            <a:ext cx="5572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statement will download the contents of the RSS feed using the </a:t>
            </a:r>
            <a:r>
              <a:rPr lang="en-US" i="1" dirty="0" err="1" smtClean="0"/>
              <a:t>feedparser</a:t>
            </a:r>
            <a:r>
              <a:rPr lang="en-US" i="1" dirty="0" smtClean="0"/>
              <a:t> </a:t>
            </a:r>
            <a:r>
              <a:rPr lang="en-US" dirty="0" smtClean="0"/>
              <a:t>library, which returns a python </a:t>
            </a:r>
            <a:r>
              <a:rPr lang="en-US" i="1" dirty="0" smtClean="0"/>
              <a:t>dictionary </a:t>
            </a:r>
            <a:r>
              <a:rPr lang="en-US" dirty="0" smtClean="0"/>
              <a:t>object containing the key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1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pic>
        <p:nvPicPr>
          <p:cNvPr id="10" name="Content Placeholder 9" descr="Screen Shot 2014-01-06 at 6.10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b="7158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1475366" y="6115085"/>
            <a:ext cx="38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very similar to get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62121" y="3267940"/>
            <a:ext cx="5572452" cy="80297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62121" y="2006391"/>
            <a:ext cx="557245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type of for loop that can be used in python to efficiently construct a list (in this case a list of dictionaries that </a:t>
            </a:r>
            <a:r>
              <a:rPr lang="en-US" i="1" dirty="0" smtClean="0"/>
              <a:t>we </a:t>
            </a:r>
            <a:r>
              <a:rPr lang="en-US" dirty="0" smtClean="0"/>
              <a:t>construct which are designed specifically to pass only necessary information the loop in </a:t>
            </a:r>
            <a:r>
              <a:rPr lang="en-US" dirty="0" err="1" smtClean="0"/>
              <a:t>index.html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17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Content Placeholder 9" descr="Screen Shot 2014-01-06 at 6.10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b="7158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1475366" y="6115085"/>
            <a:ext cx="38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very similar to get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62121" y="4033574"/>
            <a:ext cx="5572452" cy="117645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62121" y="2716003"/>
            <a:ext cx="557245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We add that list to the </a:t>
            </a:r>
            <a:r>
              <a:rPr lang="en-US" i="1" dirty="0" smtClean="0"/>
              <a:t>context </a:t>
            </a:r>
            <a:r>
              <a:rPr lang="en-US" dirty="0" smtClean="0"/>
              <a:t>variable and then pass it to a special function (</a:t>
            </a:r>
            <a:r>
              <a:rPr lang="en-US" dirty="0" err="1" smtClean="0"/>
              <a:t>render_response</a:t>
            </a:r>
            <a:r>
              <a:rPr lang="en-US" dirty="0" smtClean="0"/>
              <a:t>), which invokes the dynamic code in </a:t>
            </a:r>
            <a:r>
              <a:rPr lang="en-US" dirty="0" err="1" smtClean="0"/>
              <a:t>index.html</a:t>
            </a:r>
            <a:r>
              <a:rPr lang="en-US" dirty="0" smtClean="0"/>
              <a:t> and renders the results to the user.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5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 and Requests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9720" y="1623065"/>
            <a:ext cx="7110947" cy="4379976"/>
          </a:xfrm>
        </p:spPr>
        <p:txBody>
          <a:bodyPr/>
          <a:lstStyle/>
          <a:p>
            <a:r>
              <a:rPr lang="en-US" dirty="0" smtClean="0"/>
              <a:t>Be sure to follow the tutorial step by step. </a:t>
            </a:r>
          </a:p>
          <a:p>
            <a:r>
              <a:rPr lang="en-US" dirty="0" smtClean="0"/>
              <a:t>You will need to create accounts and specific things in Google and Yahoo! Pipes in order to complete this assignment. </a:t>
            </a:r>
          </a:p>
          <a:p>
            <a:r>
              <a:rPr lang="en-US" dirty="0" smtClean="0"/>
              <a:t>Leave enough time to work out the kinks – even with a tutorial and source code you will run into some.</a:t>
            </a:r>
          </a:p>
          <a:p>
            <a:r>
              <a:rPr lang="en-US" dirty="0" smtClean="0"/>
              <a:t>Questions and answers are most welcome as comments on the tutorial so we all benefit.</a:t>
            </a:r>
          </a:p>
        </p:txBody>
      </p:sp>
    </p:spTree>
    <p:extLst>
      <p:ext uri="{BB962C8B-B14F-4D97-AF65-F5344CB8AC3E}">
        <p14:creationId xmlns:p14="http://schemas.microsoft.com/office/powerpoint/2010/main" val="1137916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Byte1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484273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Display RSS data provided </a:t>
            </a:r>
            <a:r>
              <a:rPr lang="en-US" dirty="0"/>
              <a:t>by Yahoo </a:t>
            </a:r>
            <a:r>
              <a:rPr lang="en-US" dirty="0" smtClean="0"/>
              <a:t>Pipes</a:t>
            </a:r>
          </a:p>
          <a:p>
            <a:pPr marL="0" indent="0">
              <a:buNone/>
            </a:pPr>
            <a:r>
              <a:rPr lang="en-US" dirty="0" smtClean="0"/>
              <a:t>Learning goals: 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first experience with Python</a:t>
            </a:r>
          </a:p>
          <a:p>
            <a:pPr lvl="1"/>
            <a:r>
              <a:rPr lang="en-US" dirty="0"/>
              <a:t>Learning how to acquire data from an external source</a:t>
            </a:r>
          </a:p>
          <a:p>
            <a:pPr lvl="1"/>
            <a:r>
              <a:rPr lang="en-US" dirty="0" smtClean="0"/>
              <a:t>Data formats we will use: RSS format </a:t>
            </a:r>
          </a:p>
          <a:p>
            <a:pPr lvl="1"/>
            <a:r>
              <a:rPr lang="en-US" dirty="0" smtClean="0"/>
              <a:t>Technologies: Forms &amp; Dynamic HTML &amp; Yahoo! Pipes</a:t>
            </a:r>
            <a:endParaRPr lang="en-US" dirty="0"/>
          </a:p>
          <a:p>
            <a:pPr lvl="1"/>
            <a:r>
              <a:rPr lang="en-US" dirty="0" smtClean="0"/>
              <a:t>Setting </a:t>
            </a:r>
            <a:r>
              <a:rPr lang="en-US" dirty="0"/>
              <a:t>up a question and deciding what data helps to answer the question.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96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Yahoo Pipes End: 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pipes.yahoo.com</a:t>
            </a:r>
            <a:r>
              <a:rPr lang="en-US" dirty="0"/>
              <a:t>/pipes</a:t>
            </a:r>
            <a:r>
              <a:rPr lang="en-US" dirty="0" smtClean="0"/>
              <a:t>/ </a:t>
            </a:r>
          </a:p>
          <a:p>
            <a:pPr marL="0" indent="0">
              <a:buNone/>
            </a:pPr>
            <a:r>
              <a:rPr lang="en-US" dirty="0" smtClean="0"/>
              <a:t>Google </a:t>
            </a:r>
            <a:r>
              <a:rPr lang="en-US" dirty="0" err="1" smtClean="0"/>
              <a:t>Appspot</a:t>
            </a:r>
            <a:r>
              <a:rPr lang="en-US" dirty="0" smtClean="0"/>
              <a:t> End:</a:t>
            </a:r>
          </a:p>
          <a:p>
            <a:r>
              <a:rPr lang="en-US" dirty="0"/>
              <a:t>http://jmankoff-byte1.appspot.com/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16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do with Pipes?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</a:t>
            </a:r>
            <a:r>
              <a:rPr lang="en-US" dirty="0" smtClean="0"/>
              <a:t>a blog feed</a:t>
            </a:r>
          </a:p>
          <a:p>
            <a:r>
              <a:rPr lang="en-US" dirty="0" smtClean="0"/>
              <a:t>Run links </a:t>
            </a:r>
            <a:r>
              <a:rPr lang="en-US" dirty="0"/>
              <a:t>through the </a:t>
            </a:r>
            <a:r>
              <a:rPr lang="en-US" dirty="0" err="1"/>
              <a:t>BackType</a:t>
            </a:r>
            <a:r>
              <a:rPr lang="en-US" dirty="0"/>
              <a:t> API to see who has posted the link to Twitter</a:t>
            </a:r>
          </a:p>
          <a:p>
            <a:r>
              <a:rPr lang="en-US" dirty="0" smtClean="0"/>
              <a:t>Use the </a:t>
            </a:r>
            <a:r>
              <a:rPr lang="en-US" dirty="0"/>
              <a:t>Twitter API to see how many followers each person who tweeted the link has</a:t>
            </a:r>
          </a:p>
          <a:p>
            <a:r>
              <a:rPr lang="en-US" dirty="0" smtClean="0"/>
              <a:t>Format it as RSS “</a:t>
            </a:r>
            <a:r>
              <a:rPr lang="en-US" dirty="0"/>
              <a:t>username (</a:t>
            </a:r>
            <a:r>
              <a:rPr lang="en-US" dirty="0" err="1"/>
              <a:t>num</a:t>
            </a:r>
            <a:r>
              <a:rPr lang="en-US" dirty="0"/>
              <a:t> of followers): Tweet text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/>
              <a:t>Dawn Foster: http://</a:t>
            </a:r>
            <a:r>
              <a:rPr lang="en-US" sz="2000" dirty="0" err="1"/>
              <a:t>gigaom.com</a:t>
            </a:r>
            <a:r>
              <a:rPr lang="en-US" sz="2000" dirty="0"/>
              <a:t>/2010/10/29/using-</a:t>
            </a:r>
            <a:r>
              <a:rPr lang="en-US" sz="2000" dirty="0" err="1"/>
              <a:t>apis</a:t>
            </a:r>
            <a:r>
              <a:rPr lang="en-US" sz="2000" dirty="0"/>
              <a:t>-not-quite-as-hard-as-it-looks</a:t>
            </a:r>
            <a:r>
              <a:rPr lang="en-US" sz="2000" dirty="0" smtClean="0"/>
              <a:t>/)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5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do with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it up </a:t>
            </a:r>
            <a:r>
              <a:rPr lang="en-US" dirty="0">
                <a:hlinkClick r:id="rId2"/>
              </a:rPr>
              <a:t>http://jianf-byte1.appspot.com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Calculate something: </a:t>
            </a:r>
            <a:r>
              <a:rPr lang="en-US" dirty="0">
                <a:hlinkClick r:id="rId3"/>
              </a:rPr>
              <a:t>http://halkutka-byte1.appspot.com/</a:t>
            </a:r>
            <a:r>
              <a:rPr lang="en-US" dirty="0" smtClean="0">
                <a:hlinkClick r:id="rId3"/>
              </a:rPr>
              <a:t>search</a:t>
            </a:r>
            <a:endParaRPr lang="en-US" dirty="0" smtClean="0"/>
          </a:p>
          <a:p>
            <a:r>
              <a:rPr lang="en-US" dirty="0" smtClean="0"/>
              <a:t>Visualize something:</a:t>
            </a:r>
          </a:p>
          <a:p>
            <a:r>
              <a:rPr lang="en-US" dirty="0">
                <a:hlinkClick r:id="rId4"/>
              </a:rPr>
              <a:t>http://psureshk-byte1.appspot.com/</a:t>
            </a:r>
            <a:r>
              <a:rPr lang="en-US" dirty="0" smtClean="0">
                <a:hlinkClick r:id="rId4"/>
              </a:rPr>
              <a:t>search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9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Appspot</a:t>
            </a:r>
            <a:r>
              <a:rPr lang="en-US" smtClean="0"/>
              <a:t> work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7" name="Content Placeholder 6" descr="Screen Shot 2014-01-06 at 6.04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" r="334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6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7" name="Content Placeholder 6" descr="Screen Shot 2014-01-06 at 6.06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7" r="-22817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83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7" name="Content Placeholder 6" descr="Screen Shot 2014-01-06 at 6.06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7" r="-22817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44106" y="3295948"/>
            <a:ext cx="2390467" cy="60690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44106" y="2051365"/>
            <a:ext cx="267059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{{&lt;name&gt;}} is replaced with the value of that variable in your python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97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7" name="Content Placeholder 6" descr="Screen Shot 2014-01-06 at 6.06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7" r="-22817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60929" y="3697438"/>
            <a:ext cx="2932056" cy="80297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68076" y="2441087"/>
            <a:ext cx="267059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{%  %}  executes logic (and may also refer to variables). Here we have an if then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19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3772</TotalTime>
  <Words>592</Words>
  <Application>Microsoft Macintosh PowerPoint</Application>
  <PresentationFormat>On-screen Show (4:3)</PresentationFormat>
  <Paragraphs>88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Let’s look at Byte1</vt:lpstr>
      <vt:lpstr>Demo</vt:lpstr>
      <vt:lpstr>What can you do with Pipes?</vt:lpstr>
      <vt:lpstr>What can you do with Python?</vt:lpstr>
      <vt:lpstr>How does Appspot work?</vt:lpstr>
      <vt:lpstr>HTML</vt:lpstr>
      <vt:lpstr>HTML</vt:lpstr>
      <vt:lpstr>HTML</vt:lpstr>
      <vt:lpstr>Dynamic HTML</vt:lpstr>
      <vt:lpstr>Meanwhile in Main.py…</vt:lpstr>
      <vt:lpstr>Main.py</vt:lpstr>
      <vt:lpstr>Main.py</vt:lpstr>
      <vt:lpstr>Main.py</vt:lpstr>
      <vt:lpstr>Hints and Requests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188</cp:revision>
  <dcterms:created xsi:type="dcterms:W3CDTF">2013-10-07T16:54:34Z</dcterms:created>
  <dcterms:modified xsi:type="dcterms:W3CDTF">2014-01-22T19:57:29Z</dcterms:modified>
</cp:coreProperties>
</file>