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63" d="100"/>
          <a:sy n="63" d="100"/>
        </p:scale>
        <p:origin x="-784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3/31/14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Final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</a:t>
            </a:r>
            <a:r>
              <a:rPr lang="en-US" dirty="0"/>
              <a:t>: Develop an experience with providing end users with access to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Also: Develop experience with selecting data that is effective for your goals</a:t>
            </a:r>
          </a:p>
          <a:p>
            <a:pPr marL="0" indent="0">
              <a:buNone/>
            </a:pPr>
            <a:r>
              <a:rPr lang="en-US" dirty="0" smtClean="0"/>
              <a:t>Also: Develop experience documenting your data</a:t>
            </a:r>
          </a:p>
          <a:p>
            <a:pPr marL="0" indent="0">
              <a:buNone/>
            </a:pPr>
            <a:r>
              <a:rPr lang="en-US" dirty="0" smtClean="0"/>
              <a:t>You may work in groups on this project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an experience with providing end users with access to </a:t>
            </a:r>
            <a:r>
              <a:rPr lang="en-US" b="1" dirty="0" smtClean="0"/>
              <a:t>data. </a:t>
            </a:r>
            <a:r>
              <a:rPr lang="en-US" i="1" dirty="0" smtClean="0"/>
              <a:t>Your </a:t>
            </a:r>
            <a:r>
              <a:rPr lang="en-US" i="1" dirty="0"/>
              <a:t>final product will be judged based on the clarity of the interface/narrative presented to the user.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May be interactive (encouraged)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Must produce some sort of report </a:t>
            </a:r>
            <a:r>
              <a:rPr lang="en-US" sz="2400" dirty="0"/>
              <a:t>about </a:t>
            </a:r>
            <a:r>
              <a:rPr lang="en-US" sz="2400" dirty="0" smtClean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selecting data that </a:t>
            </a:r>
            <a:r>
              <a:rPr lang="en-US" b="1" dirty="0" smtClean="0"/>
              <a:t>is effective for your goals</a:t>
            </a:r>
            <a:r>
              <a:rPr lang="en-US" b="1" dirty="0"/>
              <a:t> </a:t>
            </a:r>
            <a:r>
              <a:rPr lang="en-US" i="1" dirty="0" smtClean="0"/>
              <a:t>Your </a:t>
            </a:r>
            <a:r>
              <a:rPr lang="en-US" i="1" dirty="0"/>
              <a:t>final product will be judged based on the strength and appropriateness of the data you select. </a:t>
            </a:r>
          </a:p>
          <a:p>
            <a:pPr marL="0" indent="0">
              <a:buNone/>
            </a:pPr>
            <a:r>
              <a:rPr lang="en-US" b="1" i="1" dirty="0" smtClean="0"/>
              <a:t>Data sets:</a:t>
            </a:r>
          </a:p>
          <a:p>
            <a:r>
              <a:rPr lang="en-US" dirty="0" smtClean="0"/>
              <a:t>Same as project 1</a:t>
            </a:r>
          </a:p>
          <a:p>
            <a:r>
              <a:rPr lang="en-US" dirty="0" smtClean="0"/>
              <a:t>Plus Big Query</a:t>
            </a:r>
          </a:p>
          <a:p>
            <a:r>
              <a:rPr lang="en-US" dirty="0" smtClean="0"/>
              <a:t>Plus data </a:t>
            </a:r>
            <a:r>
              <a:rPr lang="en-US" dirty="0"/>
              <a:t>repository of </a:t>
            </a:r>
            <a:r>
              <a:rPr lang="en-US" dirty="0" smtClean="0"/>
              <a:t>ICWSM.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experience with selecting data that can effectively tell the story you wish to tell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may want to show dynamic </a:t>
            </a:r>
            <a:r>
              <a:rPr lang="en-US" dirty="0" smtClean="0"/>
              <a:t>information (data about themselves, tweets, </a:t>
            </a:r>
            <a:r>
              <a:rPr lang="en-US" i="1" dirty="0" smtClean="0"/>
              <a:t>etc.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Static data is also fine</a:t>
            </a:r>
          </a:p>
          <a:p>
            <a:pPr marL="0" indent="0">
              <a:buNone/>
            </a:pPr>
            <a:r>
              <a:rPr lang="en-US" dirty="0" smtClean="0"/>
              <a:t>Lots of links to potential data on the project page (off of </a:t>
            </a:r>
            <a:r>
              <a:rPr lang="en-US" dirty="0" err="1" smtClean="0"/>
              <a:t>Homeworks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visually documenting your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care and clarity with which you document your </a:t>
            </a:r>
            <a:r>
              <a:rPr lang="en-US" b="1" i="1" dirty="0"/>
              <a:t>sources and </a:t>
            </a:r>
            <a:r>
              <a:rPr lang="en-US" b="1" i="1" dirty="0" smtClean="0"/>
              <a:t>approach </a:t>
            </a:r>
            <a:r>
              <a:rPr lang="en-US" i="1" dirty="0" smtClean="0"/>
              <a:t>and </a:t>
            </a:r>
            <a:r>
              <a:rPr lang="en-US" i="1" dirty="0"/>
              <a:t>the</a:t>
            </a:r>
            <a:r>
              <a:rPr lang="en-US" b="1" i="1" dirty="0"/>
              <a:t> clarity of the goals </a:t>
            </a:r>
            <a:r>
              <a:rPr lang="en-US" i="1" dirty="0"/>
              <a:t>of what you are doing.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Today: Count of final project groups (approximate)</a:t>
            </a:r>
          </a:p>
          <a:p>
            <a:pPr marL="0" indent="0">
              <a:buNone/>
            </a:pPr>
            <a:r>
              <a:rPr lang="en-US" dirty="0" smtClean="0"/>
              <a:t>Thursday: Sign up for meetings at end of class</a:t>
            </a:r>
          </a:p>
          <a:p>
            <a:pPr marL="0" indent="0">
              <a:buNone/>
            </a:pPr>
            <a:r>
              <a:rPr lang="en-US" dirty="0" smtClean="0"/>
              <a:t>Tuesday 4/8 Meet the instructor for project planning (meeting length depends on number of groups; I am available 9-12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Tuesday 4/22: Meet instructor (again) to discuss progress (9-12)</a:t>
            </a:r>
          </a:p>
          <a:p>
            <a:pPr marL="0" indent="0">
              <a:buNone/>
            </a:pPr>
            <a:r>
              <a:rPr lang="en-US" dirty="0" smtClean="0"/>
              <a:t>Thursday 4/22 Review session for </a:t>
            </a:r>
            <a:r>
              <a:rPr lang="en-US" smtClean="0"/>
              <a:t>final exam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Tuesday 4/29: Take home final given out (on Blackboard)</a:t>
            </a:r>
          </a:p>
          <a:p>
            <a:pPr marL="0" indent="0">
              <a:buNone/>
            </a:pPr>
            <a:r>
              <a:rPr lang="en-US" dirty="0" smtClean="0"/>
              <a:t>Thursday 5/1: Take home final due</a:t>
            </a:r>
          </a:p>
          <a:p>
            <a:pPr marL="0" indent="0">
              <a:buNone/>
            </a:pPr>
            <a:r>
              <a:rPr lang="en-US" dirty="0" smtClean="0"/>
              <a:t>Finals slot: Final project due &amp; 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7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web </a:t>
            </a:r>
            <a:r>
              <a:rPr lang="en-US" dirty="0"/>
              <a:t>page that addresses </a:t>
            </a:r>
            <a:r>
              <a:rPr lang="en-US" dirty="0" smtClean="0"/>
              <a:t>all 3 </a:t>
            </a:r>
            <a:r>
              <a:rPr lang="en-US" dirty="0"/>
              <a:t>points </a:t>
            </a:r>
            <a:r>
              <a:rPr lang="en-US" dirty="0" smtClean="0"/>
              <a:t>above:</a:t>
            </a:r>
            <a:endParaRPr lang="en-US" dirty="0"/>
          </a:p>
          <a:p>
            <a:r>
              <a:rPr lang="en-US" dirty="0" smtClean="0"/>
              <a:t>Provide end users with access to data</a:t>
            </a:r>
            <a:endParaRPr lang="en-US" dirty="0"/>
          </a:p>
          <a:p>
            <a:r>
              <a:rPr lang="en-US" dirty="0" smtClean="0"/>
              <a:t>The correct data</a:t>
            </a:r>
            <a:endParaRPr lang="en-US" dirty="0" smtClean="0"/>
          </a:p>
          <a:p>
            <a:r>
              <a:rPr lang="en-US" dirty="0" smtClean="0"/>
              <a:t>Document goals, sources, and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Presentation in class – slide deck with guidelines to be released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9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15291</TotalTime>
  <Words>413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Overview</vt:lpstr>
      <vt:lpstr>Learning Goals</vt:lpstr>
      <vt:lpstr>Learning Goals</vt:lpstr>
      <vt:lpstr>Learning Goals</vt:lpstr>
      <vt:lpstr>Learning Goals</vt:lpstr>
      <vt:lpstr>Timeline</vt:lpstr>
      <vt:lpstr>Timeline</vt:lpstr>
      <vt:lpstr>Handin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350</cp:revision>
  <cp:lastPrinted>2014-02-18T19:49:30Z</cp:lastPrinted>
  <dcterms:created xsi:type="dcterms:W3CDTF">2013-10-07T16:54:34Z</dcterms:created>
  <dcterms:modified xsi:type="dcterms:W3CDTF">2014-03-31T19:58:57Z</dcterms:modified>
</cp:coreProperties>
</file>