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handoutMasterIdLst>
    <p:handoutMasterId r:id="rId11"/>
  </p:handoutMasterIdLst>
  <p:sldIdLst>
    <p:sldId id="258" r:id="rId2"/>
    <p:sldId id="259" r:id="rId3"/>
    <p:sldId id="261" r:id="rId4"/>
    <p:sldId id="262" r:id="rId5"/>
    <p:sldId id="263" r:id="rId6"/>
    <p:sldId id="265" r:id="rId7"/>
    <p:sldId id="268" r:id="rId8"/>
    <p:sldId id="26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30" autoAdjust="0"/>
    <p:restoredTop sz="61460" autoAdjust="0"/>
  </p:normalViewPr>
  <p:slideViewPr>
    <p:cSldViewPr snapToGrid="0" snapToObjects="1">
      <p:cViewPr varScale="1">
        <p:scale>
          <a:sx n="58" d="100"/>
          <a:sy n="58" d="100"/>
        </p:scale>
        <p:origin x="-1088" y="-112"/>
      </p:cViewPr>
      <p:guideLst>
        <p:guide orient="horz" pos="2160"/>
        <p:guide pos="5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present well-scoped questions that can be answered, and explain why answering those questions is important.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a:t>
            </a:fld>
            <a:endParaRPr lang="en-US"/>
          </a:p>
        </p:txBody>
      </p:sp>
    </p:spTree>
    <p:extLst>
      <p:ext uri="{BB962C8B-B14F-4D97-AF65-F5344CB8AC3E}">
        <p14:creationId xmlns:p14="http://schemas.microsoft.com/office/powerpoint/2010/main" val="2477195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present an overview or a summary of the solution and steps taken to implement that solution. Clearly and concisely list the most important things that you learned from your </a:t>
            </a:r>
            <a:r>
              <a:rPr lang="en-US" sz="1200" i="1" kern="1200" dirty="0" smtClean="0">
                <a:solidFill>
                  <a:schemeClr val="tx1"/>
                </a:solidFill>
                <a:effectLst/>
                <a:latin typeface="+mn-lt"/>
                <a:ea typeface="+mn-ea"/>
                <a:cs typeface="+mn-cs"/>
              </a:rPr>
              <a:t>data in this portion of the project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a:t>
            </a:fld>
            <a:endParaRPr lang="en-US"/>
          </a:p>
        </p:txBody>
      </p:sp>
    </p:spTree>
    <p:extLst>
      <p:ext uri="{BB962C8B-B14F-4D97-AF65-F5344CB8AC3E}">
        <p14:creationId xmlns:p14="http://schemas.microsoft.com/office/powerpoint/2010/main" val="43748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a:t>
            </a:r>
            <a:r>
              <a:rPr lang="en-US" sz="1200" i="1" kern="1200" baseline="0" dirty="0" smtClean="0">
                <a:solidFill>
                  <a:schemeClr val="tx1"/>
                </a:solidFill>
                <a:effectLst/>
                <a:latin typeface="+mn-lt"/>
                <a:ea typeface="+mn-ea"/>
                <a:cs typeface="+mn-cs"/>
              </a:rPr>
              <a:t> explain what you wanted to know and how well your data matches that. It will be specific about where the data came from and discuss any known </a:t>
            </a:r>
            <a:r>
              <a:rPr lang="en-US" sz="1200" i="1" kern="1200" baseline="0" dirty="0" smtClean="0">
                <a:solidFill>
                  <a:schemeClr val="tx1"/>
                </a:solidFill>
                <a:effectLst/>
                <a:latin typeface="+mn-lt"/>
                <a:ea typeface="+mn-ea"/>
                <a:cs typeface="+mn-cs"/>
              </a:rPr>
              <a:t>quality issues</a:t>
            </a:r>
            <a:r>
              <a:rPr lang="en-US" sz="1200" i="1"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288587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should also give an overview of the different parts of the </a:t>
            </a:r>
            <a:r>
              <a:rPr lang="en-US" sz="1200" i="1" kern="1200" dirty="0" smtClean="0">
                <a:solidFill>
                  <a:schemeClr val="tx1"/>
                </a:solidFill>
                <a:effectLst/>
                <a:latin typeface="+mn-lt"/>
                <a:ea typeface="+mn-ea"/>
                <a:cs typeface="+mn-cs"/>
              </a:rPr>
              <a:t>visualization and </a:t>
            </a:r>
            <a:r>
              <a:rPr lang="en-US" sz="1200" i="1" kern="1200" dirty="0" smtClean="0">
                <a:solidFill>
                  <a:schemeClr val="tx1"/>
                </a:solidFill>
                <a:effectLst/>
                <a:latin typeface="+mn-lt"/>
                <a:ea typeface="+mn-ea"/>
                <a:cs typeface="+mn-cs"/>
              </a:rPr>
              <a:t>explain</a:t>
            </a:r>
            <a:r>
              <a:rPr lang="en-US" sz="1200" i="1" kern="1200" baseline="0" dirty="0" smtClean="0">
                <a:solidFill>
                  <a:schemeClr val="tx1"/>
                </a:solidFill>
                <a:effectLst/>
                <a:latin typeface="+mn-lt"/>
                <a:ea typeface="+mn-ea"/>
                <a:cs typeface="+mn-cs"/>
              </a:rPr>
              <a:t> how it meets the goals you </a:t>
            </a:r>
            <a:r>
              <a:rPr lang="en-US" sz="1200" i="1" kern="1200" baseline="0" dirty="0" smtClean="0">
                <a:solidFill>
                  <a:schemeClr val="tx1"/>
                </a:solidFill>
                <a:effectLst/>
                <a:latin typeface="+mn-lt"/>
                <a:ea typeface="+mn-ea"/>
                <a:cs typeface="+mn-cs"/>
              </a:rPr>
              <a:t>laid </a:t>
            </a:r>
            <a:r>
              <a:rPr lang="en-US" sz="1200" i="1" kern="1200" baseline="0" dirty="0" smtClean="0">
                <a:solidFill>
                  <a:schemeClr val="tx1"/>
                </a:solidFill>
                <a:effectLst/>
                <a:latin typeface="+mn-lt"/>
                <a:ea typeface="+mn-ea"/>
                <a:cs typeface="+mn-cs"/>
              </a:rPr>
              <a:t>out earlier in the talk</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07189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include a brief discussion about any issues with the </a:t>
            </a:r>
            <a:r>
              <a:rPr lang="en-US" sz="1200" i="1" kern="1200" dirty="0" smtClean="0">
                <a:solidFill>
                  <a:schemeClr val="tx1"/>
                </a:solidFill>
                <a:effectLst/>
                <a:latin typeface="+mn-lt"/>
                <a:ea typeface="+mn-ea"/>
                <a:cs typeface="+mn-cs"/>
              </a:rPr>
              <a:t>visualization or </a:t>
            </a:r>
            <a:r>
              <a:rPr lang="en-US" sz="1200" i="1" kern="1200" dirty="0" smtClean="0">
                <a:solidFill>
                  <a:schemeClr val="tx1"/>
                </a:solidFill>
                <a:effectLst/>
                <a:latin typeface="+mn-lt"/>
                <a:ea typeface="+mn-ea"/>
                <a:cs typeface="+mn-cs"/>
              </a:rPr>
              <a:t>limits on what it</a:t>
            </a:r>
            <a:r>
              <a:rPr lang="en-US" sz="1200" i="1" kern="1200" baseline="0" dirty="0" smtClean="0">
                <a:solidFill>
                  <a:schemeClr val="tx1"/>
                </a:solidFill>
                <a:effectLst/>
                <a:latin typeface="+mn-lt"/>
                <a:ea typeface="+mn-ea"/>
                <a:cs typeface="+mn-cs"/>
              </a:rPr>
              <a:t> is capable of, </a:t>
            </a:r>
            <a:r>
              <a:rPr lang="en-US" sz="1200" i="1" kern="1200" dirty="0" smtClean="0">
                <a:solidFill>
                  <a:schemeClr val="tx1"/>
                </a:solidFill>
                <a:effectLst/>
                <a:latin typeface="+mn-lt"/>
                <a:ea typeface="+mn-ea"/>
                <a:cs typeface="+mn-cs"/>
              </a:rPr>
              <a:t>how the </a:t>
            </a:r>
            <a:r>
              <a:rPr lang="en-US" sz="1200" i="1" kern="1200" dirty="0" smtClean="0">
                <a:solidFill>
                  <a:schemeClr val="tx1"/>
                </a:solidFill>
                <a:effectLst/>
                <a:latin typeface="+mn-lt"/>
                <a:ea typeface="+mn-ea"/>
                <a:cs typeface="+mn-cs"/>
              </a:rPr>
              <a:t>visualization</a:t>
            </a:r>
            <a:r>
              <a:rPr lang="en-US" sz="1200" i="1" kern="1200" baseline="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could </a:t>
            </a:r>
            <a:r>
              <a:rPr lang="en-US" sz="1200" i="1" kern="1200" dirty="0" smtClean="0">
                <a:solidFill>
                  <a:schemeClr val="tx1"/>
                </a:solidFill>
                <a:effectLst/>
                <a:latin typeface="+mn-lt"/>
                <a:ea typeface="+mn-ea"/>
                <a:cs typeface="+mn-cs"/>
              </a:rPr>
              <a:t>be improved in the future or any new questions that have arisen from the data exploration.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03654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provide a clear description of your method of the analysis</a:t>
            </a:r>
            <a:r>
              <a:rPr lang="en-US" sz="1200" i="1" kern="1200" baseline="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of the data, the assumptions you made (and why they are correct) and the results of this analysis.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3353748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show understanding of the underlining challenges with answering the questions, and will provide examples of existing attempts to answer the question and why these answers are lacking. Also, if nobody attempted to answer these questions before, are they really important or even answerable?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9051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3/27/16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3/27/16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3/27/16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Subtitle</a:t>
            </a:r>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Who were the people involved</a:t>
            </a:r>
            <a:endParaRPr lang="en-US" dirty="0"/>
          </a:p>
        </p:txBody>
      </p:sp>
      <p:sp>
        <p:nvSpPr>
          <p:cNvPr id="10" name="Rectangle 9"/>
          <p:cNvSpPr/>
          <p:nvPr/>
        </p:nvSpPr>
        <p:spPr>
          <a:xfrm>
            <a:off x="2245000" y="1424168"/>
            <a:ext cx="4717973" cy="1600438"/>
          </a:xfrm>
          <a:prstGeom prst="rect">
            <a:avLst/>
          </a:prstGeom>
        </p:spPr>
        <p:txBody>
          <a:bodyPr wrap="square">
            <a:spAutoFit/>
          </a:bodyPr>
          <a:lstStyle/>
          <a:p>
            <a:r>
              <a:rPr lang="en-US" sz="4900" b="1" dirty="0" smtClean="0"/>
              <a:t>The Name of your Project</a:t>
            </a:r>
            <a:endParaRPr lang="en-US" sz="4900" dirty="0">
              <a:latin typeface="Copperplate"/>
              <a:cs typeface="Copperplate"/>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 [1 slide]</a:t>
            </a:r>
            <a:endParaRPr lang="en-US" dirty="0"/>
          </a:p>
        </p:txBody>
      </p:sp>
      <p:sp>
        <p:nvSpPr>
          <p:cNvPr id="3" name="Content Placeholder 2"/>
          <p:cNvSpPr>
            <a:spLocks noGrp="1"/>
          </p:cNvSpPr>
          <p:nvPr>
            <p:ph idx="1"/>
          </p:nvPr>
        </p:nvSpPr>
        <p:spPr/>
        <p:txBody>
          <a:bodyPr/>
          <a:lstStyle/>
          <a:p>
            <a:pPr marL="0" indent="0">
              <a:buNone/>
            </a:pPr>
            <a:r>
              <a:rPr lang="en-US" dirty="0" smtClean="0"/>
              <a:t>What question did you set out to answer?</a:t>
            </a:r>
          </a:p>
          <a:p>
            <a:pPr marL="0" indent="0">
              <a:buNone/>
            </a:pPr>
            <a:r>
              <a:rPr lang="en-US" dirty="0" smtClean="0"/>
              <a:t>What is the value of answering this question? To whom?</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7155967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your Solution [1-2 slides]</a:t>
            </a:r>
            <a:endParaRPr lang="en-US" dirty="0"/>
          </a:p>
        </p:txBody>
      </p:sp>
      <p:sp>
        <p:nvSpPr>
          <p:cNvPr id="3" name="Content Placeholder 2"/>
          <p:cNvSpPr>
            <a:spLocks noGrp="1"/>
          </p:cNvSpPr>
          <p:nvPr>
            <p:ph idx="1"/>
          </p:nvPr>
        </p:nvSpPr>
        <p:spPr/>
        <p:txBody>
          <a:bodyPr/>
          <a:lstStyle/>
          <a:p>
            <a:r>
              <a:rPr lang="en-US" dirty="0" smtClean="0"/>
              <a:t>Summarize in one slide what you did to answer this question. </a:t>
            </a:r>
          </a:p>
          <a:p>
            <a:r>
              <a:rPr lang="en-US" dirty="0" smtClean="0"/>
              <a:t>What are the most important things you learned?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236500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your data come from? [1-2 slides]</a:t>
            </a:r>
            <a:endParaRPr lang="en-US" dirty="0"/>
          </a:p>
        </p:txBody>
      </p:sp>
      <p:sp>
        <p:nvSpPr>
          <p:cNvPr id="3" name="Content Placeholder 2"/>
          <p:cNvSpPr>
            <a:spLocks noGrp="1"/>
          </p:cNvSpPr>
          <p:nvPr>
            <p:ph idx="1"/>
          </p:nvPr>
        </p:nvSpPr>
        <p:spPr/>
        <p:txBody>
          <a:bodyPr/>
          <a:lstStyle/>
          <a:p>
            <a:r>
              <a:rPr lang="en-US" dirty="0" smtClean="0"/>
              <a:t>What was your target population? </a:t>
            </a:r>
          </a:p>
          <a:p>
            <a:r>
              <a:rPr lang="en-US" dirty="0" smtClean="0"/>
              <a:t>How closely does your data represent them?</a:t>
            </a:r>
          </a:p>
          <a:p>
            <a:r>
              <a:rPr lang="en-US" dirty="0" smtClean="0"/>
              <a:t>Who collected it?</a:t>
            </a:r>
          </a:p>
          <a:p>
            <a:r>
              <a:rPr lang="en-US" dirty="0" smtClean="0"/>
              <a:t>How reliable is it?</a:t>
            </a:r>
          </a:p>
          <a:p>
            <a:r>
              <a:rPr lang="en-US" dirty="0"/>
              <a:t>What problems did you discover in the data and how did you address them?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71756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a:t>
            </a:r>
            <a:r>
              <a:rPr lang="en-US" dirty="0" smtClean="0"/>
              <a:t>1-2 slides]</a:t>
            </a:r>
            <a:endParaRPr lang="en-US" dirty="0"/>
          </a:p>
        </p:txBody>
      </p:sp>
      <p:sp>
        <p:nvSpPr>
          <p:cNvPr id="3" name="Content Placeholder 2"/>
          <p:cNvSpPr>
            <a:spLocks noGrp="1"/>
          </p:cNvSpPr>
          <p:nvPr>
            <p:ph idx="1"/>
          </p:nvPr>
        </p:nvSpPr>
        <p:spPr/>
        <p:txBody>
          <a:bodyPr/>
          <a:lstStyle/>
          <a:p>
            <a:r>
              <a:rPr lang="en-US" dirty="0" smtClean="0"/>
              <a:t>How does your system work</a:t>
            </a:r>
          </a:p>
          <a:p>
            <a:r>
              <a:rPr lang="en-US" dirty="0" smtClean="0"/>
              <a:t>How does it answer the question you posed</a:t>
            </a:r>
            <a:r>
              <a:rPr lang="en-US" dirty="0" smtClean="0"/>
              <a:t>?</a:t>
            </a:r>
          </a:p>
          <a:p>
            <a:r>
              <a:rPr lang="en-US" dirty="0" smtClean="0"/>
              <a:t>Show us some pictures or a demo!</a:t>
            </a:r>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43684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pPr lvl="0"/>
            <a:r>
              <a:rPr lang="en-US" dirty="0"/>
              <a:t>What are some of the limitations of your approach and what are the next steps that you could do to improve your data exploration?</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50685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 [1-3 slides]</a:t>
            </a:r>
            <a:endParaRPr lang="en-US" dirty="0"/>
          </a:p>
        </p:txBody>
      </p:sp>
      <p:sp>
        <p:nvSpPr>
          <p:cNvPr id="3" name="Content Placeholder 2"/>
          <p:cNvSpPr>
            <a:spLocks noGrp="1"/>
          </p:cNvSpPr>
          <p:nvPr>
            <p:ph idx="1"/>
          </p:nvPr>
        </p:nvSpPr>
        <p:spPr/>
        <p:txBody>
          <a:bodyPr/>
          <a:lstStyle/>
          <a:p>
            <a:r>
              <a:rPr lang="en-US" dirty="0" smtClean="0"/>
              <a:t>What methods did you use to explore the data?</a:t>
            </a:r>
          </a:p>
          <a:p>
            <a:pPr lvl="1"/>
            <a:r>
              <a:rPr lang="en-US" dirty="0" smtClean="0"/>
              <a:t>Did you use statistics? What did you do? Why is it correct? What did you find?</a:t>
            </a:r>
          </a:p>
          <a:p>
            <a:pPr lvl="1"/>
            <a:r>
              <a:rPr lang="en-US" dirty="0" smtClean="0"/>
              <a:t>Did you use machine learning? What did you do? Why is it correct? What did you find?</a:t>
            </a:r>
          </a:p>
          <a:p>
            <a:pPr lvl="1"/>
            <a:r>
              <a:rPr lang="en-US" dirty="0" smtClean="0"/>
              <a:t>Did you use visualization? What did you do? Why is it correct? What did you find</a:t>
            </a:r>
            <a:r>
              <a:rPr lang="en-US" dirty="0" smtClean="0"/>
              <a:t>?</a:t>
            </a:r>
          </a:p>
          <a:p>
            <a:pPr lvl="1"/>
            <a:endParaRPr lang="en-US" dirty="0"/>
          </a:p>
          <a:p>
            <a:pPr lvl="1"/>
            <a:r>
              <a:rPr lang="en-US" dirty="0"/>
              <a:t>NOT REQUIRED FOR THIS PRESENTATION BUT EXPECTED AT THE FINAL</a:t>
            </a:r>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457755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Work [1 slide]</a:t>
            </a:r>
            <a:endParaRPr lang="en-US" dirty="0"/>
          </a:p>
        </p:txBody>
      </p:sp>
      <p:sp>
        <p:nvSpPr>
          <p:cNvPr id="3" name="Content Placeholder 2"/>
          <p:cNvSpPr>
            <a:spLocks noGrp="1"/>
          </p:cNvSpPr>
          <p:nvPr>
            <p:ph idx="1"/>
          </p:nvPr>
        </p:nvSpPr>
        <p:spPr/>
        <p:txBody>
          <a:bodyPr/>
          <a:lstStyle/>
          <a:p>
            <a:r>
              <a:rPr lang="en-US" dirty="0" smtClean="0"/>
              <a:t>What answers or partial answers to this question already exist?</a:t>
            </a:r>
          </a:p>
          <a:p>
            <a:r>
              <a:rPr lang="en-US" dirty="0" smtClean="0"/>
              <a:t>What if anything is hard about answering your </a:t>
            </a:r>
            <a:r>
              <a:rPr lang="en-US" dirty="0" smtClean="0"/>
              <a:t>question</a:t>
            </a:r>
          </a:p>
          <a:p>
            <a:endParaRPr lang="en-US" dirty="0"/>
          </a:p>
          <a:p>
            <a:r>
              <a:rPr lang="en-US" dirty="0" smtClean="0"/>
              <a:t>NOT REQUIRED FOR THIS PRESENTATION BUT EXPECTED AT THE FINAL</a:t>
            </a:r>
            <a:endParaRPr lang="en-US" dirty="0" smtClean="0"/>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3539659798"/>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20871</TotalTime>
  <Words>579</Words>
  <Application>Microsoft Macintosh PowerPoint</Application>
  <PresentationFormat>On-screen Show (4:3)</PresentationFormat>
  <Paragraphs>64</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Promise [1 slide]</vt:lpstr>
      <vt:lpstr>Overview of your Solution [1-2 slides]</vt:lpstr>
      <vt:lpstr>Where did your data come from? [1-2 slides]</vt:lpstr>
      <vt:lpstr>Visualization [1-2 slides]</vt:lpstr>
      <vt:lpstr>Limitations</vt:lpstr>
      <vt:lpstr>Technical details [1-3 slides]</vt:lpstr>
      <vt:lpstr>Past Work [1 slide]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751</cp:revision>
  <dcterms:created xsi:type="dcterms:W3CDTF">2013-10-07T16:54:34Z</dcterms:created>
  <dcterms:modified xsi:type="dcterms:W3CDTF">2016-03-27T10:57:07Z</dcterms:modified>
</cp:coreProperties>
</file>