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</a:t>
            </a:r>
            <a:br>
              <a:rPr lang="en-US" dirty="0" smtClean="0"/>
            </a:br>
            <a:r>
              <a:rPr lang="en-US" dirty="0" smtClean="0"/>
              <a:t>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Summary not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Loses all information about the relationships across columns (</a:t>
            </a:r>
            <a:r>
              <a:rPr lang="en-US" sz="2400" i="1" dirty="0" smtClean="0"/>
              <a:t>i.e.</a:t>
            </a:r>
            <a:r>
              <a:rPr lang="en-US" sz="2400" dirty="0" smtClean="0"/>
              <a:t> the relationship between age and outcome; zip found and zip lost; and so 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may need to change this to </a:t>
            </a:r>
            <a:r>
              <a:rPr lang="en-US" sz="2400" smtClean="0"/>
              <a:t>explore coherence </a:t>
            </a:r>
            <a:r>
              <a:rPr lang="en-US" sz="2400" dirty="0" smtClean="0"/>
              <a:t>&amp;  correctness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</a:t>
            </a:r>
            <a:r>
              <a:rPr lang="en-US" dirty="0" smtClean="0"/>
              <a:t>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1682</Words>
  <Application>Microsoft Macintosh PowerPoint</Application>
  <PresentationFormat>On-screen Show (4:3)</PresentationFormat>
  <Paragraphs>215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Introducing Byte 2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What does the Summary not tell you?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219</cp:revision>
  <dcterms:created xsi:type="dcterms:W3CDTF">2013-10-07T16:54:34Z</dcterms:created>
  <dcterms:modified xsi:type="dcterms:W3CDTF">2014-01-23T02:41:37Z</dcterms:modified>
</cp:coreProperties>
</file>