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charts/chart2.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437" r:id="rId3"/>
    <p:sldId id="438" r:id="rId4"/>
    <p:sldId id="447" r:id="rId5"/>
    <p:sldId id="454" r:id="rId6"/>
    <p:sldId id="439" r:id="rId7"/>
    <p:sldId id="441" r:id="rId8"/>
    <p:sldId id="455" r:id="rId9"/>
    <p:sldId id="448" r:id="rId10"/>
    <p:sldId id="453" r:id="rId11"/>
    <p:sldId id="449" r:id="rId12"/>
    <p:sldId id="452" r:id="rId13"/>
    <p:sldId id="461" r:id="rId14"/>
    <p:sldId id="462" r:id="rId15"/>
    <p:sldId id="451" r:id="rId16"/>
    <p:sldId id="456" r:id="rId17"/>
    <p:sldId id="463" r:id="rId18"/>
    <p:sldId id="457" r:id="rId19"/>
    <p:sldId id="442" r:id="rId20"/>
    <p:sldId id="429" r:id="rId21"/>
    <p:sldId id="430" r:id="rId22"/>
    <p:sldId id="445" r:id="rId23"/>
    <p:sldId id="440" r:id="rId24"/>
    <p:sldId id="446" r:id="rId25"/>
    <p:sldId id="431" r:id="rId26"/>
    <p:sldId id="459" r:id="rId27"/>
    <p:sldId id="460" r:id="rId28"/>
    <p:sldId id="443" r:id="rId29"/>
    <p:sldId id="46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7221" autoAdjust="0"/>
  </p:normalViewPr>
  <p:slideViewPr>
    <p:cSldViewPr snapToGrid="0" snapToObjects="1">
      <p:cViewPr varScale="1">
        <p:scale>
          <a:sx n="45" d="100"/>
          <a:sy n="45" d="100"/>
        </p:scale>
        <p:origin x="-2752"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i00:Desktop:Journal%20Paper:location_distribution_visualiz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risi00:Desktop:label_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chrisi00:Desktop:label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1st and 2nd Most Frequent Location Distribution by Data Set</a:t>
            </a:r>
          </a:p>
        </c:rich>
      </c:tx>
      <c:layout/>
      <c:overlay val="0"/>
    </c:title>
    <c:autoTitleDeleted val="0"/>
    <c:plotArea>
      <c:layout/>
      <c:barChart>
        <c:barDir val="col"/>
        <c:grouping val="clustered"/>
        <c:varyColors val="0"/>
        <c:ser>
          <c:idx val="0"/>
          <c:order val="0"/>
          <c:tx>
            <c:strRef>
              <c:f>Sheet1!$B$7</c:f>
              <c:strCache>
                <c:ptCount val="1"/>
                <c:pt idx="0">
                  <c:v>All-Day</c:v>
                </c:pt>
              </c:strCache>
            </c:strRef>
          </c:tx>
          <c:invertIfNegative val="0"/>
          <c:errBars>
            <c:errBarType val="both"/>
            <c:errValType val="cust"/>
            <c:noEndCap val="0"/>
            <c:pl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plus>
            <c:min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Sheet1!$C$7:$H$7</c:f>
              <c:numCache>
                <c:formatCode>0.00%</c:formatCode>
                <c:ptCount val="6"/>
                <c:pt idx="0">
                  <c:v>0.493478430946157</c:v>
                </c:pt>
                <c:pt idx="1">
                  <c:v>0.22273868332615</c:v>
                </c:pt>
                <c:pt idx="2">
                  <c:v>0.840208790697674</c:v>
                </c:pt>
                <c:pt idx="3">
                  <c:v>0.0756394457831325</c:v>
                </c:pt>
                <c:pt idx="4">
                  <c:v>0.56201415</c:v>
                </c:pt>
                <c:pt idx="5">
                  <c:v>0.2311639</c:v>
                </c:pt>
              </c:numCache>
            </c:numRef>
          </c:val>
        </c:ser>
        <c:ser>
          <c:idx val="1"/>
          <c:order val="1"/>
          <c:tx>
            <c:strRef>
              <c:f>Sheet1!$B$8</c:f>
              <c:strCache>
                <c:ptCount val="1"/>
                <c:pt idx="0">
                  <c:v>8am-6pm</c:v>
                </c:pt>
              </c:strCache>
            </c:strRef>
          </c:tx>
          <c:invertIfNegative val="0"/>
          <c:errBars>
            <c:errBarType val="both"/>
            <c:errValType val="cust"/>
            <c:noEndCap val="0"/>
            <c:pl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plus>
            <c:min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Sheet1!$C$8:$H$8</c:f>
              <c:numCache>
                <c:formatCode>0.00%</c:formatCode>
                <c:ptCount val="6"/>
                <c:pt idx="0">
                  <c:v>0.478163497820109</c:v>
                </c:pt>
                <c:pt idx="1">
                  <c:v>0.299202963275492</c:v>
                </c:pt>
                <c:pt idx="2">
                  <c:v>0.785522360465116</c:v>
                </c:pt>
                <c:pt idx="3">
                  <c:v>0.102750272727272</c:v>
                </c:pt>
                <c:pt idx="4">
                  <c:v>0.562049425</c:v>
                </c:pt>
                <c:pt idx="5">
                  <c:v>0.1757725</c:v>
                </c:pt>
              </c:numCache>
            </c:numRef>
          </c:val>
        </c:ser>
        <c:dLbls>
          <c:showLegendKey val="0"/>
          <c:showVal val="0"/>
          <c:showCatName val="0"/>
          <c:showSerName val="0"/>
          <c:showPercent val="0"/>
          <c:showBubbleSize val="0"/>
        </c:dLbls>
        <c:gapWidth val="150"/>
        <c:axId val="-2109082056"/>
        <c:axId val="-2109079080"/>
      </c:barChart>
      <c:catAx>
        <c:axId val="-2109082056"/>
        <c:scaling>
          <c:orientation val="minMax"/>
        </c:scaling>
        <c:delete val="0"/>
        <c:axPos val="b"/>
        <c:majorTickMark val="out"/>
        <c:minorTickMark val="none"/>
        <c:tickLblPos val="nextTo"/>
        <c:crossAx val="-2109079080"/>
        <c:crosses val="autoZero"/>
        <c:auto val="1"/>
        <c:lblAlgn val="ctr"/>
        <c:lblOffset val="100"/>
        <c:noMultiLvlLbl val="0"/>
      </c:catAx>
      <c:valAx>
        <c:axId val="-2109079080"/>
        <c:scaling>
          <c:orientation val="minMax"/>
        </c:scaling>
        <c:delete val="0"/>
        <c:axPos val="l"/>
        <c:majorGridlines/>
        <c:title>
          <c:tx>
            <c:rich>
              <a:bodyPr rot="-5400000" vert="horz"/>
              <a:lstStyle/>
              <a:p>
                <a:pPr>
                  <a:defRPr/>
                </a:pPr>
                <a:r>
                  <a:rPr lang="en-US"/>
                  <a:t>Average Percentage of Total Data Set</a:t>
                </a:r>
              </a:p>
            </c:rich>
          </c:tx>
          <c:layout/>
          <c:overlay val="0"/>
        </c:title>
        <c:numFmt formatCode="0.00%" sourceLinked="1"/>
        <c:majorTickMark val="out"/>
        <c:minorTickMark val="none"/>
        <c:tickLblPos val="nextTo"/>
        <c:crossAx val="-2109082056"/>
        <c:crosses val="autoZero"/>
        <c:crossBetween val="between"/>
      </c:valAx>
    </c:plotArea>
    <c:legend>
      <c:legendPos val="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105766792"/>
        <c:axId val="-2105761368"/>
      </c:lineChart>
      <c:catAx>
        <c:axId val="-2105766792"/>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05761368"/>
        <c:crosses val="autoZero"/>
        <c:auto val="1"/>
        <c:lblAlgn val="ctr"/>
        <c:lblOffset val="100"/>
        <c:noMultiLvlLbl val="0"/>
      </c:catAx>
      <c:valAx>
        <c:axId val="-2105761368"/>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105766792"/>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114455416"/>
        <c:axId val="-2114449064"/>
      </c:lineChart>
      <c:catAx>
        <c:axId val="-2114455416"/>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14449064"/>
        <c:crosses val="autoZero"/>
        <c:auto val="1"/>
        <c:lblAlgn val="ctr"/>
        <c:lblOffset val="100"/>
        <c:noMultiLvlLbl val="0"/>
      </c:catAx>
      <c:valAx>
        <c:axId val="-2114449064"/>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114455416"/>
        <c:crosses val="autoZero"/>
        <c:crossBetween val="between"/>
      </c:valAx>
    </c:plotArea>
    <c:legend>
      <c:legendPos val="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F8DF015-0682-4746-8604-4985423D31EE}" type="presOf" srcId="{0E04AED8-7038-0A42-8634-C5977FF790C8}" destId="{D73F10D6-F582-1D4C-B50E-58CD7561A6C6}" srcOrd="0" destOrd="0" presId="urn:microsoft.com/office/officeart/2005/8/layout/cycle4"/>
    <dgm:cxn modelId="{0524336E-02B5-D94A-B795-93BA7C28A07E}" type="presOf" srcId="{8CAE612E-4A2A-5249-9631-90CF4330AB5B}" destId="{3FF248A9-1ECA-5E4D-B5A8-F82267C6CAAD}" srcOrd="1" destOrd="1" presId="urn:microsoft.com/office/officeart/2005/8/layout/cycle4"/>
    <dgm:cxn modelId="{AE5E660C-2C77-CF4D-88E8-E3542D730790}" type="presOf" srcId="{AE17E997-B18D-F346-95B4-70ED57A7C3EC}" destId="{E4B15037-E85B-F34E-9E0E-080248620F11}"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CA4CC953-70A6-D245-8826-EF074A5B3742}" type="presOf" srcId="{AE17E997-B18D-F346-95B4-70ED57A7C3EC}" destId="{6DB19F31-D6E3-3644-AEBF-C602366F40B9}" srcOrd="1" destOrd="0" presId="urn:microsoft.com/office/officeart/2005/8/layout/cycle4"/>
    <dgm:cxn modelId="{9C5F88A5-5241-1B4B-949C-8E0B9ABD779F}" type="presOf" srcId="{3727876D-409E-1241-A806-79DAD0BEFCD7}" destId="{68B16957-5484-344F-AF2A-ADED4707D930}" srcOrd="0" destOrd="0" presId="urn:microsoft.com/office/officeart/2005/8/layout/cycle4"/>
    <dgm:cxn modelId="{CA623C30-3787-8047-86D4-6E99300795A0}" type="presOf" srcId="{62D317BC-6339-A548-9EB8-357425FA5FA2}" destId="{93F0E79A-D2D7-5D40-AADD-1BED4B6840CD}" srcOrd="1"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5D2AC55-DC25-BC45-822F-171963467789}" type="presOf" srcId="{2DF09E0E-723A-9947-B50E-1F608DD7D4F1}" destId="{0DB6BE28-1FFA-7347-A425-714C1292A813}"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BA410453-165D-7F44-90CD-B19EEF844D93}" type="presOf" srcId="{8CAE612E-4A2A-5249-9631-90CF4330AB5B}" destId="{9427E16C-BF36-BE4C-A02D-822025DC2E83}" srcOrd="0" destOrd="1" presId="urn:microsoft.com/office/officeart/2005/8/layout/cycle4"/>
    <dgm:cxn modelId="{13360A65-1E23-ED48-8D0A-B9FA3B974FB9}" type="presOf" srcId="{16A04E84-420E-CC46-BF74-EA2FE17D4A6D}" destId="{E4B15037-E85B-F34E-9E0E-080248620F11}" srcOrd="0" destOrd="1" presId="urn:microsoft.com/office/officeart/2005/8/layout/cycle4"/>
    <dgm:cxn modelId="{B9DF135A-4405-9843-8280-95F5F8748330}" type="presOf" srcId="{EC6376D6-B0F8-D24D-851C-A7449A31EAD4}" destId="{9427E16C-BF36-BE4C-A02D-822025DC2E83}"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88B5668-25FF-FC46-AC2E-BDC5DB982495}" type="presOf" srcId="{8AF1CED2-BC24-8644-A9A5-53EBDC964D37}" destId="{72A105F2-E393-E041-B7D3-F9DC5B86C624}"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FB436DB2-17AE-B54F-8513-FA7926F66465}"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0F4DF68A-CC66-2A46-8D4B-B877765E7A8C}" type="presOf" srcId="{8AF1CED2-BC24-8644-A9A5-53EBDC964D37}" destId="{0FEF5ED0-1C43-FA42-A617-F36572D6FDE4}" srcOrd="0" destOrd="1"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21048BA1-F700-514D-B116-66BF86DD577E}" type="presOf" srcId="{E737566F-C356-B540-8BAE-98FED1498318}" destId="{93F0E79A-D2D7-5D40-AADD-1BED4B6840CD}" srcOrd="1"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308ADB48-E85F-FE48-A61B-598C66ED6608}" type="presOf" srcId="{113ED6EE-4BC4-6840-A5CF-2083B969E52F}" destId="{0FEF5ED0-1C43-FA42-A617-F36572D6FDE4}" srcOrd="0" destOrd="0" presId="urn:microsoft.com/office/officeart/2005/8/layout/cycle4"/>
    <dgm:cxn modelId="{6A071479-97E8-374F-B635-E359FFB301B8}"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863DBE77-94ED-FC4A-A6B1-CAF4EC88D423}" type="presOf" srcId="{16A04E84-420E-CC46-BF74-EA2FE17D4A6D}" destId="{6DB19F31-D6E3-3644-AEBF-C602366F40B9}" srcOrd="1" destOrd="1" presId="urn:microsoft.com/office/officeart/2005/8/layout/cycle4"/>
    <dgm:cxn modelId="{018205AF-89E1-1842-89D6-61022B79CA12}" type="presOf" srcId="{8F6BA138-D229-D94D-889E-6FC079DD64EC}" destId="{EA656825-A4D3-A24D-9DCE-11E997A36D35}" srcOrd="0" destOrd="0" presId="urn:microsoft.com/office/officeart/2005/8/layout/cycle4"/>
    <dgm:cxn modelId="{551D01B5-683A-A346-BDFA-DB31131F66FE}" type="presOf" srcId="{113ED6EE-4BC4-6840-A5CF-2083B969E52F}" destId="{72A105F2-E393-E041-B7D3-F9DC5B86C624}" srcOrd="1" destOrd="0" presId="urn:microsoft.com/office/officeart/2005/8/layout/cycle4"/>
    <dgm:cxn modelId="{353F4F91-6F0F-1A40-AF39-28D81FC23ACE}" type="presOf" srcId="{EC6376D6-B0F8-D24D-851C-A7449A31EAD4}" destId="{3FF248A9-1ECA-5E4D-B5A8-F82267C6CAAD}" srcOrd="1" destOrd="0" presId="urn:microsoft.com/office/officeart/2005/8/layout/cycle4"/>
    <dgm:cxn modelId="{423935AE-6BCD-664F-BA41-54573D4E82F0}" type="presOf" srcId="{62D317BC-6339-A548-9EB8-357425FA5FA2}" destId="{A6B0D362-E56D-D944-80FF-C38FE722FFC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5BE2CBB-8BD3-714E-BBD9-00C15E994880}" type="presParOf" srcId="{91683AE2-34A6-8649-ACF5-54F7C7EF5535}" destId="{F76A40CA-EACA-F34A-9A60-1C979F43B3DA}" srcOrd="0" destOrd="0" presId="urn:microsoft.com/office/officeart/2005/8/layout/cycle4"/>
    <dgm:cxn modelId="{18707838-FC47-A542-B34B-78AFEB29A0E8}" type="presParOf" srcId="{F76A40CA-EACA-F34A-9A60-1C979F43B3DA}" destId="{00E41367-44B3-CB4B-93D6-C474ED2B1B42}" srcOrd="0" destOrd="0" presId="urn:microsoft.com/office/officeart/2005/8/layout/cycle4"/>
    <dgm:cxn modelId="{AC5F29D1-EFC3-F745-A376-A59D544E386F}" type="presParOf" srcId="{00E41367-44B3-CB4B-93D6-C474ED2B1B42}" destId="{9427E16C-BF36-BE4C-A02D-822025DC2E83}" srcOrd="0" destOrd="0" presId="urn:microsoft.com/office/officeart/2005/8/layout/cycle4"/>
    <dgm:cxn modelId="{FF88B52A-8C58-A447-B7EA-A0A8EE5205B5}" type="presParOf" srcId="{00E41367-44B3-CB4B-93D6-C474ED2B1B42}" destId="{3FF248A9-1ECA-5E4D-B5A8-F82267C6CAAD}" srcOrd="1" destOrd="0" presId="urn:microsoft.com/office/officeart/2005/8/layout/cycle4"/>
    <dgm:cxn modelId="{29914CAC-663B-D647-A962-C1A587CE4CF4}" type="presParOf" srcId="{F76A40CA-EACA-F34A-9A60-1C979F43B3DA}" destId="{A98FA29B-7185-FF42-9337-020C8453B306}" srcOrd="1" destOrd="0" presId="urn:microsoft.com/office/officeart/2005/8/layout/cycle4"/>
    <dgm:cxn modelId="{C80FC201-30DB-2B49-BF73-18B273423873}" type="presParOf" srcId="{A98FA29B-7185-FF42-9337-020C8453B306}" destId="{0FEF5ED0-1C43-FA42-A617-F36572D6FDE4}" srcOrd="0" destOrd="0" presId="urn:microsoft.com/office/officeart/2005/8/layout/cycle4"/>
    <dgm:cxn modelId="{46DE03AF-872D-9A40-9D6B-728A874DC3EF}" type="presParOf" srcId="{A98FA29B-7185-FF42-9337-020C8453B306}" destId="{72A105F2-E393-E041-B7D3-F9DC5B86C624}" srcOrd="1" destOrd="0" presId="urn:microsoft.com/office/officeart/2005/8/layout/cycle4"/>
    <dgm:cxn modelId="{629EBE9F-2618-1247-8AD8-A39BBEF905C9}" type="presParOf" srcId="{F76A40CA-EACA-F34A-9A60-1C979F43B3DA}" destId="{4958DDF6-24AF-BF45-BD02-1E838B2732DB}" srcOrd="2" destOrd="0" presId="urn:microsoft.com/office/officeart/2005/8/layout/cycle4"/>
    <dgm:cxn modelId="{49AB18C4-6B9E-7E44-BD38-29C0CFAED5CC}" type="presParOf" srcId="{4958DDF6-24AF-BF45-BD02-1E838B2732DB}" destId="{A6B0D362-E56D-D944-80FF-C38FE722FFC5}" srcOrd="0" destOrd="0" presId="urn:microsoft.com/office/officeart/2005/8/layout/cycle4"/>
    <dgm:cxn modelId="{AEA8D7C1-31BA-B742-9246-89AA02CB46AC}" type="presParOf" srcId="{4958DDF6-24AF-BF45-BD02-1E838B2732DB}" destId="{93F0E79A-D2D7-5D40-AADD-1BED4B6840CD}" srcOrd="1" destOrd="0" presId="urn:microsoft.com/office/officeart/2005/8/layout/cycle4"/>
    <dgm:cxn modelId="{C9AE352F-09E6-4A49-8866-E4D36A0517B1}" type="presParOf" srcId="{F76A40CA-EACA-F34A-9A60-1C979F43B3DA}" destId="{5E29DA7D-BEC6-4C4C-BA59-C0902FA0B530}" srcOrd="3" destOrd="0" presId="urn:microsoft.com/office/officeart/2005/8/layout/cycle4"/>
    <dgm:cxn modelId="{E828A69F-FB4E-EE46-BD31-975283D16628}" type="presParOf" srcId="{5E29DA7D-BEC6-4C4C-BA59-C0902FA0B530}" destId="{E4B15037-E85B-F34E-9E0E-080248620F11}" srcOrd="0" destOrd="0" presId="urn:microsoft.com/office/officeart/2005/8/layout/cycle4"/>
    <dgm:cxn modelId="{BFB224AC-A07D-824C-B98C-DAECFC9BF9D4}" type="presParOf" srcId="{5E29DA7D-BEC6-4C4C-BA59-C0902FA0B530}" destId="{6DB19F31-D6E3-3644-AEBF-C602366F40B9}" srcOrd="1" destOrd="0" presId="urn:microsoft.com/office/officeart/2005/8/layout/cycle4"/>
    <dgm:cxn modelId="{A74FCA72-FA8B-6B44-B0F0-21F9F526A2F0}" type="presParOf" srcId="{F76A40CA-EACA-F34A-9A60-1C979F43B3DA}" destId="{0F50BC63-EF95-1D40-A8F1-EAF76263FCFB}" srcOrd="4" destOrd="0" presId="urn:microsoft.com/office/officeart/2005/8/layout/cycle4"/>
    <dgm:cxn modelId="{C9D715A9-12AF-5444-9966-DD1C9B3328A1}" type="presParOf" srcId="{91683AE2-34A6-8649-ACF5-54F7C7EF5535}" destId="{930BC5BD-D1DC-5846-B1C6-7929E24F4EEA}" srcOrd="1" destOrd="0" presId="urn:microsoft.com/office/officeart/2005/8/layout/cycle4"/>
    <dgm:cxn modelId="{B0BDD7AB-E2D8-A747-9BC7-2C0D5CEAC47D}" type="presParOf" srcId="{930BC5BD-D1DC-5846-B1C6-7929E24F4EEA}" destId="{0DB6BE28-1FFA-7347-A425-714C1292A813}" srcOrd="0" destOrd="0" presId="urn:microsoft.com/office/officeart/2005/8/layout/cycle4"/>
    <dgm:cxn modelId="{15A2B5D5-F004-E94F-A418-002AF9C08798}" type="presParOf" srcId="{930BC5BD-D1DC-5846-B1C6-7929E24F4EEA}" destId="{EA656825-A4D3-A24D-9DCE-11E997A36D35}" srcOrd="1" destOrd="0" presId="urn:microsoft.com/office/officeart/2005/8/layout/cycle4"/>
    <dgm:cxn modelId="{F3929DA4-62FA-1245-AB37-67F9E7F87A5E}" type="presParOf" srcId="{930BC5BD-D1DC-5846-B1C6-7929E24F4EEA}" destId="{68B16957-5484-344F-AF2A-ADED4707D930}" srcOrd="2" destOrd="0" presId="urn:microsoft.com/office/officeart/2005/8/layout/cycle4"/>
    <dgm:cxn modelId="{7CF73349-E6A1-BC45-B70F-A61C87B7EDE9}" type="presParOf" srcId="{930BC5BD-D1DC-5846-B1C6-7929E24F4EEA}" destId="{D73F10D6-F582-1D4C-B50E-58CD7561A6C6}" srcOrd="3" destOrd="0" presId="urn:microsoft.com/office/officeart/2005/8/layout/cycle4"/>
    <dgm:cxn modelId="{96407414-9C6F-5045-8BA1-21149BFC5A5E}" type="presParOf" srcId="{930BC5BD-D1DC-5846-B1C6-7929E24F4EEA}" destId="{A181D60D-357D-C64A-80F4-DF150A9CC0EC}" srcOrd="4" destOrd="0" presId="urn:microsoft.com/office/officeart/2005/8/layout/cycle4"/>
    <dgm:cxn modelId="{52FC2D5A-7B8A-9C41-8B88-688B4E7EB3FE}" type="presParOf" srcId="{91683AE2-34A6-8649-ACF5-54F7C7EF5535}" destId="{9233DBFD-6642-0740-A957-1F2F0877DC15}" srcOrd="2" destOrd="0" presId="urn:microsoft.com/office/officeart/2005/8/layout/cycle4"/>
    <dgm:cxn modelId="{AD6C60C4-0CD9-4549-84F0-B4C300EB489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a:solidFill>
          <a:schemeClr val="accent1">
            <a:lumMod val="60000"/>
            <a:lumOff val="40000"/>
          </a:schemeClr>
        </a:solidFill>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DDA6B536-0A2F-E944-874D-92A575990AEC}" type="presOf" srcId="{AB8B01E7-0F4E-E747-889D-CA54AD80E86D}" destId="{532AADAA-864E-A04A-A9B7-82777CBE23DD}" srcOrd="0" destOrd="0" presId="urn:microsoft.com/office/officeart/2005/8/layout/process1"/>
    <dgm:cxn modelId="{C1B82A54-52EA-FD4A-A60C-66A8B748E5E5}" type="presOf" srcId="{A6923371-CA97-AD4E-A63A-98BF379D6B86}" destId="{E7206604-DCB1-A74A-A565-F0F9EC892BDB}" srcOrd="1"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51F3FF01-406D-C442-871A-E55AD5BE4774}" type="presOf" srcId="{00E7E94C-075C-8142-B1E2-65ABD70C7431}" destId="{34B4F100-D406-C04B-8A83-FC1337CD8A01}" srcOrd="0" destOrd="0" presId="urn:microsoft.com/office/officeart/2005/8/layout/process1"/>
    <dgm:cxn modelId="{220C19C9-5B67-9B4F-8CA5-83912A9E9733}" type="presOf" srcId="{00E7E94C-075C-8142-B1E2-65ABD70C7431}" destId="{D0DD4381-BBFC-CE44-843D-A5D1716CCC5F}" srcOrd="1" destOrd="0" presId="urn:microsoft.com/office/officeart/2005/8/layout/process1"/>
    <dgm:cxn modelId="{E397EF00-959B-6242-8A88-2AF06993CEBF}" type="presOf" srcId="{A2AAA334-3167-AB4D-98EB-3D3B1A953BAC}" destId="{8A65E051-3334-FE48-A999-502CE2CED818}" srcOrd="0" destOrd="0" presId="urn:microsoft.com/office/officeart/2005/8/layout/process1"/>
    <dgm:cxn modelId="{C706DA72-2203-424B-B25E-245DA34B3391}" srcId="{AB8B01E7-0F4E-E747-889D-CA54AD80E86D}" destId="{197A49A8-4021-464C-91EC-1539FC8D9BE6}" srcOrd="2" destOrd="0" parTransId="{83A7A50E-BA87-334C-9E47-7D851DBE4F96}" sibTransId="{142D5054-292E-5D40-AF34-60C59BAD9152}"/>
    <dgm:cxn modelId="{40E4E306-1B94-0744-9E9B-77A8F34DB807}" type="presOf" srcId="{197A49A8-4021-464C-91EC-1539FC8D9BE6}" destId="{A7962ED4-1BDC-AC49-944A-E86310B2B743}" srcOrd="0" destOrd="0" presId="urn:microsoft.com/office/officeart/2005/8/layout/process1"/>
    <dgm:cxn modelId="{48025B5D-53D8-D24D-939A-5F71E5098838}"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5063A3BE-D176-1A41-8C8B-88D36B9B5011}" type="presOf" srcId="{6929C939-418F-484F-9A52-FACF3A609246}" destId="{D02691AF-DCBA-D943-991D-0491EB435A18}" srcOrd="0" destOrd="0" presId="urn:microsoft.com/office/officeart/2005/8/layout/process1"/>
    <dgm:cxn modelId="{AFF4D611-829A-B747-BC29-1D3448254BC1}" type="presParOf" srcId="{532AADAA-864E-A04A-A9B7-82777CBE23DD}" destId="{D02691AF-DCBA-D943-991D-0491EB435A18}" srcOrd="0" destOrd="0" presId="urn:microsoft.com/office/officeart/2005/8/layout/process1"/>
    <dgm:cxn modelId="{37BB6AEA-0152-8C4D-8FD2-E63B4F554ACB}" type="presParOf" srcId="{532AADAA-864E-A04A-A9B7-82777CBE23DD}" destId="{34B4F100-D406-C04B-8A83-FC1337CD8A01}" srcOrd="1" destOrd="0" presId="urn:microsoft.com/office/officeart/2005/8/layout/process1"/>
    <dgm:cxn modelId="{621BA506-9D9F-6948-BCE3-A03DED3EEF69}" type="presParOf" srcId="{34B4F100-D406-C04B-8A83-FC1337CD8A01}" destId="{D0DD4381-BBFC-CE44-843D-A5D1716CCC5F}" srcOrd="0" destOrd="0" presId="urn:microsoft.com/office/officeart/2005/8/layout/process1"/>
    <dgm:cxn modelId="{54C0CA59-508B-3C43-B6EE-5A884922FBAB}" type="presParOf" srcId="{532AADAA-864E-A04A-A9B7-82777CBE23DD}" destId="{8A65E051-3334-FE48-A999-502CE2CED818}" srcOrd="2" destOrd="0" presId="urn:microsoft.com/office/officeart/2005/8/layout/process1"/>
    <dgm:cxn modelId="{3E32CFE4-1AE7-5145-8B3D-618DE7F769E2}" type="presParOf" srcId="{532AADAA-864E-A04A-A9B7-82777CBE23DD}" destId="{899CA860-BB21-6D4B-B16D-E9E210B8E4A0}" srcOrd="3" destOrd="0" presId="urn:microsoft.com/office/officeart/2005/8/layout/process1"/>
    <dgm:cxn modelId="{56350951-886F-C941-BFE0-A6D424858107}" type="presParOf" srcId="{899CA860-BB21-6D4B-B16D-E9E210B8E4A0}" destId="{E7206604-DCB1-A74A-A565-F0F9EC892BDB}" srcOrd="0" destOrd="0" presId="urn:microsoft.com/office/officeart/2005/8/layout/process1"/>
    <dgm:cxn modelId="{E3848318-A003-A94A-BB9E-AE8DDC2BE57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0638EAFB-7F33-DD41-8D04-DEB4C29D059D}" type="presOf" srcId="{2DF09E0E-723A-9947-B50E-1F608DD7D4F1}" destId="{0DB6BE28-1FFA-7347-A425-714C1292A813}" srcOrd="0" destOrd="0" presId="urn:microsoft.com/office/officeart/2005/8/layout/cycle4"/>
    <dgm:cxn modelId="{D3F4AE78-58B4-914F-8A75-465025B99633}" type="presOf" srcId="{8F6BA138-D229-D94D-889E-6FC079DD64EC}" destId="{EA656825-A4D3-A24D-9DCE-11E997A36D35}" srcOrd="0" destOrd="0" presId="urn:microsoft.com/office/officeart/2005/8/layout/cycle4"/>
    <dgm:cxn modelId="{BB85F32E-A7F9-D64A-951C-77CF9C1F274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60A2E6AD-A5DD-F941-93AA-CD5967FC1FE8}" type="presOf" srcId="{3727876D-409E-1241-A806-79DAD0BEFCD7}" destId="{68B16957-5484-344F-AF2A-ADED4707D930}" srcOrd="0" destOrd="0" presId="urn:microsoft.com/office/officeart/2005/8/layout/cycle4"/>
    <dgm:cxn modelId="{E716BD39-D356-8A41-B9B1-9702D03800C9}" type="presOf" srcId="{0E04AED8-7038-0A42-8634-C5977FF790C8}" destId="{D73F10D6-F582-1D4C-B50E-58CD7561A6C6}"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C5CAFA03-3043-A448-930C-5806E8F41F99}" type="presParOf" srcId="{91683AE2-34A6-8649-ACF5-54F7C7EF5535}" destId="{F76A40CA-EACA-F34A-9A60-1C979F43B3DA}" srcOrd="0" destOrd="0" presId="urn:microsoft.com/office/officeart/2005/8/layout/cycle4"/>
    <dgm:cxn modelId="{F1B426F2-56D5-CA41-937D-A85C5644C105}" type="presParOf" srcId="{F76A40CA-EACA-F34A-9A60-1C979F43B3DA}" destId="{0F50BC63-EF95-1D40-A8F1-EAF76263FCFB}" srcOrd="0" destOrd="0" presId="urn:microsoft.com/office/officeart/2005/8/layout/cycle4"/>
    <dgm:cxn modelId="{E7A3E854-6E59-B343-9C58-935CE3583AFF}" type="presParOf" srcId="{91683AE2-34A6-8649-ACF5-54F7C7EF5535}" destId="{930BC5BD-D1DC-5846-B1C6-7929E24F4EEA}" srcOrd="1" destOrd="0" presId="urn:microsoft.com/office/officeart/2005/8/layout/cycle4"/>
    <dgm:cxn modelId="{F3EED1CF-F8BD-A749-B9B3-B65FFBD7AAE8}" type="presParOf" srcId="{930BC5BD-D1DC-5846-B1C6-7929E24F4EEA}" destId="{0DB6BE28-1FFA-7347-A425-714C1292A813}" srcOrd="0" destOrd="0" presId="urn:microsoft.com/office/officeart/2005/8/layout/cycle4"/>
    <dgm:cxn modelId="{DDEC67D1-EEDF-D74C-9638-C787C38AAD0F}" type="presParOf" srcId="{930BC5BD-D1DC-5846-B1C6-7929E24F4EEA}" destId="{EA656825-A4D3-A24D-9DCE-11E997A36D35}" srcOrd="1" destOrd="0" presId="urn:microsoft.com/office/officeart/2005/8/layout/cycle4"/>
    <dgm:cxn modelId="{BBBAFD01-DAC0-B548-AF3E-DD9D493BEFDC}" type="presParOf" srcId="{930BC5BD-D1DC-5846-B1C6-7929E24F4EEA}" destId="{68B16957-5484-344F-AF2A-ADED4707D930}" srcOrd="2" destOrd="0" presId="urn:microsoft.com/office/officeart/2005/8/layout/cycle4"/>
    <dgm:cxn modelId="{76DA3E07-4D28-5C41-9448-6AC876933758}" type="presParOf" srcId="{930BC5BD-D1DC-5846-B1C6-7929E24F4EEA}" destId="{D73F10D6-F582-1D4C-B50E-58CD7561A6C6}" srcOrd="3" destOrd="0" presId="urn:microsoft.com/office/officeart/2005/8/layout/cycle4"/>
    <dgm:cxn modelId="{9BFAC94A-FC0E-C94E-A6C5-10E820BD4517}" type="presParOf" srcId="{930BC5BD-D1DC-5846-B1C6-7929E24F4EEA}" destId="{A181D60D-357D-C64A-80F4-DF150A9CC0EC}" srcOrd="4" destOrd="0" presId="urn:microsoft.com/office/officeart/2005/8/layout/cycle4"/>
    <dgm:cxn modelId="{CAEC202F-2779-004C-9996-FCA7BFD83BD3}" type="presParOf" srcId="{91683AE2-34A6-8649-ACF5-54F7C7EF5535}" destId="{9233DBFD-6642-0740-A957-1F2F0877DC15}" srcOrd="2" destOrd="0" presId="urn:microsoft.com/office/officeart/2005/8/layout/cycle4"/>
    <dgm:cxn modelId="{7D1A7EF4-8CA8-5C4C-AE83-3B81384D3640}"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6CE13FE0-F133-794B-A0E5-9EA917D41075}" type="presOf" srcId="{0E04AED8-7038-0A42-8634-C5977FF790C8}" destId="{D73F10D6-F582-1D4C-B50E-58CD7561A6C6}" srcOrd="0" destOrd="0" presId="urn:microsoft.com/office/officeart/2005/8/layout/cycle4"/>
    <dgm:cxn modelId="{94151679-A8E9-9344-9162-A995972D7AE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05CD35D4-9538-3D47-81B0-6843AE82ADE2}" type="presOf" srcId="{2DF09E0E-723A-9947-B50E-1F608DD7D4F1}" destId="{0DB6BE28-1FFA-7347-A425-714C1292A813}"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9D3EA5A5-786D-4341-B358-6EEC01161CB9}" type="presOf" srcId="{8F6BA138-D229-D94D-889E-6FC079DD64EC}" destId="{EA656825-A4D3-A24D-9DCE-11E997A36D35}" srcOrd="0" destOrd="0" presId="urn:microsoft.com/office/officeart/2005/8/layout/cycle4"/>
    <dgm:cxn modelId="{1453ADD3-D6E5-FF47-99CD-F791F8F56AC1}" type="presOf" srcId="{3727876D-409E-1241-A806-79DAD0BEFCD7}" destId="{68B16957-5484-344F-AF2A-ADED4707D930}" srcOrd="0" destOrd="0" presId="urn:microsoft.com/office/officeart/2005/8/layout/cycle4"/>
    <dgm:cxn modelId="{CB54AB3C-19FD-944C-8825-5570A858F870}" type="presParOf" srcId="{91683AE2-34A6-8649-ACF5-54F7C7EF5535}" destId="{F76A40CA-EACA-F34A-9A60-1C979F43B3DA}" srcOrd="0" destOrd="0" presId="urn:microsoft.com/office/officeart/2005/8/layout/cycle4"/>
    <dgm:cxn modelId="{A3378E60-3692-3943-B148-7CBFF3A01E9E}" type="presParOf" srcId="{F76A40CA-EACA-F34A-9A60-1C979F43B3DA}" destId="{0F50BC63-EF95-1D40-A8F1-EAF76263FCFB}" srcOrd="0" destOrd="0" presId="urn:microsoft.com/office/officeart/2005/8/layout/cycle4"/>
    <dgm:cxn modelId="{AE99FFA8-40C6-5547-9050-48C51ED6EEA6}" type="presParOf" srcId="{91683AE2-34A6-8649-ACF5-54F7C7EF5535}" destId="{930BC5BD-D1DC-5846-B1C6-7929E24F4EEA}" srcOrd="1" destOrd="0" presId="urn:microsoft.com/office/officeart/2005/8/layout/cycle4"/>
    <dgm:cxn modelId="{959F7F86-F6AE-BB43-8FC3-1DED419DFC39}" type="presParOf" srcId="{930BC5BD-D1DC-5846-B1C6-7929E24F4EEA}" destId="{0DB6BE28-1FFA-7347-A425-714C1292A813}" srcOrd="0" destOrd="0" presId="urn:microsoft.com/office/officeart/2005/8/layout/cycle4"/>
    <dgm:cxn modelId="{54E2BBEE-D8A1-FE44-859F-75CBEB47E13A}" type="presParOf" srcId="{930BC5BD-D1DC-5846-B1C6-7929E24F4EEA}" destId="{EA656825-A4D3-A24D-9DCE-11E997A36D35}" srcOrd="1" destOrd="0" presId="urn:microsoft.com/office/officeart/2005/8/layout/cycle4"/>
    <dgm:cxn modelId="{16CFFE64-9EA7-A24A-B94C-06FE4B590E7C}" type="presParOf" srcId="{930BC5BD-D1DC-5846-B1C6-7929E24F4EEA}" destId="{68B16957-5484-344F-AF2A-ADED4707D930}" srcOrd="2" destOrd="0" presId="urn:microsoft.com/office/officeart/2005/8/layout/cycle4"/>
    <dgm:cxn modelId="{12075D22-C017-0442-B3AD-B433481D9481}" type="presParOf" srcId="{930BC5BD-D1DC-5846-B1C6-7929E24F4EEA}" destId="{D73F10D6-F582-1D4C-B50E-58CD7561A6C6}" srcOrd="3" destOrd="0" presId="urn:microsoft.com/office/officeart/2005/8/layout/cycle4"/>
    <dgm:cxn modelId="{790B2013-115D-F64E-A40E-1546F686ADCC}" type="presParOf" srcId="{930BC5BD-D1DC-5846-B1C6-7929E24F4EEA}" destId="{A181D60D-357D-C64A-80F4-DF150A9CC0EC}" srcOrd="4" destOrd="0" presId="urn:microsoft.com/office/officeart/2005/8/layout/cycle4"/>
    <dgm:cxn modelId="{0B1B4C49-360F-BA4D-8367-EF47F21B192F}" type="presParOf" srcId="{91683AE2-34A6-8649-ACF5-54F7C7EF5535}" destId="{9233DBFD-6642-0740-A957-1F2F0877DC15}" srcOrd="2" destOrd="0" presId="urn:microsoft.com/office/officeart/2005/8/layout/cycle4"/>
    <dgm:cxn modelId="{5D4ABC4E-2103-4E49-B54E-7C6B3A22EC8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33607E47-C546-C84F-AAA8-4C28F6332E7A}" type="presOf" srcId="{E737566F-C356-B540-8BAE-98FED1498318}" destId="{93F0E79A-D2D7-5D40-AADD-1BED4B6840CD}"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65FC1CA-B582-9041-B368-3AFF03BF7293}" type="presOf" srcId="{E737566F-C356-B540-8BAE-98FED1498318}" destId="{A6B0D362-E56D-D944-80FF-C38FE722FFC5}"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2FBEB35-BC35-474A-AA3B-260D4157E189}" type="presOf" srcId="{8F6BA138-D229-D94D-889E-6FC079DD64EC}" destId="{EA656825-A4D3-A24D-9DCE-11E997A36D35}" srcOrd="0" destOrd="0" presId="urn:microsoft.com/office/officeart/2005/8/layout/cycle4"/>
    <dgm:cxn modelId="{4ADD8FCA-CED6-834E-9AE9-840FED1069E9}" type="presOf" srcId="{62D317BC-6339-A548-9EB8-357425FA5FA2}" destId="{A6B0D362-E56D-D944-80FF-C38FE722FFC5}" srcOrd="0" destOrd="0" presId="urn:microsoft.com/office/officeart/2005/8/layout/cycle4"/>
    <dgm:cxn modelId="{73EA1A77-FF09-384B-BA11-8015153E78EA}" type="presOf" srcId="{8AF1CED2-BC24-8644-A9A5-53EBDC964D37}" destId="{0FEF5ED0-1C43-FA42-A617-F36572D6FDE4}" srcOrd="0"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4754AA37-E24F-FB4C-8783-5DBC6AFE3FFC}" type="presOf" srcId="{AE17E997-B18D-F346-95B4-70ED57A7C3EC}" destId="{6DB19F31-D6E3-3644-AEBF-C602366F40B9}" srcOrd="1" destOrd="0" presId="urn:microsoft.com/office/officeart/2005/8/layout/cycle4"/>
    <dgm:cxn modelId="{7827F5E6-2544-F847-A409-53C3ABDA05D0}" type="presOf" srcId="{53AEA660-D284-8643-9AEC-38DA8E389734}" destId="{91683AE2-34A6-8649-ACF5-54F7C7EF5535}" srcOrd="0" destOrd="0" presId="urn:microsoft.com/office/officeart/2005/8/layout/cycle4"/>
    <dgm:cxn modelId="{72013974-C5A7-0747-B390-7AC8E20F0052}" type="presOf" srcId="{3727876D-409E-1241-A806-79DAD0BEFCD7}" destId="{68B16957-5484-344F-AF2A-ADED4707D930}" srcOrd="0" destOrd="0" presId="urn:microsoft.com/office/officeart/2005/8/layout/cycle4"/>
    <dgm:cxn modelId="{7F1A1C6D-901A-6D45-976D-8BADE5F524A3}" type="presOf" srcId="{16A04E84-420E-CC46-BF74-EA2FE17D4A6D}" destId="{E4B15037-E85B-F34E-9E0E-080248620F11}"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7B19BF0C-04DE-CF44-8C35-84FA103537CF}" type="presOf" srcId="{113ED6EE-4BC4-6840-A5CF-2083B969E52F}" destId="{0FEF5ED0-1C43-FA42-A617-F36572D6FDE4}" srcOrd="0" destOrd="0" presId="urn:microsoft.com/office/officeart/2005/8/layout/cycle4"/>
    <dgm:cxn modelId="{E07D57F4-89A9-DE44-9617-97E6651C148D}" type="presOf" srcId="{8CAE612E-4A2A-5249-9631-90CF4330AB5B}" destId="{3FF248A9-1ECA-5E4D-B5A8-F82267C6CAAD}" srcOrd="1"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67127194-859D-684D-90C0-F649083E6936}" type="presOf" srcId="{EC6376D6-B0F8-D24D-851C-A7449A31EAD4}" destId="{9427E16C-BF36-BE4C-A02D-822025DC2E83}" srcOrd="0"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A3D6CC7B-ECFD-4C49-B620-DCCE8C6A9654}" type="presOf" srcId="{8CAE612E-4A2A-5249-9631-90CF4330AB5B}" destId="{9427E16C-BF36-BE4C-A02D-822025DC2E83}" srcOrd="0" destOrd="1" presId="urn:microsoft.com/office/officeart/2005/8/layout/cycle4"/>
    <dgm:cxn modelId="{D5C629F0-5AC2-404E-A174-0F13795BF366}" type="presOf" srcId="{2DF09E0E-723A-9947-B50E-1F608DD7D4F1}" destId="{0DB6BE28-1FFA-7347-A425-714C1292A813}" srcOrd="0" destOrd="0" presId="urn:microsoft.com/office/officeart/2005/8/layout/cycle4"/>
    <dgm:cxn modelId="{58DF0295-B732-9246-B403-1DA9367EC786}" type="presOf" srcId="{EC6376D6-B0F8-D24D-851C-A7449A31EAD4}" destId="{3FF248A9-1ECA-5E4D-B5A8-F82267C6CAAD}"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335B2BC-F655-F841-9E81-748B22EDA7ED}" type="presOf" srcId="{16A04E84-420E-CC46-BF74-EA2FE17D4A6D}" destId="{6DB19F31-D6E3-3644-AEBF-C602366F40B9}" srcOrd="1" destOrd="1" presId="urn:microsoft.com/office/officeart/2005/8/layout/cycle4"/>
    <dgm:cxn modelId="{D242227F-F7E9-C840-9A88-258D696CECA2}" type="presOf" srcId="{62D317BC-6339-A548-9EB8-357425FA5FA2}" destId="{93F0E79A-D2D7-5D40-AADD-1BED4B6840CD}" srcOrd="1"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A8C0C287-1026-C044-9CDE-A92090EF9E47}" type="presOf" srcId="{8AF1CED2-BC24-8644-A9A5-53EBDC964D37}" destId="{72A105F2-E393-E041-B7D3-F9DC5B86C624}" srcOrd="1" destOrd="1" presId="urn:microsoft.com/office/officeart/2005/8/layout/cycle4"/>
    <dgm:cxn modelId="{3F2881F7-8CE9-0D4F-B5DA-71B62736E3C7}" type="presOf" srcId="{113ED6EE-4BC4-6840-A5CF-2083B969E52F}" destId="{72A105F2-E393-E041-B7D3-F9DC5B86C624}" srcOrd="1"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44D059B5-BF77-FA4B-8D90-25D4A998899F}" type="presOf" srcId="{AE17E997-B18D-F346-95B4-70ED57A7C3EC}" destId="{E4B15037-E85B-F34E-9E0E-080248620F11}"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2C26C315-E493-B347-9EC5-972234B1002F}" type="presOf" srcId="{0E04AED8-7038-0A42-8634-C5977FF790C8}" destId="{D73F10D6-F582-1D4C-B50E-58CD7561A6C6}" srcOrd="0" destOrd="0"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7A508814-EA1C-3E42-AB66-CDF3693FB457}" type="presParOf" srcId="{91683AE2-34A6-8649-ACF5-54F7C7EF5535}" destId="{F76A40CA-EACA-F34A-9A60-1C979F43B3DA}" srcOrd="0" destOrd="0" presId="urn:microsoft.com/office/officeart/2005/8/layout/cycle4"/>
    <dgm:cxn modelId="{6E42E4CE-ED79-E949-86DF-ED0EDA9E5424}" type="presParOf" srcId="{F76A40CA-EACA-F34A-9A60-1C979F43B3DA}" destId="{00E41367-44B3-CB4B-93D6-C474ED2B1B42}" srcOrd="0" destOrd="0" presId="urn:microsoft.com/office/officeart/2005/8/layout/cycle4"/>
    <dgm:cxn modelId="{731A52FE-1020-E14D-B7D8-1283A09F5AA3}" type="presParOf" srcId="{00E41367-44B3-CB4B-93D6-C474ED2B1B42}" destId="{9427E16C-BF36-BE4C-A02D-822025DC2E83}" srcOrd="0" destOrd="0" presId="urn:microsoft.com/office/officeart/2005/8/layout/cycle4"/>
    <dgm:cxn modelId="{7A8A11C8-509F-FF46-BD69-19FD3CA42F25}" type="presParOf" srcId="{00E41367-44B3-CB4B-93D6-C474ED2B1B42}" destId="{3FF248A9-1ECA-5E4D-B5A8-F82267C6CAAD}" srcOrd="1" destOrd="0" presId="urn:microsoft.com/office/officeart/2005/8/layout/cycle4"/>
    <dgm:cxn modelId="{12DC7EFC-7D49-FA4B-86BB-81B9A63E0F08}" type="presParOf" srcId="{F76A40CA-EACA-F34A-9A60-1C979F43B3DA}" destId="{A98FA29B-7185-FF42-9337-020C8453B306}" srcOrd="1" destOrd="0" presId="urn:microsoft.com/office/officeart/2005/8/layout/cycle4"/>
    <dgm:cxn modelId="{6072BCD0-9538-5143-AD83-3EC2E14CEC97}" type="presParOf" srcId="{A98FA29B-7185-FF42-9337-020C8453B306}" destId="{0FEF5ED0-1C43-FA42-A617-F36572D6FDE4}" srcOrd="0" destOrd="0" presId="urn:microsoft.com/office/officeart/2005/8/layout/cycle4"/>
    <dgm:cxn modelId="{36BF55A4-619D-0746-8E4B-0A3F4618A7A5}" type="presParOf" srcId="{A98FA29B-7185-FF42-9337-020C8453B306}" destId="{72A105F2-E393-E041-B7D3-F9DC5B86C624}" srcOrd="1" destOrd="0" presId="urn:microsoft.com/office/officeart/2005/8/layout/cycle4"/>
    <dgm:cxn modelId="{C1B18FB9-1099-9C45-8FB6-75060B990583}" type="presParOf" srcId="{F76A40CA-EACA-F34A-9A60-1C979F43B3DA}" destId="{4958DDF6-24AF-BF45-BD02-1E838B2732DB}" srcOrd="2" destOrd="0" presId="urn:microsoft.com/office/officeart/2005/8/layout/cycle4"/>
    <dgm:cxn modelId="{67D1FC33-BA0A-804F-9ECB-2866639066ED}" type="presParOf" srcId="{4958DDF6-24AF-BF45-BD02-1E838B2732DB}" destId="{A6B0D362-E56D-D944-80FF-C38FE722FFC5}" srcOrd="0" destOrd="0" presId="urn:microsoft.com/office/officeart/2005/8/layout/cycle4"/>
    <dgm:cxn modelId="{850F3D0D-7793-6542-A5C7-F6250F474FC6}" type="presParOf" srcId="{4958DDF6-24AF-BF45-BD02-1E838B2732DB}" destId="{93F0E79A-D2D7-5D40-AADD-1BED4B6840CD}" srcOrd="1" destOrd="0" presId="urn:microsoft.com/office/officeart/2005/8/layout/cycle4"/>
    <dgm:cxn modelId="{10830C2A-0DC5-494E-A13B-19CF32B4EBB0}" type="presParOf" srcId="{F76A40CA-EACA-F34A-9A60-1C979F43B3DA}" destId="{5E29DA7D-BEC6-4C4C-BA59-C0902FA0B530}" srcOrd="3" destOrd="0" presId="urn:microsoft.com/office/officeart/2005/8/layout/cycle4"/>
    <dgm:cxn modelId="{5B06C63A-B9AA-AB48-BCA5-942CDE6F1B72}" type="presParOf" srcId="{5E29DA7D-BEC6-4C4C-BA59-C0902FA0B530}" destId="{E4B15037-E85B-F34E-9E0E-080248620F11}" srcOrd="0" destOrd="0" presId="urn:microsoft.com/office/officeart/2005/8/layout/cycle4"/>
    <dgm:cxn modelId="{711458FC-B2B8-4D4A-AEB0-1D9B0B73249A}" type="presParOf" srcId="{5E29DA7D-BEC6-4C4C-BA59-C0902FA0B530}" destId="{6DB19F31-D6E3-3644-AEBF-C602366F40B9}" srcOrd="1" destOrd="0" presId="urn:microsoft.com/office/officeart/2005/8/layout/cycle4"/>
    <dgm:cxn modelId="{9A826B0F-57DB-4D43-A031-BBB918657731}" type="presParOf" srcId="{F76A40CA-EACA-F34A-9A60-1C979F43B3DA}" destId="{0F50BC63-EF95-1D40-A8F1-EAF76263FCFB}" srcOrd="4" destOrd="0" presId="urn:microsoft.com/office/officeart/2005/8/layout/cycle4"/>
    <dgm:cxn modelId="{2BE11C2D-EF53-1742-97D1-F2EF79DC133D}" type="presParOf" srcId="{91683AE2-34A6-8649-ACF5-54F7C7EF5535}" destId="{930BC5BD-D1DC-5846-B1C6-7929E24F4EEA}" srcOrd="1" destOrd="0" presId="urn:microsoft.com/office/officeart/2005/8/layout/cycle4"/>
    <dgm:cxn modelId="{F8424695-55ED-AB48-91B4-7F7A276345A8}" type="presParOf" srcId="{930BC5BD-D1DC-5846-B1C6-7929E24F4EEA}" destId="{0DB6BE28-1FFA-7347-A425-714C1292A813}" srcOrd="0" destOrd="0" presId="urn:microsoft.com/office/officeart/2005/8/layout/cycle4"/>
    <dgm:cxn modelId="{19151309-1067-BE4C-98FD-1C70C1F79F1C}" type="presParOf" srcId="{930BC5BD-D1DC-5846-B1C6-7929E24F4EEA}" destId="{EA656825-A4D3-A24D-9DCE-11E997A36D35}" srcOrd="1" destOrd="0" presId="urn:microsoft.com/office/officeart/2005/8/layout/cycle4"/>
    <dgm:cxn modelId="{8A32CC63-24FE-A14F-BEED-9B42FED281A5}" type="presParOf" srcId="{930BC5BD-D1DC-5846-B1C6-7929E24F4EEA}" destId="{68B16957-5484-344F-AF2A-ADED4707D930}" srcOrd="2" destOrd="0" presId="urn:microsoft.com/office/officeart/2005/8/layout/cycle4"/>
    <dgm:cxn modelId="{FEE71B53-5819-A14B-8771-0B924F48F86E}" type="presParOf" srcId="{930BC5BD-D1DC-5846-B1C6-7929E24F4EEA}" destId="{D73F10D6-F582-1D4C-B50E-58CD7561A6C6}" srcOrd="3" destOrd="0" presId="urn:microsoft.com/office/officeart/2005/8/layout/cycle4"/>
    <dgm:cxn modelId="{EA7A31EA-89E2-594F-8F86-206243D49561}" type="presParOf" srcId="{930BC5BD-D1DC-5846-B1C6-7929E24F4EEA}" destId="{A181D60D-357D-C64A-80F4-DF150A9CC0EC}" srcOrd="4" destOrd="0" presId="urn:microsoft.com/office/officeart/2005/8/layout/cycle4"/>
    <dgm:cxn modelId="{BF968A19-2F38-424B-9DC5-27220E9DC64C}" type="presParOf" srcId="{91683AE2-34A6-8649-ACF5-54F7C7EF5535}" destId="{9233DBFD-6642-0740-A957-1F2F0877DC15}" srcOrd="2" destOrd="0" presId="urn:microsoft.com/office/officeart/2005/8/layout/cycle4"/>
    <dgm:cxn modelId="{874E5236-C58A-6640-95B1-7AB40AE01287}"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a:solidFill>
          <a:srgbClr val="FC2126"/>
        </a:solidFill>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66A33913-0881-9E41-81DC-12A5A49FC38A}" type="presOf" srcId="{3727876D-409E-1241-A806-79DAD0BEFCD7}" destId="{68B16957-5484-344F-AF2A-ADED4707D930}" srcOrd="0" destOrd="0" presId="urn:microsoft.com/office/officeart/2005/8/layout/cycle4"/>
    <dgm:cxn modelId="{52EC22B2-C633-BB40-8C2B-9D0DBCD6A3C9}" type="presOf" srcId="{113ED6EE-4BC4-6840-A5CF-2083B969E52F}" destId="{0FEF5ED0-1C43-FA42-A617-F36572D6FDE4}" srcOrd="0" destOrd="0" presId="urn:microsoft.com/office/officeart/2005/8/layout/cycle4"/>
    <dgm:cxn modelId="{34B88E3A-44FF-7A46-B6A5-CF6F7D22728C}" type="presOf" srcId="{8AF1CED2-BC24-8644-A9A5-53EBDC964D37}" destId="{72A105F2-E393-E041-B7D3-F9DC5B86C624}" srcOrd="1" destOrd="1" presId="urn:microsoft.com/office/officeart/2005/8/layout/cycle4"/>
    <dgm:cxn modelId="{57FD744B-4C00-0E4A-A4D0-F6F5F7A99CBD}" type="presOf" srcId="{16A04E84-420E-CC46-BF74-EA2FE17D4A6D}" destId="{6DB19F31-D6E3-3644-AEBF-C602366F40B9}"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E308B270-8C9D-3040-8462-65DDE1EB5950}" type="presOf" srcId="{E737566F-C356-B540-8BAE-98FED1498318}" destId="{93F0E79A-D2D7-5D40-AADD-1BED4B6840CD}" srcOrd="1" destOrd="1" presId="urn:microsoft.com/office/officeart/2005/8/layout/cycle4"/>
    <dgm:cxn modelId="{8D7A2B39-5FC8-C54E-8671-358D15E2BE48}" type="presOf" srcId="{AE17E997-B18D-F346-95B4-70ED57A7C3EC}" destId="{E4B15037-E85B-F34E-9E0E-080248620F11}"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5D49BA6B-AD6E-2C4F-8221-75CBE9E21304}" type="presOf" srcId="{8CAE612E-4A2A-5249-9631-90CF4330AB5B}" destId="{9427E16C-BF36-BE4C-A02D-822025DC2E83}" srcOrd="0" destOrd="1" presId="urn:microsoft.com/office/officeart/2005/8/layout/cycle4"/>
    <dgm:cxn modelId="{BE57B344-19D7-1445-9B4E-34B141203E41}" type="presOf" srcId="{0E04AED8-7038-0A42-8634-C5977FF790C8}" destId="{D73F10D6-F582-1D4C-B50E-58CD7561A6C6}"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1769C05-8194-4B48-80D8-A52E7808554B}" type="presOf" srcId="{53AEA660-D284-8643-9AEC-38DA8E389734}" destId="{91683AE2-34A6-8649-ACF5-54F7C7EF5535}"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68B18C0B-B1F1-E54D-9C19-0906E14394B1}" type="presOf" srcId="{62D317BC-6339-A548-9EB8-357425FA5FA2}" destId="{A6B0D362-E56D-D944-80FF-C38FE722FFC5}" srcOrd="0" destOrd="0" presId="urn:microsoft.com/office/officeart/2005/8/layout/cycle4"/>
    <dgm:cxn modelId="{0A7CD003-EE91-9741-820A-28CD3CD4895F}" type="presOf" srcId="{16A04E84-420E-CC46-BF74-EA2FE17D4A6D}" destId="{E4B15037-E85B-F34E-9E0E-080248620F11}" srcOrd="0"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261FDF49-7232-674B-A9A5-124BB32BF228}" type="presOf" srcId="{113ED6EE-4BC4-6840-A5CF-2083B969E52F}" destId="{72A105F2-E393-E041-B7D3-F9DC5B86C624}" srcOrd="1"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B3D91C9D-6749-3E4B-8528-BCD26C65381E}" type="presOf" srcId="{2DF09E0E-723A-9947-B50E-1F608DD7D4F1}" destId="{0DB6BE28-1FFA-7347-A425-714C1292A813}" srcOrd="0" destOrd="0" presId="urn:microsoft.com/office/officeart/2005/8/layout/cycle4"/>
    <dgm:cxn modelId="{EB8A7B13-7BC1-EE43-89EF-88CC5FD66813}" type="presOf" srcId="{8CAE612E-4A2A-5249-9631-90CF4330AB5B}" destId="{3FF248A9-1ECA-5E4D-B5A8-F82267C6CAAD}" srcOrd="1" destOrd="1" presId="urn:microsoft.com/office/officeart/2005/8/layout/cycle4"/>
    <dgm:cxn modelId="{563C0F36-3AEC-8E4D-A5D4-C0D8EF564A85}" type="presOf" srcId="{EC6376D6-B0F8-D24D-851C-A7449A31EAD4}" destId="{9427E16C-BF36-BE4C-A02D-822025DC2E83}" srcOrd="0" destOrd="0" presId="urn:microsoft.com/office/officeart/2005/8/layout/cycle4"/>
    <dgm:cxn modelId="{2103231A-61AF-8241-8157-753526DEECA7}" type="presOf" srcId="{AE17E997-B18D-F346-95B4-70ED57A7C3EC}" destId="{6DB19F31-D6E3-3644-AEBF-C602366F40B9}"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198549F4-7082-5246-BDA5-4560472FD0D7}" type="presOf" srcId="{EC6376D6-B0F8-D24D-851C-A7449A31EAD4}" destId="{3FF248A9-1ECA-5E4D-B5A8-F82267C6CAAD}" srcOrd="1" destOrd="0" presId="urn:microsoft.com/office/officeart/2005/8/layout/cycle4"/>
    <dgm:cxn modelId="{7A383CA5-BB24-AC4E-AF79-08BCE1AC55ED}" type="presOf" srcId="{8F6BA138-D229-D94D-889E-6FC079DD64EC}" destId="{EA656825-A4D3-A24D-9DCE-11E997A36D35}" srcOrd="0"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6A925834-E698-2D43-8EBA-EEF241AE33FE}" type="presOf" srcId="{62D317BC-6339-A548-9EB8-357425FA5FA2}" destId="{93F0E79A-D2D7-5D40-AADD-1BED4B6840CD}" srcOrd="1" destOrd="0" presId="urn:microsoft.com/office/officeart/2005/8/layout/cycle4"/>
    <dgm:cxn modelId="{3B7E1CF1-C9E1-4B46-B741-2F71E09FD4A3}" type="presOf" srcId="{8AF1CED2-BC24-8644-A9A5-53EBDC964D37}" destId="{0FEF5ED0-1C43-FA42-A617-F36572D6FDE4}" srcOrd="0" destOrd="1"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4584DD8-BE31-804B-AAF6-4EF2D46DAFF7}" type="presOf" srcId="{E737566F-C356-B540-8BAE-98FED1498318}" destId="{A6B0D362-E56D-D944-80FF-C38FE722FFC5}" srcOrd="0" destOrd="1"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C8040522-901F-ED4E-807B-5CAC26CC2DCD}" type="presParOf" srcId="{91683AE2-34A6-8649-ACF5-54F7C7EF5535}" destId="{F76A40CA-EACA-F34A-9A60-1C979F43B3DA}" srcOrd="0" destOrd="0" presId="urn:microsoft.com/office/officeart/2005/8/layout/cycle4"/>
    <dgm:cxn modelId="{2DA63CB0-0370-6A4C-828F-09DC3EF2855C}" type="presParOf" srcId="{F76A40CA-EACA-F34A-9A60-1C979F43B3DA}" destId="{00E41367-44B3-CB4B-93D6-C474ED2B1B42}" srcOrd="0" destOrd="0" presId="urn:microsoft.com/office/officeart/2005/8/layout/cycle4"/>
    <dgm:cxn modelId="{6FD3807C-629E-1F40-8098-B596437E5A27}" type="presParOf" srcId="{00E41367-44B3-CB4B-93D6-C474ED2B1B42}" destId="{9427E16C-BF36-BE4C-A02D-822025DC2E83}" srcOrd="0" destOrd="0" presId="urn:microsoft.com/office/officeart/2005/8/layout/cycle4"/>
    <dgm:cxn modelId="{DA8D0176-75E5-F44E-8EDC-1AAFD4F07FEE}" type="presParOf" srcId="{00E41367-44B3-CB4B-93D6-C474ED2B1B42}" destId="{3FF248A9-1ECA-5E4D-B5A8-F82267C6CAAD}" srcOrd="1" destOrd="0" presId="urn:microsoft.com/office/officeart/2005/8/layout/cycle4"/>
    <dgm:cxn modelId="{101362BC-E45B-6041-BA2A-9E0B84243FDE}" type="presParOf" srcId="{F76A40CA-EACA-F34A-9A60-1C979F43B3DA}" destId="{A98FA29B-7185-FF42-9337-020C8453B306}" srcOrd="1" destOrd="0" presId="urn:microsoft.com/office/officeart/2005/8/layout/cycle4"/>
    <dgm:cxn modelId="{24B84512-8ECD-644D-B065-70FD9EB8BD59}" type="presParOf" srcId="{A98FA29B-7185-FF42-9337-020C8453B306}" destId="{0FEF5ED0-1C43-FA42-A617-F36572D6FDE4}" srcOrd="0" destOrd="0" presId="urn:microsoft.com/office/officeart/2005/8/layout/cycle4"/>
    <dgm:cxn modelId="{BD136A34-2530-164B-8394-3D10224BD162}" type="presParOf" srcId="{A98FA29B-7185-FF42-9337-020C8453B306}" destId="{72A105F2-E393-E041-B7D3-F9DC5B86C624}" srcOrd="1" destOrd="0" presId="urn:microsoft.com/office/officeart/2005/8/layout/cycle4"/>
    <dgm:cxn modelId="{9465AB2A-D818-4B46-9B30-953A5E2F8CD2}" type="presParOf" srcId="{F76A40CA-EACA-F34A-9A60-1C979F43B3DA}" destId="{4958DDF6-24AF-BF45-BD02-1E838B2732DB}" srcOrd="2" destOrd="0" presId="urn:microsoft.com/office/officeart/2005/8/layout/cycle4"/>
    <dgm:cxn modelId="{39502D3A-9462-6E4A-A347-87DC2709983A}" type="presParOf" srcId="{4958DDF6-24AF-BF45-BD02-1E838B2732DB}" destId="{A6B0D362-E56D-D944-80FF-C38FE722FFC5}" srcOrd="0" destOrd="0" presId="urn:microsoft.com/office/officeart/2005/8/layout/cycle4"/>
    <dgm:cxn modelId="{AB6FD39A-BC1D-ED4E-A975-5C45419AB9D4}" type="presParOf" srcId="{4958DDF6-24AF-BF45-BD02-1E838B2732DB}" destId="{93F0E79A-D2D7-5D40-AADD-1BED4B6840CD}" srcOrd="1" destOrd="0" presId="urn:microsoft.com/office/officeart/2005/8/layout/cycle4"/>
    <dgm:cxn modelId="{21B343E3-0284-1245-AA64-7C67EAA7A01E}" type="presParOf" srcId="{F76A40CA-EACA-F34A-9A60-1C979F43B3DA}" destId="{5E29DA7D-BEC6-4C4C-BA59-C0902FA0B530}" srcOrd="3" destOrd="0" presId="urn:microsoft.com/office/officeart/2005/8/layout/cycle4"/>
    <dgm:cxn modelId="{1F4FBBA0-33CF-6C40-8356-E196EDDF4C2C}" type="presParOf" srcId="{5E29DA7D-BEC6-4C4C-BA59-C0902FA0B530}" destId="{E4B15037-E85B-F34E-9E0E-080248620F11}" srcOrd="0" destOrd="0" presId="urn:microsoft.com/office/officeart/2005/8/layout/cycle4"/>
    <dgm:cxn modelId="{F77A35B3-DEE0-2E4B-A023-94BC172BBA7D}" type="presParOf" srcId="{5E29DA7D-BEC6-4C4C-BA59-C0902FA0B530}" destId="{6DB19F31-D6E3-3644-AEBF-C602366F40B9}" srcOrd="1" destOrd="0" presId="urn:microsoft.com/office/officeart/2005/8/layout/cycle4"/>
    <dgm:cxn modelId="{637AE8CB-C78E-8F49-9EFB-2439095477DC}" type="presParOf" srcId="{F76A40CA-EACA-F34A-9A60-1C979F43B3DA}" destId="{0F50BC63-EF95-1D40-A8F1-EAF76263FCFB}" srcOrd="4" destOrd="0" presId="urn:microsoft.com/office/officeart/2005/8/layout/cycle4"/>
    <dgm:cxn modelId="{3CD2D658-FA97-0741-84D2-FBC2E0FB0E0B}" type="presParOf" srcId="{91683AE2-34A6-8649-ACF5-54F7C7EF5535}" destId="{930BC5BD-D1DC-5846-B1C6-7929E24F4EEA}" srcOrd="1" destOrd="0" presId="urn:microsoft.com/office/officeart/2005/8/layout/cycle4"/>
    <dgm:cxn modelId="{B3C9B15F-BD10-5549-960A-6C22E83384A3}" type="presParOf" srcId="{930BC5BD-D1DC-5846-B1C6-7929E24F4EEA}" destId="{0DB6BE28-1FFA-7347-A425-714C1292A813}" srcOrd="0" destOrd="0" presId="urn:microsoft.com/office/officeart/2005/8/layout/cycle4"/>
    <dgm:cxn modelId="{09D83965-21B2-494C-ABC9-5F8A0AD4FB3D}" type="presParOf" srcId="{930BC5BD-D1DC-5846-B1C6-7929E24F4EEA}" destId="{EA656825-A4D3-A24D-9DCE-11E997A36D35}" srcOrd="1" destOrd="0" presId="urn:microsoft.com/office/officeart/2005/8/layout/cycle4"/>
    <dgm:cxn modelId="{68B935D9-4821-9642-9D43-B0FBA6F30F1F}" type="presParOf" srcId="{930BC5BD-D1DC-5846-B1C6-7929E24F4EEA}" destId="{68B16957-5484-344F-AF2A-ADED4707D930}" srcOrd="2" destOrd="0" presId="urn:microsoft.com/office/officeart/2005/8/layout/cycle4"/>
    <dgm:cxn modelId="{25D33C53-3DA0-7F4C-B629-7782FA2D2E93}" type="presParOf" srcId="{930BC5BD-D1DC-5846-B1C6-7929E24F4EEA}" destId="{D73F10D6-F582-1D4C-B50E-58CD7561A6C6}" srcOrd="3" destOrd="0" presId="urn:microsoft.com/office/officeart/2005/8/layout/cycle4"/>
    <dgm:cxn modelId="{78AA9854-A7FA-E744-8E4E-BA3253C066A1}" type="presParOf" srcId="{930BC5BD-D1DC-5846-B1C6-7929E24F4EEA}" destId="{A181D60D-357D-C64A-80F4-DF150A9CC0EC}" srcOrd="4" destOrd="0" presId="urn:microsoft.com/office/officeart/2005/8/layout/cycle4"/>
    <dgm:cxn modelId="{0A3005AF-5384-514E-8C4A-0A75178736EF}" type="presParOf" srcId="{91683AE2-34A6-8649-ACF5-54F7C7EF5535}" destId="{9233DBFD-6642-0740-A957-1F2F0877DC15}" srcOrd="2" destOrd="0" presId="urn:microsoft.com/office/officeart/2005/8/layout/cycle4"/>
    <dgm:cxn modelId="{4B7A5B23-697A-2B45-A087-085DB4E8C07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rgbClr val="FC2126"/>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9B1D1B1-8153-1B43-8F4D-68634120D213}" type="presOf" srcId="{0E04AED8-7038-0A42-8634-C5977FF790C8}" destId="{D73F10D6-F582-1D4C-B50E-58CD7561A6C6}"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15CC553C-0AB3-1849-91B3-906911FC80AF}" type="presOf" srcId="{EC6376D6-B0F8-D24D-851C-A7449A31EAD4}" destId="{3FF248A9-1ECA-5E4D-B5A8-F82267C6CAAD}" srcOrd="1" destOrd="0" presId="urn:microsoft.com/office/officeart/2005/8/layout/cycle4"/>
    <dgm:cxn modelId="{746D0BDE-1871-564E-B47B-21E5465011C4}" type="presOf" srcId="{8AF1CED2-BC24-8644-A9A5-53EBDC964D37}" destId="{72A105F2-E393-E041-B7D3-F9DC5B86C624}" srcOrd="1" destOrd="1" presId="urn:microsoft.com/office/officeart/2005/8/layout/cycle4"/>
    <dgm:cxn modelId="{BF3E4B06-2309-3141-A1DB-4944E2099309}" type="presOf" srcId="{8CAE612E-4A2A-5249-9631-90CF4330AB5B}" destId="{9427E16C-BF36-BE4C-A02D-822025DC2E83}" srcOrd="0" destOrd="1" presId="urn:microsoft.com/office/officeart/2005/8/layout/cycle4"/>
    <dgm:cxn modelId="{9AF0FAC8-5922-5C4D-BCCB-E74172FBD0D7}" type="presOf" srcId="{62D317BC-6339-A548-9EB8-357425FA5FA2}" destId="{A6B0D362-E56D-D944-80FF-C38FE722FFC5}"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AEE52E6D-FD18-B644-89FA-4A9F97F46175}" type="presOf" srcId="{113ED6EE-4BC4-6840-A5CF-2083B969E52F}" destId="{0FEF5ED0-1C43-FA42-A617-F36572D6FDE4}"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9AFDF900-B023-8B44-9C85-C028E07034CC}" type="presOf" srcId="{8AF1CED2-BC24-8644-A9A5-53EBDC964D37}" destId="{0FEF5ED0-1C43-FA42-A617-F36572D6FDE4}"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088C731-4B33-1C42-A639-2F1CAC792C67}" type="presOf" srcId="{16A04E84-420E-CC46-BF74-EA2FE17D4A6D}" destId="{6DB19F31-D6E3-3644-AEBF-C602366F40B9}"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91291603-CFF4-4D45-82D5-3ABB93A4A005}" type="presOf" srcId="{2DF09E0E-723A-9947-B50E-1F608DD7D4F1}" destId="{0DB6BE28-1FFA-7347-A425-714C1292A813}" srcOrd="0" destOrd="0" presId="urn:microsoft.com/office/officeart/2005/8/layout/cycle4"/>
    <dgm:cxn modelId="{14AAECDE-73FA-3A44-AD6C-6468FD19D3CB}" type="presOf" srcId="{62D317BC-6339-A548-9EB8-357425FA5FA2}" destId="{93F0E79A-D2D7-5D40-AADD-1BED4B6840CD}" srcOrd="1" destOrd="0" presId="urn:microsoft.com/office/officeart/2005/8/layout/cycle4"/>
    <dgm:cxn modelId="{AA2C5255-99BF-844A-8603-9966AA56A9FD}" type="presOf" srcId="{E737566F-C356-B540-8BAE-98FED1498318}" destId="{93F0E79A-D2D7-5D40-AADD-1BED4B6840CD}" srcOrd="1" destOrd="1" presId="urn:microsoft.com/office/officeart/2005/8/layout/cycle4"/>
    <dgm:cxn modelId="{1EA84290-47E9-D347-AFDF-F6F7334259C6}" type="presOf" srcId="{EC6376D6-B0F8-D24D-851C-A7449A31EAD4}" destId="{9427E16C-BF36-BE4C-A02D-822025DC2E83}" srcOrd="0" destOrd="0" presId="urn:microsoft.com/office/officeart/2005/8/layout/cycle4"/>
    <dgm:cxn modelId="{7F2DD736-4263-EA4B-8DDC-D4D79DA7CEC5}" type="presOf" srcId="{AE17E997-B18D-F346-95B4-70ED57A7C3EC}" destId="{6DB19F31-D6E3-3644-AEBF-C602366F40B9}" srcOrd="1" destOrd="0" presId="urn:microsoft.com/office/officeart/2005/8/layout/cycle4"/>
    <dgm:cxn modelId="{9F0A456D-6896-C945-8834-3C9E236F8F24}" type="presOf" srcId="{113ED6EE-4BC4-6840-A5CF-2083B969E52F}" destId="{72A105F2-E393-E041-B7D3-F9DC5B86C624}" srcOrd="1" destOrd="0" presId="urn:microsoft.com/office/officeart/2005/8/layout/cycle4"/>
    <dgm:cxn modelId="{5B5E72A4-0B7E-8245-8293-A5B2FC703C64}" type="presOf" srcId="{16A04E84-420E-CC46-BF74-EA2FE17D4A6D}" destId="{E4B15037-E85B-F34E-9E0E-080248620F11}"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E5E906B-465D-7A47-BEC1-8540BD8B0826}" type="presOf" srcId="{53AEA660-D284-8643-9AEC-38DA8E389734}" destId="{91683AE2-34A6-8649-ACF5-54F7C7EF5535}" srcOrd="0" destOrd="0" presId="urn:microsoft.com/office/officeart/2005/8/layout/cycle4"/>
    <dgm:cxn modelId="{36E774B6-A71C-0442-9A78-79E194B49EED}" type="presOf" srcId="{AE17E997-B18D-F346-95B4-70ED57A7C3EC}" destId="{E4B15037-E85B-F34E-9E0E-080248620F11}" srcOrd="0" destOrd="0" presId="urn:microsoft.com/office/officeart/2005/8/layout/cycle4"/>
    <dgm:cxn modelId="{3A9A72C5-5281-244D-8DC5-6B3B4D61E08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355075EC-D352-1C4C-B7B9-DB59977F1572}" type="presOf" srcId="{8CAE612E-4A2A-5249-9631-90CF4330AB5B}" destId="{3FF248A9-1ECA-5E4D-B5A8-F82267C6CAAD}" srcOrd="1" destOrd="1" presId="urn:microsoft.com/office/officeart/2005/8/layout/cycle4"/>
    <dgm:cxn modelId="{A5E2B6EB-C5FA-8147-AA83-3564652C9533}"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D3339175-4BCF-0648-9455-439CEDDC1762}" type="presOf" srcId="{8F6BA138-D229-D94D-889E-6FC079DD64EC}" destId="{EA656825-A4D3-A24D-9DCE-11E997A36D35}" srcOrd="0" destOrd="0" presId="urn:microsoft.com/office/officeart/2005/8/layout/cycle4"/>
    <dgm:cxn modelId="{3881FB27-FC54-BD44-A9FF-4847C2391363}" type="presParOf" srcId="{91683AE2-34A6-8649-ACF5-54F7C7EF5535}" destId="{F76A40CA-EACA-F34A-9A60-1C979F43B3DA}" srcOrd="0" destOrd="0" presId="urn:microsoft.com/office/officeart/2005/8/layout/cycle4"/>
    <dgm:cxn modelId="{86D94150-F231-4549-8E20-4271127AC27C}" type="presParOf" srcId="{F76A40CA-EACA-F34A-9A60-1C979F43B3DA}" destId="{00E41367-44B3-CB4B-93D6-C474ED2B1B42}" srcOrd="0" destOrd="0" presId="urn:microsoft.com/office/officeart/2005/8/layout/cycle4"/>
    <dgm:cxn modelId="{0910945D-E3B1-0D4B-89B6-D6A7FD35299C}" type="presParOf" srcId="{00E41367-44B3-CB4B-93D6-C474ED2B1B42}" destId="{9427E16C-BF36-BE4C-A02D-822025DC2E83}" srcOrd="0" destOrd="0" presId="urn:microsoft.com/office/officeart/2005/8/layout/cycle4"/>
    <dgm:cxn modelId="{4383E215-A6B3-9441-817B-422AF49AD4A1}" type="presParOf" srcId="{00E41367-44B3-CB4B-93D6-C474ED2B1B42}" destId="{3FF248A9-1ECA-5E4D-B5A8-F82267C6CAAD}" srcOrd="1" destOrd="0" presId="urn:microsoft.com/office/officeart/2005/8/layout/cycle4"/>
    <dgm:cxn modelId="{237376C6-AF1B-574D-89AF-AEF64DE19392}" type="presParOf" srcId="{F76A40CA-EACA-F34A-9A60-1C979F43B3DA}" destId="{A98FA29B-7185-FF42-9337-020C8453B306}" srcOrd="1" destOrd="0" presId="urn:microsoft.com/office/officeart/2005/8/layout/cycle4"/>
    <dgm:cxn modelId="{7B42C421-34A9-2642-938A-30F2274D4C9D}" type="presParOf" srcId="{A98FA29B-7185-FF42-9337-020C8453B306}" destId="{0FEF5ED0-1C43-FA42-A617-F36572D6FDE4}" srcOrd="0" destOrd="0" presId="urn:microsoft.com/office/officeart/2005/8/layout/cycle4"/>
    <dgm:cxn modelId="{08F94B86-BB70-E246-A9B0-7097F5BA328D}" type="presParOf" srcId="{A98FA29B-7185-FF42-9337-020C8453B306}" destId="{72A105F2-E393-E041-B7D3-F9DC5B86C624}" srcOrd="1" destOrd="0" presId="urn:microsoft.com/office/officeart/2005/8/layout/cycle4"/>
    <dgm:cxn modelId="{67021495-9968-E849-94A9-63257547EA67}" type="presParOf" srcId="{F76A40CA-EACA-F34A-9A60-1C979F43B3DA}" destId="{4958DDF6-24AF-BF45-BD02-1E838B2732DB}" srcOrd="2" destOrd="0" presId="urn:microsoft.com/office/officeart/2005/8/layout/cycle4"/>
    <dgm:cxn modelId="{D653D1E0-BD61-0946-BEFC-0944B9F9F22E}" type="presParOf" srcId="{4958DDF6-24AF-BF45-BD02-1E838B2732DB}" destId="{A6B0D362-E56D-D944-80FF-C38FE722FFC5}" srcOrd="0" destOrd="0" presId="urn:microsoft.com/office/officeart/2005/8/layout/cycle4"/>
    <dgm:cxn modelId="{DBD4FA71-1085-BB4D-B164-DE07E977C2CB}" type="presParOf" srcId="{4958DDF6-24AF-BF45-BD02-1E838B2732DB}" destId="{93F0E79A-D2D7-5D40-AADD-1BED4B6840CD}" srcOrd="1" destOrd="0" presId="urn:microsoft.com/office/officeart/2005/8/layout/cycle4"/>
    <dgm:cxn modelId="{B35C06C7-78A0-F349-B0A9-488765273980}" type="presParOf" srcId="{F76A40CA-EACA-F34A-9A60-1C979F43B3DA}" destId="{5E29DA7D-BEC6-4C4C-BA59-C0902FA0B530}" srcOrd="3" destOrd="0" presId="urn:microsoft.com/office/officeart/2005/8/layout/cycle4"/>
    <dgm:cxn modelId="{4B20CF28-A5C1-8B48-8109-BB6295D9D133}" type="presParOf" srcId="{5E29DA7D-BEC6-4C4C-BA59-C0902FA0B530}" destId="{E4B15037-E85B-F34E-9E0E-080248620F11}" srcOrd="0" destOrd="0" presId="urn:microsoft.com/office/officeart/2005/8/layout/cycle4"/>
    <dgm:cxn modelId="{578E13F4-74FC-4E4B-80CD-D0A1FCD9B86F}" type="presParOf" srcId="{5E29DA7D-BEC6-4C4C-BA59-C0902FA0B530}" destId="{6DB19F31-D6E3-3644-AEBF-C602366F40B9}" srcOrd="1" destOrd="0" presId="urn:microsoft.com/office/officeart/2005/8/layout/cycle4"/>
    <dgm:cxn modelId="{EAF26E47-713D-484A-ABAF-21DAFD54904B}" type="presParOf" srcId="{F76A40CA-EACA-F34A-9A60-1C979F43B3DA}" destId="{0F50BC63-EF95-1D40-A8F1-EAF76263FCFB}" srcOrd="4" destOrd="0" presId="urn:microsoft.com/office/officeart/2005/8/layout/cycle4"/>
    <dgm:cxn modelId="{16AEFB90-60F4-D245-BD8E-A0C1C79272AC}" type="presParOf" srcId="{91683AE2-34A6-8649-ACF5-54F7C7EF5535}" destId="{930BC5BD-D1DC-5846-B1C6-7929E24F4EEA}" srcOrd="1" destOrd="0" presId="urn:microsoft.com/office/officeart/2005/8/layout/cycle4"/>
    <dgm:cxn modelId="{0A8E4B22-E962-384A-B4A3-A4296838D598}" type="presParOf" srcId="{930BC5BD-D1DC-5846-B1C6-7929E24F4EEA}" destId="{0DB6BE28-1FFA-7347-A425-714C1292A813}" srcOrd="0" destOrd="0" presId="urn:microsoft.com/office/officeart/2005/8/layout/cycle4"/>
    <dgm:cxn modelId="{B49BA727-82F7-0344-B6CD-A4403C4EFF9E}" type="presParOf" srcId="{930BC5BD-D1DC-5846-B1C6-7929E24F4EEA}" destId="{EA656825-A4D3-A24D-9DCE-11E997A36D35}" srcOrd="1" destOrd="0" presId="urn:microsoft.com/office/officeart/2005/8/layout/cycle4"/>
    <dgm:cxn modelId="{2589A65F-5A16-EF4D-9D08-73EF22F4256E}" type="presParOf" srcId="{930BC5BD-D1DC-5846-B1C6-7929E24F4EEA}" destId="{68B16957-5484-344F-AF2A-ADED4707D930}" srcOrd="2" destOrd="0" presId="urn:microsoft.com/office/officeart/2005/8/layout/cycle4"/>
    <dgm:cxn modelId="{42E5A3A3-8C16-6B45-8735-02427D813802}" type="presParOf" srcId="{930BC5BD-D1DC-5846-B1C6-7929E24F4EEA}" destId="{D73F10D6-F582-1D4C-B50E-58CD7561A6C6}" srcOrd="3" destOrd="0" presId="urn:microsoft.com/office/officeart/2005/8/layout/cycle4"/>
    <dgm:cxn modelId="{AE7E7488-296B-0D40-9B91-681A657A63DF}" type="presParOf" srcId="{930BC5BD-D1DC-5846-B1C6-7929E24F4EEA}" destId="{A181D60D-357D-C64A-80F4-DF150A9CC0EC}" srcOrd="4" destOrd="0" presId="urn:microsoft.com/office/officeart/2005/8/layout/cycle4"/>
    <dgm:cxn modelId="{1C0C46C8-8425-8C41-9661-81D4DF86BF59}" type="presParOf" srcId="{91683AE2-34A6-8649-ACF5-54F7C7EF5535}" destId="{9233DBFD-6642-0740-A957-1F2F0877DC15}" srcOrd="2" destOrd="0" presId="urn:microsoft.com/office/officeart/2005/8/layout/cycle4"/>
    <dgm:cxn modelId="{1A9C358E-E5DD-AE49-AFF0-67E907FD87B9}"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chemeClr val="accent1"/>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a:solidFill>
          <a:schemeClr val="accent1">
            <a:lumMod val="60000"/>
            <a:lumOff val="40000"/>
          </a:schemeClr>
        </a:solidFill>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07929117-EC7E-B441-B4AA-E39670114F58}" type="presOf" srcId="{3727876D-409E-1241-A806-79DAD0BEFCD7}" destId="{68B16957-5484-344F-AF2A-ADED4707D930}" srcOrd="0" destOrd="0" presId="urn:microsoft.com/office/officeart/2005/8/layout/cycle4"/>
    <dgm:cxn modelId="{6B15E7C9-E25A-8D4E-A209-98A226BF43FD}" type="presOf" srcId="{8F6BA138-D229-D94D-889E-6FC079DD64EC}" destId="{EA656825-A4D3-A24D-9DCE-11E997A36D35}" srcOrd="0" destOrd="0" presId="urn:microsoft.com/office/officeart/2005/8/layout/cycle4"/>
    <dgm:cxn modelId="{9CC52E65-0612-8D4D-B7C1-96933B1901DE}" type="presOf" srcId="{EC6376D6-B0F8-D24D-851C-A7449A31EAD4}" destId="{9427E16C-BF36-BE4C-A02D-822025DC2E83}"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59A17DB-AAAD-A549-9C38-AA581EA850F0}" type="presOf" srcId="{8AF1CED2-BC24-8644-A9A5-53EBDC964D37}" destId="{0FEF5ED0-1C43-FA42-A617-F36572D6FDE4}"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3624C679-5C39-4448-8D57-5D39813F9231}" type="presOf" srcId="{AE17E997-B18D-F346-95B4-70ED57A7C3EC}" destId="{E4B15037-E85B-F34E-9E0E-080248620F11}" srcOrd="0" destOrd="0" presId="urn:microsoft.com/office/officeart/2005/8/layout/cycle4"/>
    <dgm:cxn modelId="{E8B0102C-53DD-8346-BC59-FC41D0089CDC}" type="presOf" srcId="{8CAE612E-4A2A-5249-9631-90CF4330AB5B}" destId="{3FF248A9-1ECA-5E4D-B5A8-F82267C6CAAD}" srcOrd="1"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45A40B0-0332-6D44-9264-C7BB230C6B8B}" type="presOf" srcId="{E737566F-C356-B540-8BAE-98FED1498318}" destId="{93F0E79A-D2D7-5D40-AADD-1BED4B6840CD}" srcOrd="1" destOrd="1" presId="urn:microsoft.com/office/officeart/2005/8/layout/cycle4"/>
    <dgm:cxn modelId="{8EDD3ACA-BB04-7248-B6C0-14283289E405}" type="presOf" srcId="{62D317BC-6339-A548-9EB8-357425FA5FA2}" destId="{93F0E79A-D2D7-5D40-AADD-1BED4B6840CD}" srcOrd="1"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D2F5A5FA-FB51-7E48-8AD1-402E1F93515F}" type="presOf" srcId="{8AF1CED2-BC24-8644-A9A5-53EBDC964D37}" destId="{72A105F2-E393-E041-B7D3-F9DC5B86C624}" srcOrd="1" destOrd="1" presId="urn:microsoft.com/office/officeart/2005/8/layout/cycle4"/>
    <dgm:cxn modelId="{64779563-97E9-6442-B676-52A6C0F737BA}" type="presOf" srcId="{16A04E84-420E-CC46-BF74-EA2FE17D4A6D}" destId="{6DB19F31-D6E3-3644-AEBF-C602366F40B9}" srcOrd="1" destOrd="1" presId="urn:microsoft.com/office/officeart/2005/8/layout/cycle4"/>
    <dgm:cxn modelId="{D2E267CD-33A0-804A-9BBF-1CA60EC701C0}" type="presOf" srcId="{EC6376D6-B0F8-D24D-851C-A7449A31EAD4}" destId="{3FF248A9-1ECA-5E4D-B5A8-F82267C6CAAD}" srcOrd="1" destOrd="0"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AC3DB2BA-62BF-654C-9694-7803EA747A71}" type="presOf" srcId="{0E04AED8-7038-0A42-8634-C5977FF790C8}" destId="{D73F10D6-F582-1D4C-B50E-58CD7561A6C6}" srcOrd="0" destOrd="0" presId="urn:microsoft.com/office/officeart/2005/8/layout/cycle4"/>
    <dgm:cxn modelId="{B0E9C99B-9838-3748-8CE1-953316A7B34B}" type="presOf" srcId="{16A04E84-420E-CC46-BF74-EA2FE17D4A6D}" destId="{E4B15037-E85B-F34E-9E0E-080248620F11}" srcOrd="0" destOrd="1" presId="urn:microsoft.com/office/officeart/2005/8/layout/cycle4"/>
    <dgm:cxn modelId="{C2021FA2-ACF7-454B-9498-C67993C50759}" type="presOf" srcId="{113ED6EE-4BC4-6840-A5CF-2083B969E52F}" destId="{72A105F2-E393-E041-B7D3-F9DC5B86C624}" srcOrd="1" destOrd="0" presId="urn:microsoft.com/office/officeart/2005/8/layout/cycle4"/>
    <dgm:cxn modelId="{83DE5CFA-6C27-9940-9534-C2CAE2F0D7D8}" type="presOf" srcId="{8CAE612E-4A2A-5249-9631-90CF4330AB5B}" destId="{9427E16C-BF36-BE4C-A02D-822025DC2E83}"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EB93103B-0672-324F-A961-C92676F9AE4E}" type="presOf" srcId="{AE17E997-B18D-F346-95B4-70ED57A7C3EC}" destId="{6DB19F31-D6E3-3644-AEBF-C602366F40B9}" srcOrd="1" destOrd="0" presId="urn:microsoft.com/office/officeart/2005/8/layout/cycle4"/>
    <dgm:cxn modelId="{79DD7106-F931-9041-8777-6B90A908621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20799984-9374-4C41-BE14-26AE4557FBED}" type="presOf" srcId="{2DF09E0E-723A-9947-B50E-1F608DD7D4F1}" destId="{0DB6BE28-1FFA-7347-A425-714C1292A813}" srcOrd="0"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B1A7241E-6D85-C840-9355-A1A93F223F89}" type="presOf" srcId="{62D317BC-6339-A548-9EB8-357425FA5FA2}" destId="{A6B0D362-E56D-D944-80FF-C38FE722FFC5}" srcOrd="0" destOrd="0" presId="urn:microsoft.com/office/officeart/2005/8/layout/cycle4"/>
    <dgm:cxn modelId="{D83A7597-2633-A545-AF74-5214745AAE72}" type="presOf" srcId="{53AEA660-D284-8643-9AEC-38DA8E389734}" destId="{91683AE2-34A6-8649-ACF5-54F7C7EF553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CBF8DEE-65E3-AC4E-8F00-D800A9E729AD}" type="presOf" srcId="{113ED6EE-4BC4-6840-A5CF-2083B969E52F}" destId="{0FEF5ED0-1C43-FA42-A617-F36572D6FDE4}" srcOrd="0" destOrd="0" presId="urn:microsoft.com/office/officeart/2005/8/layout/cycle4"/>
    <dgm:cxn modelId="{149164AA-50C4-6041-83F7-9E37BACFAD03}" type="presParOf" srcId="{91683AE2-34A6-8649-ACF5-54F7C7EF5535}" destId="{F76A40CA-EACA-F34A-9A60-1C979F43B3DA}" srcOrd="0" destOrd="0" presId="urn:microsoft.com/office/officeart/2005/8/layout/cycle4"/>
    <dgm:cxn modelId="{844C244F-73D4-8541-8D84-BE7F3C56BA2E}" type="presParOf" srcId="{F76A40CA-EACA-F34A-9A60-1C979F43B3DA}" destId="{00E41367-44B3-CB4B-93D6-C474ED2B1B42}" srcOrd="0" destOrd="0" presId="urn:microsoft.com/office/officeart/2005/8/layout/cycle4"/>
    <dgm:cxn modelId="{DDBE9407-C6B3-3549-B74C-AED9D626580A}" type="presParOf" srcId="{00E41367-44B3-CB4B-93D6-C474ED2B1B42}" destId="{9427E16C-BF36-BE4C-A02D-822025DC2E83}" srcOrd="0" destOrd="0" presId="urn:microsoft.com/office/officeart/2005/8/layout/cycle4"/>
    <dgm:cxn modelId="{BA629602-79B1-6445-B83B-DD712C3F6869}" type="presParOf" srcId="{00E41367-44B3-CB4B-93D6-C474ED2B1B42}" destId="{3FF248A9-1ECA-5E4D-B5A8-F82267C6CAAD}" srcOrd="1" destOrd="0" presId="urn:microsoft.com/office/officeart/2005/8/layout/cycle4"/>
    <dgm:cxn modelId="{706274AA-73AB-0448-9048-B3A779312E30}" type="presParOf" srcId="{F76A40CA-EACA-F34A-9A60-1C979F43B3DA}" destId="{A98FA29B-7185-FF42-9337-020C8453B306}" srcOrd="1" destOrd="0" presId="urn:microsoft.com/office/officeart/2005/8/layout/cycle4"/>
    <dgm:cxn modelId="{C3E7CC7A-AF76-134E-8E0A-21A28ABC3C7E}" type="presParOf" srcId="{A98FA29B-7185-FF42-9337-020C8453B306}" destId="{0FEF5ED0-1C43-FA42-A617-F36572D6FDE4}" srcOrd="0" destOrd="0" presId="urn:microsoft.com/office/officeart/2005/8/layout/cycle4"/>
    <dgm:cxn modelId="{299FC353-B3DD-E04B-BEAE-94637DA15B1D}" type="presParOf" srcId="{A98FA29B-7185-FF42-9337-020C8453B306}" destId="{72A105F2-E393-E041-B7D3-F9DC5B86C624}" srcOrd="1" destOrd="0" presId="urn:microsoft.com/office/officeart/2005/8/layout/cycle4"/>
    <dgm:cxn modelId="{5429A4A7-185C-914A-83EA-CD1A13C2FDD4}" type="presParOf" srcId="{F76A40CA-EACA-F34A-9A60-1C979F43B3DA}" destId="{4958DDF6-24AF-BF45-BD02-1E838B2732DB}" srcOrd="2" destOrd="0" presId="urn:microsoft.com/office/officeart/2005/8/layout/cycle4"/>
    <dgm:cxn modelId="{BC536595-201A-F646-9AFB-9C90EF84F17F}" type="presParOf" srcId="{4958DDF6-24AF-BF45-BD02-1E838B2732DB}" destId="{A6B0D362-E56D-D944-80FF-C38FE722FFC5}" srcOrd="0" destOrd="0" presId="urn:microsoft.com/office/officeart/2005/8/layout/cycle4"/>
    <dgm:cxn modelId="{62BAB419-D676-2548-8880-26AA28B3D3FC}" type="presParOf" srcId="{4958DDF6-24AF-BF45-BD02-1E838B2732DB}" destId="{93F0E79A-D2D7-5D40-AADD-1BED4B6840CD}" srcOrd="1" destOrd="0" presId="urn:microsoft.com/office/officeart/2005/8/layout/cycle4"/>
    <dgm:cxn modelId="{2BA44222-AAF6-8B43-A9F1-05F3C17D2A3A}" type="presParOf" srcId="{F76A40CA-EACA-F34A-9A60-1C979F43B3DA}" destId="{5E29DA7D-BEC6-4C4C-BA59-C0902FA0B530}" srcOrd="3" destOrd="0" presId="urn:microsoft.com/office/officeart/2005/8/layout/cycle4"/>
    <dgm:cxn modelId="{ACE796FF-22C7-2148-84F9-7C6ACA3B1961}" type="presParOf" srcId="{5E29DA7D-BEC6-4C4C-BA59-C0902FA0B530}" destId="{E4B15037-E85B-F34E-9E0E-080248620F11}" srcOrd="0" destOrd="0" presId="urn:microsoft.com/office/officeart/2005/8/layout/cycle4"/>
    <dgm:cxn modelId="{6F00E460-9F83-CC45-95F4-7E4B84360B24}" type="presParOf" srcId="{5E29DA7D-BEC6-4C4C-BA59-C0902FA0B530}" destId="{6DB19F31-D6E3-3644-AEBF-C602366F40B9}" srcOrd="1" destOrd="0" presId="urn:microsoft.com/office/officeart/2005/8/layout/cycle4"/>
    <dgm:cxn modelId="{76F8746B-67AE-6046-8A2E-E099F17B177D}" type="presParOf" srcId="{F76A40CA-EACA-F34A-9A60-1C979F43B3DA}" destId="{0F50BC63-EF95-1D40-A8F1-EAF76263FCFB}" srcOrd="4" destOrd="0" presId="urn:microsoft.com/office/officeart/2005/8/layout/cycle4"/>
    <dgm:cxn modelId="{FCE09FED-CD78-9D41-B615-D00FE8A5D527}" type="presParOf" srcId="{91683AE2-34A6-8649-ACF5-54F7C7EF5535}" destId="{930BC5BD-D1DC-5846-B1C6-7929E24F4EEA}" srcOrd="1" destOrd="0" presId="urn:microsoft.com/office/officeart/2005/8/layout/cycle4"/>
    <dgm:cxn modelId="{A9A273CE-B46F-3D47-BAEB-4A69EF9D747D}" type="presParOf" srcId="{930BC5BD-D1DC-5846-B1C6-7929E24F4EEA}" destId="{0DB6BE28-1FFA-7347-A425-714C1292A813}" srcOrd="0" destOrd="0" presId="urn:microsoft.com/office/officeart/2005/8/layout/cycle4"/>
    <dgm:cxn modelId="{E5A451A6-AC61-5C42-8E9C-D7BBE8D66C8D}" type="presParOf" srcId="{930BC5BD-D1DC-5846-B1C6-7929E24F4EEA}" destId="{EA656825-A4D3-A24D-9DCE-11E997A36D35}" srcOrd="1" destOrd="0" presId="urn:microsoft.com/office/officeart/2005/8/layout/cycle4"/>
    <dgm:cxn modelId="{DCE841BD-667C-5145-A3C5-C0E7B58F5006}" type="presParOf" srcId="{930BC5BD-D1DC-5846-B1C6-7929E24F4EEA}" destId="{68B16957-5484-344F-AF2A-ADED4707D930}" srcOrd="2" destOrd="0" presId="urn:microsoft.com/office/officeart/2005/8/layout/cycle4"/>
    <dgm:cxn modelId="{53F37F97-CA3B-9A4B-A422-2DA6F1A1639F}" type="presParOf" srcId="{930BC5BD-D1DC-5846-B1C6-7929E24F4EEA}" destId="{D73F10D6-F582-1D4C-B50E-58CD7561A6C6}" srcOrd="3" destOrd="0" presId="urn:microsoft.com/office/officeart/2005/8/layout/cycle4"/>
    <dgm:cxn modelId="{61DB1370-65B8-F942-97AD-A4F9F786F62A}" type="presParOf" srcId="{930BC5BD-D1DC-5846-B1C6-7929E24F4EEA}" destId="{A181D60D-357D-C64A-80F4-DF150A9CC0EC}" srcOrd="4" destOrd="0" presId="urn:microsoft.com/office/officeart/2005/8/layout/cycle4"/>
    <dgm:cxn modelId="{90774B6A-EF43-C74D-AD99-F3765FD5F883}" type="presParOf" srcId="{91683AE2-34A6-8649-ACF5-54F7C7EF5535}" destId="{9233DBFD-6642-0740-A957-1F2F0877DC15}" srcOrd="2" destOrd="0" presId="urn:microsoft.com/office/officeart/2005/8/layout/cycle4"/>
    <dgm:cxn modelId="{FC852AEA-7E3E-C642-A589-ED76C0A8F6D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5153312-571E-384E-A330-198B187CC9F2}"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C983BA63-045A-CB41-9FD0-22F51A4A40E4}"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70D16BAE-D135-804F-9713-10D35F7F8B73}" type="presOf" srcId="{0E04AED8-7038-0A42-8634-C5977FF790C8}" destId="{D73F10D6-F582-1D4C-B50E-58CD7561A6C6}" srcOrd="0" destOrd="0" presId="urn:microsoft.com/office/officeart/2005/8/layout/cycle4"/>
    <dgm:cxn modelId="{FE14B81D-D303-CC47-BDE8-4D5588B6AEFE}" type="presOf" srcId="{2DF09E0E-723A-9947-B50E-1F608DD7D4F1}" destId="{0DB6BE28-1FFA-7347-A425-714C1292A813}" srcOrd="0" destOrd="0" presId="urn:microsoft.com/office/officeart/2005/8/layout/cycle4"/>
    <dgm:cxn modelId="{1D190766-B486-8F44-ABC9-06E2E4BFBC85}" type="presOf" srcId="{8F6BA138-D229-D94D-889E-6FC079DD64EC}" destId="{EA656825-A4D3-A24D-9DCE-11E997A36D35}" srcOrd="0" destOrd="0" presId="urn:microsoft.com/office/officeart/2005/8/layout/cycle4"/>
    <dgm:cxn modelId="{FEB7F223-F4A8-2E4C-A25F-324E6366F786}" type="presParOf" srcId="{91683AE2-34A6-8649-ACF5-54F7C7EF5535}" destId="{F76A40CA-EACA-F34A-9A60-1C979F43B3DA}" srcOrd="0" destOrd="0" presId="urn:microsoft.com/office/officeart/2005/8/layout/cycle4"/>
    <dgm:cxn modelId="{A33E5D82-D183-9943-AF23-23A11C3DA084}" type="presParOf" srcId="{F76A40CA-EACA-F34A-9A60-1C979F43B3DA}" destId="{0F50BC63-EF95-1D40-A8F1-EAF76263FCFB}" srcOrd="0" destOrd="0" presId="urn:microsoft.com/office/officeart/2005/8/layout/cycle4"/>
    <dgm:cxn modelId="{6A0D4DD4-FE23-7E4D-8A89-24323886D54E}" type="presParOf" srcId="{91683AE2-34A6-8649-ACF5-54F7C7EF5535}" destId="{930BC5BD-D1DC-5846-B1C6-7929E24F4EEA}" srcOrd="1" destOrd="0" presId="urn:microsoft.com/office/officeart/2005/8/layout/cycle4"/>
    <dgm:cxn modelId="{EF351278-4442-C248-BF61-6EB82AC12347}" type="presParOf" srcId="{930BC5BD-D1DC-5846-B1C6-7929E24F4EEA}" destId="{0DB6BE28-1FFA-7347-A425-714C1292A813}" srcOrd="0" destOrd="0" presId="urn:microsoft.com/office/officeart/2005/8/layout/cycle4"/>
    <dgm:cxn modelId="{51370B12-93F5-D447-B1F1-00C19A6FA151}" type="presParOf" srcId="{930BC5BD-D1DC-5846-B1C6-7929E24F4EEA}" destId="{EA656825-A4D3-A24D-9DCE-11E997A36D35}" srcOrd="1" destOrd="0" presId="urn:microsoft.com/office/officeart/2005/8/layout/cycle4"/>
    <dgm:cxn modelId="{BE30C91B-05B4-304A-9DE2-32ED97F3FFA3}" type="presParOf" srcId="{930BC5BD-D1DC-5846-B1C6-7929E24F4EEA}" destId="{68B16957-5484-344F-AF2A-ADED4707D930}" srcOrd="2" destOrd="0" presId="urn:microsoft.com/office/officeart/2005/8/layout/cycle4"/>
    <dgm:cxn modelId="{C989EB62-C882-774B-BEDC-F971A4C083B2}" type="presParOf" srcId="{930BC5BD-D1DC-5846-B1C6-7929E24F4EEA}" destId="{D73F10D6-F582-1D4C-B50E-58CD7561A6C6}" srcOrd="3" destOrd="0" presId="urn:microsoft.com/office/officeart/2005/8/layout/cycle4"/>
    <dgm:cxn modelId="{E7A080B4-BD1E-A445-B2F8-D49E6D5B60BE}" type="presParOf" srcId="{930BC5BD-D1DC-5846-B1C6-7929E24F4EEA}" destId="{A181D60D-357D-C64A-80F4-DF150A9CC0EC}" srcOrd="4" destOrd="0" presId="urn:microsoft.com/office/officeart/2005/8/layout/cycle4"/>
    <dgm:cxn modelId="{F037E37D-A0F7-DE4E-816E-B22BACDD9C03}" type="presParOf" srcId="{91683AE2-34A6-8649-ACF5-54F7C7EF5535}" destId="{9233DBFD-6642-0740-A957-1F2F0877DC15}" srcOrd="2" destOrd="0" presId="urn:microsoft.com/office/officeart/2005/8/layout/cycle4"/>
    <dgm:cxn modelId="{91B0E926-4BC1-A240-BC8C-B200447F3FC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a:solidFill>
          <a:schemeClr val="accent1">
            <a:lumMod val="60000"/>
            <a:lumOff val="40000"/>
          </a:schemeClr>
        </a:solidFill>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E3B4509-6CB5-9044-B12B-9754606B42B1}" type="presOf" srcId="{53AEA660-D284-8643-9AEC-38DA8E389734}" destId="{91683AE2-34A6-8649-ACF5-54F7C7EF5535}" srcOrd="0" destOrd="0" presId="urn:microsoft.com/office/officeart/2005/8/layout/cycle4"/>
    <dgm:cxn modelId="{96C5AFD3-9088-5D4B-BEE5-F36F652AD0BE}" type="presOf" srcId="{8F6BA138-D229-D94D-889E-6FC079DD64EC}" destId="{EA656825-A4D3-A24D-9DCE-11E997A36D35}" srcOrd="0" destOrd="0" presId="urn:microsoft.com/office/officeart/2005/8/layout/cycle4"/>
    <dgm:cxn modelId="{DC745AF1-3E2A-A749-B86E-1000E42D06C4}" type="presOf" srcId="{3727876D-409E-1241-A806-79DAD0BEFCD7}" destId="{68B16957-5484-344F-AF2A-ADED4707D930}" srcOrd="0" destOrd="0" presId="urn:microsoft.com/office/officeart/2005/8/layout/cycle4"/>
    <dgm:cxn modelId="{C0B88FF0-9CD7-0241-9AB2-783351C26A42}"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4C499B10-F6C1-5A46-A77C-5FD556ECAFFD}" type="presOf" srcId="{2DF09E0E-723A-9947-B50E-1F608DD7D4F1}" destId="{0DB6BE28-1FFA-7347-A425-714C1292A813}" srcOrd="0" destOrd="0" presId="urn:microsoft.com/office/officeart/2005/8/layout/cycle4"/>
    <dgm:cxn modelId="{6FF3097E-63CF-1741-B5CC-A7F953D1DBA1}" type="presParOf" srcId="{91683AE2-34A6-8649-ACF5-54F7C7EF5535}" destId="{F76A40CA-EACA-F34A-9A60-1C979F43B3DA}" srcOrd="0" destOrd="0" presId="urn:microsoft.com/office/officeart/2005/8/layout/cycle4"/>
    <dgm:cxn modelId="{26059806-6FB1-B047-8F0C-66AF4C4E918E}" type="presParOf" srcId="{F76A40CA-EACA-F34A-9A60-1C979F43B3DA}" destId="{0F50BC63-EF95-1D40-A8F1-EAF76263FCFB}" srcOrd="0" destOrd="0" presId="urn:microsoft.com/office/officeart/2005/8/layout/cycle4"/>
    <dgm:cxn modelId="{F60C9544-778E-BB49-9B84-84B5CA92FC14}" type="presParOf" srcId="{91683AE2-34A6-8649-ACF5-54F7C7EF5535}" destId="{930BC5BD-D1DC-5846-B1C6-7929E24F4EEA}" srcOrd="1" destOrd="0" presId="urn:microsoft.com/office/officeart/2005/8/layout/cycle4"/>
    <dgm:cxn modelId="{139902AF-F358-0846-8811-A7BEAB1FEBBC}" type="presParOf" srcId="{930BC5BD-D1DC-5846-B1C6-7929E24F4EEA}" destId="{0DB6BE28-1FFA-7347-A425-714C1292A813}" srcOrd="0" destOrd="0" presId="urn:microsoft.com/office/officeart/2005/8/layout/cycle4"/>
    <dgm:cxn modelId="{55BD8A2B-CCD5-464A-A790-07D9704FE54E}" type="presParOf" srcId="{930BC5BD-D1DC-5846-B1C6-7929E24F4EEA}" destId="{EA656825-A4D3-A24D-9DCE-11E997A36D35}" srcOrd="1" destOrd="0" presId="urn:microsoft.com/office/officeart/2005/8/layout/cycle4"/>
    <dgm:cxn modelId="{316DB062-E42E-F249-9606-125A2C73FFB7}" type="presParOf" srcId="{930BC5BD-D1DC-5846-B1C6-7929E24F4EEA}" destId="{68B16957-5484-344F-AF2A-ADED4707D930}" srcOrd="2" destOrd="0" presId="urn:microsoft.com/office/officeart/2005/8/layout/cycle4"/>
    <dgm:cxn modelId="{813A69B7-9556-6245-A7C2-7802236B4F7E}" type="presParOf" srcId="{930BC5BD-D1DC-5846-B1C6-7929E24F4EEA}" destId="{D73F10D6-F582-1D4C-B50E-58CD7561A6C6}" srcOrd="3" destOrd="0" presId="urn:microsoft.com/office/officeart/2005/8/layout/cycle4"/>
    <dgm:cxn modelId="{806B6F85-A38C-FC44-8504-790BE61605DF}" type="presParOf" srcId="{930BC5BD-D1DC-5846-B1C6-7929E24F4EEA}" destId="{A181D60D-357D-C64A-80F4-DF150A9CC0EC}" srcOrd="4" destOrd="0" presId="urn:microsoft.com/office/officeart/2005/8/layout/cycle4"/>
    <dgm:cxn modelId="{D5831E5D-6406-4043-ABDA-D8FDE872F9DE}" type="presParOf" srcId="{91683AE2-34A6-8649-ACF5-54F7C7EF5535}" destId="{9233DBFD-6642-0740-A957-1F2F0877DC15}" srcOrd="2" destOrd="0" presId="urn:microsoft.com/office/officeart/2005/8/layout/cycle4"/>
    <dgm:cxn modelId="{C2826F84-FD45-1C4E-A989-AEF1057C6E08}"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C706DA72-2203-424B-B25E-245DA34B3391}" srcId="{AB8B01E7-0F4E-E747-889D-CA54AD80E86D}" destId="{197A49A8-4021-464C-91EC-1539FC8D9BE6}" srcOrd="2" destOrd="0" parTransId="{83A7A50E-BA87-334C-9E47-7D851DBE4F96}" sibTransId="{142D5054-292E-5D40-AF34-60C59BAD9152}"/>
    <dgm:cxn modelId="{18B9079D-3EF2-B544-8A79-C42D529AB56C}" type="presOf" srcId="{A2AAA334-3167-AB4D-98EB-3D3B1A953BAC}" destId="{8A65E051-3334-FE48-A999-502CE2CED818}" srcOrd="0"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ABA1BB48-E083-FF44-B2B0-04F8ECFFE6BD}" type="presOf" srcId="{197A49A8-4021-464C-91EC-1539FC8D9BE6}" destId="{A7962ED4-1BDC-AC49-944A-E86310B2B743}" srcOrd="0" destOrd="0" presId="urn:microsoft.com/office/officeart/2005/8/layout/process1"/>
    <dgm:cxn modelId="{57BCA94E-E8FF-AA4A-9F07-6F15EE666104}" type="presOf" srcId="{6929C939-418F-484F-9A52-FACF3A609246}" destId="{D02691AF-DCBA-D943-991D-0491EB435A18}" srcOrd="0" destOrd="0" presId="urn:microsoft.com/office/officeart/2005/8/layout/process1"/>
    <dgm:cxn modelId="{38B21484-FDE6-4546-A0D4-BD1054167C47}" type="presOf" srcId="{AB8B01E7-0F4E-E747-889D-CA54AD80E86D}" destId="{532AADAA-864E-A04A-A9B7-82777CBE23DD}" srcOrd="0" destOrd="0" presId="urn:microsoft.com/office/officeart/2005/8/layout/process1"/>
    <dgm:cxn modelId="{ACA2D358-5960-F046-9174-488F941FEB9F}" type="presOf" srcId="{A6923371-CA97-AD4E-A63A-98BF379D6B86}" destId="{E7206604-DCB1-A74A-A565-F0F9EC892BDB}" srcOrd="1" destOrd="0" presId="urn:microsoft.com/office/officeart/2005/8/layout/process1"/>
    <dgm:cxn modelId="{4264CDFF-864F-E941-B028-AFC8A52105CA}"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036D91C8-69DD-8B4E-ADC4-6768666C8D95}" type="presOf" srcId="{00E7E94C-075C-8142-B1E2-65ABD70C7431}" destId="{34B4F100-D406-C04B-8A83-FC1337CD8A01}" srcOrd="0" destOrd="0" presId="urn:microsoft.com/office/officeart/2005/8/layout/process1"/>
    <dgm:cxn modelId="{1B73A81F-6D3F-884F-B1E7-3A6B7D2EC075}" type="presOf" srcId="{00E7E94C-075C-8142-B1E2-65ABD70C7431}" destId="{D0DD4381-BBFC-CE44-843D-A5D1716CCC5F}" srcOrd="1" destOrd="0" presId="urn:microsoft.com/office/officeart/2005/8/layout/process1"/>
    <dgm:cxn modelId="{82F7423B-4835-5D48-A5EC-DA8F7D8FDBA2}" type="presParOf" srcId="{532AADAA-864E-A04A-A9B7-82777CBE23DD}" destId="{D02691AF-DCBA-D943-991D-0491EB435A18}" srcOrd="0" destOrd="0" presId="urn:microsoft.com/office/officeart/2005/8/layout/process1"/>
    <dgm:cxn modelId="{957980A3-56A0-944A-BDB6-D41C44992FD3}" type="presParOf" srcId="{532AADAA-864E-A04A-A9B7-82777CBE23DD}" destId="{34B4F100-D406-C04B-8A83-FC1337CD8A01}" srcOrd="1" destOrd="0" presId="urn:microsoft.com/office/officeart/2005/8/layout/process1"/>
    <dgm:cxn modelId="{67899900-5F23-E24C-9A15-C3C4B2100EFE}" type="presParOf" srcId="{34B4F100-D406-C04B-8A83-FC1337CD8A01}" destId="{D0DD4381-BBFC-CE44-843D-A5D1716CCC5F}" srcOrd="0" destOrd="0" presId="urn:microsoft.com/office/officeart/2005/8/layout/process1"/>
    <dgm:cxn modelId="{A03FF230-9E8F-8F4E-8D93-71D7560BF01C}" type="presParOf" srcId="{532AADAA-864E-A04A-A9B7-82777CBE23DD}" destId="{8A65E051-3334-FE48-A999-502CE2CED818}" srcOrd="2" destOrd="0" presId="urn:microsoft.com/office/officeart/2005/8/layout/process1"/>
    <dgm:cxn modelId="{DF42537C-EE6C-664C-92C3-5827AFAF62CC}" type="presParOf" srcId="{532AADAA-864E-A04A-A9B7-82777CBE23DD}" destId="{899CA860-BB21-6D4B-B16D-E9E210B8E4A0}" srcOrd="3" destOrd="0" presId="urn:microsoft.com/office/officeart/2005/8/layout/process1"/>
    <dgm:cxn modelId="{C4F68BBF-5C27-6040-AD5E-864637D5E79E}" type="presParOf" srcId="{899CA860-BB21-6D4B-B16D-E9E210B8E4A0}" destId="{E7206604-DCB1-A74A-A565-F0F9EC892BDB}" srcOrd="0" destOrd="0" presId="urn:microsoft.com/office/officeart/2005/8/layout/process1"/>
    <dgm:cxn modelId="{9E9241B1-5510-9444-9DC5-A08EE11EBF4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rgbClr val="FC2126"/>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93DAF821-CE49-F848-B17A-00F66F65BAB9}" type="presOf" srcId="{3727876D-409E-1241-A806-79DAD0BEFCD7}" destId="{68B16957-5484-344F-AF2A-ADED4707D930}" srcOrd="0" destOrd="0" presId="urn:microsoft.com/office/officeart/2005/8/layout/cycle4"/>
    <dgm:cxn modelId="{6843422F-C769-984A-AC84-CF6AE6A9DF8C}" type="presOf" srcId="{53AEA660-D284-8643-9AEC-38DA8E389734}" destId="{91683AE2-34A6-8649-ACF5-54F7C7EF5535}" srcOrd="0" destOrd="0" presId="urn:microsoft.com/office/officeart/2005/8/layout/cycle4"/>
    <dgm:cxn modelId="{5C565690-E903-DD44-9B5A-7C70E528A66A}" type="presOf" srcId="{2DF09E0E-723A-9947-B50E-1F608DD7D4F1}" destId="{0DB6BE28-1FFA-7347-A425-714C1292A813}" srcOrd="0" destOrd="0" presId="urn:microsoft.com/office/officeart/2005/8/layout/cycle4"/>
    <dgm:cxn modelId="{66FAAB9E-2A2E-6341-971A-722C26BDC456}" type="presOf" srcId="{8F6BA138-D229-D94D-889E-6FC079DD64EC}" destId="{EA656825-A4D3-A24D-9DCE-11E997A36D35}" srcOrd="0" destOrd="0" presId="urn:microsoft.com/office/officeart/2005/8/layout/cycle4"/>
    <dgm:cxn modelId="{9FEDD772-C30C-324E-ABD8-63968BDAFE6C}" type="presOf" srcId="{0E04AED8-7038-0A42-8634-C5977FF790C8}" destId="{D73F10D6-F582-1D4C-B50E-58CD7561A6C6}" srcOrd="0" destOrd="0" presId="urn:microsoft.com/office/officeart/2005/8/layout/cycle4"/>
    <dgm:cxn modelId="{C0A7535B-A7C8-0140-B35E-F6BE8760F3AE}" type="presParOf" srcId="{91683AE2-34A6-8649-ACF5-54F7C7EF5535}" destId="{F76A40CA-EACA-F34A-9A60-1C979F43B3DA}" srcOrd="0" destOrd="0" presId="urn:microsoft.com/office/officeart/2005/8/layout/cycle4"/>
    <dgm:cxn modelId="{561F3318-E3F7-DE43-BB07-0822BF36FA76}" type="presParOf" srcId="{F76A40CA-EACA-F34A-9A60-1C979F43B3DA}" destId="{0F50BC63-EF95-1D40-A8F1-EAF76263FCFB}" srcOrd="0" destOrd="0" presId="urn:microsoft.com/office/officeart/2005/8/layout/cycle4"/>
    <dgm:cxn modelId="{29F447BE-047D-FB40-B45B-756543250105}" type="presParOf" srcId="{91683AE2-34A6-8649-ACF5-54F7C7EF5535}" destId="{930BC5BD-D1DC-5846-B1C6-7929E24F4EEA}" srcOrd="1" destOrd="0" presId="urn:microsoft.com/office/officeart/2005/8/layout/cycle4"/>
    <dgm:cxn modelId="{6A6FFCE0-47B6-3541-9560-2848B4279B04}" type="presParOf" srcId="{930BC5BD-D1DC-5846-B1C6-7929E24F4EEA}" destId="{0DB6BE28-1FFA-7347-A425-714C1292A813}" srcOrd="0" destOrd="0" presId="urn:microsoft.com/office/officeart/2005/8/layout/cycle4"/>
    <dgm:cxn modelId="{C13DA2A6-7964-4B44-9E68-AFC08473684E}" type="presParOf" srcId="{930BC5BD-D1DC-5846-B1C6-7929E24F4EEA}" destId="{EA656825-A4D3-A24D-9DCE-11E997A36D35}" srcOrd="1" destOrd="0" presId="urn:microsoft.com/office/officeart/2005/8/layout/cycle4"/>
    <dgm:cxn modelId="{CA926DA4-80B2-FD41-A612-D8E2B61D5F6E}" type="presParOf" srcId="{930BC5BD-D1DC-5846-B1C6-7929E24F4EEA}" destId="{68B16957-5484-344F-AF2A-ADED4707D930}" srcOrd="2" destOrd="0" presId="urn:microsoft.com/office/officeart/2005/8/layout/cycle4"/>
    <dgm:cxn modelId="{8ECA45BF-377B-3D4F-A6AB-0F302E89AFEF}" type="presParOf" srcId="{930BC5BD-D1DC-5846-B1C6-7929E24F4EEA}" destId="{D73F10D6-F582-1D4C-B50E-58CD7561A6C6}" srcOrd="3" destOrd="0" presId="urn:microsoft.com/office/officeart/2005/8/layout/cycle4"/>
    <dgm:cxn modelId="{3DD7448C-DADC-8545-B51E-D4C2BCC65A88}" type="presParOf" srcId="{930BC5BD-D1DC-5846-B1C6-7929E24F4EEA}" destId="{A181D60D-357D-C64A-80F4-DF150A9CC0EC}" srcOrd="4" destOrd="0" presId="urn:microsoft.com/office/officeart/2005/8/layout/cycle4"/>
    <dgm:cxn modelId="{934E00D7-74D2-F045-A5CF-CD0E4447D3EE}" type="presParOf" srcId="{91683AE2-34A6-8649-ACF5-54F7C7EF5535}" destId="{9233DBFD-6642-0740-A957-1F2F0877DC15}" srcOrd="2" destOrd="0" presId="urn:microsoft.com/office/officeart/2005/8/layout/cycle4"/>
    <dgm:cxn modelId="{478AE45A-9E5F-B541-AB45-F69975A2889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4"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3" y="1370963"/>
        <a:ext cx="1786529" cy="1045886"/>
      </dsp:txXfrm>
    </dsp:sp>
    <dsp:sp modelId="{34B4F100-D406-C04B-8A83-FC1337CD8A01}">
      <dsp:nvSpPr>
        <dsp:cNvPr id="0" name=""/>
        <dsp:cNvSpPr/>
      </dsp:nvSpPr>
      <dsp:spPr>
        <a:xfrm>
          <a:off x="2042963"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2963" y="1756147"/>
        <a:ext cx="274778" cy="275518"/>
      </dsp:txXfrm>
    </dsp:sp>
    <dsp:sp modelId="{8A65E051-3334-FE48-A999-502CE2CED818}">
      <dsp:nvSpPr>
        <dsp:cNvPr id="0" name=""/>
        <dsp:cNvSpPr/>
      </dsp:nvSpPr>
      <dsp:spPr>
        <a:xfrm>
          <a:off x="2598446"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0985" y="1370963"/>
        <a:ext cx="1786529" cy="1045886"/>
      </dsp:txXfrm>
    </dsp:sp>
    <dsp:sp modelId="{899CA860-BB21-6D4B-B16D-E9E210B8E4A0}">
      <dsp:nvSpPr>
        <dsp:cNvPr id="0" name=""/>
        <dsp:cNvSpPr/>
      </dsp:nvSpPr>
      <dsp:spPr>
        <a:xfrm>
          <a:off x="4635214"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214" y="1756147"/>
        <a:ext cx="274778" cy="275518"/>
      </dsp:txXfrm>
    </dsp:sp>
    <dsp:sp modelId="{A7962ED4-1BDC-AC49-944A-E86310B2B743}">
      <dsp:nvSpPr>
        <dsp:cNvPr id="0" name=""/>
        <dsp:cNvSpPr/>
      </dsp:nvSpPr>
      <dsp:spPr>
        <a:xfrm>
          <a:off x="5190697" y="1338424"/>
          <a:ext cx="1851607" cy="1110964"/>
        </a:xfrm>
        <a:prstGeom prst="roundRect">
          <a:avLst>
            <a:gd name="adj" fmla="val 1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236" y="1370963"/>
        <a:ext cx="1786529" cy="1045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5"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5" y="1667021"/>
        <a:ext cx="1786607" cy="1045932"/>
      </dsp:txXfrm>
    </dsp:sp>
    <dsp:sp modelId="{34B4F100-D406-C04B-8A83-FC1337CD8A01}">
      <dsp:nvSpPr>
        <dsp:cNvPr id="0" name=""/>
        <dsp:cNvSpPr/>
      </dsp:nvSpPr>
      <dsp:spPr>
        <a:xfrm>
          <a:off x="2043051"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3051" y="2052222"/>
        <a:ext cx="274790" cy="275530"/>
      </dsp:txXfrm>
    </dsp:sp>
    <dsp:sp modelId="{8A65E051-3334-FE48-A999-502CE2CED818}">
      <dsp:nvSpPr>
        <dsp:cNvPr id="0" name=""/>
        <dsp:cNvSpPr/>
      </dsp:nvSpPr>
      <dsp:spPr>
        <a:xfrm>
          <a:off x="2598558"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1098" y="1667021"/>
        <a:ext cx="1786607" cy="1045932"/>
      </dsp:txXfrm>
    </dsp:sp>
    <dsp:sp modelId="{899CA860-BB21-6D4B-B16D-E9E210B8E4A0}">
      <dsp:nvSpPr>
        <dsp:cNvPr id="0" name=""/>
        <dsp:cNvSpPr/>
      </dsp:nvSpPr>
      <dsp:spPr>
        <a:xfrm>
          <a:off x="4635414"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414" y="2052222"/>
        <a:ext cx="274790" cy="275530"/>
      </dsp:txXfrm>
    </dsp:sp>
    <dsp:sp modelId="{A7962ED4-1BDC-AC49-944A-E86310B2B743}">
      <dsp:nvSpPr>
        <dsp:cNvPr id="0" name=""/>
        <dsp:cNvSpPr/>
      </dsp:nvSpPr>
      <dsp:spPr>
        <a:xfrm>
          <a:off x="5190920"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460" y="1667021"/>
        <a:ext cx="1786607" cy="10459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glitches are difficult to define (or correct)</a:t>
            </a:r>
          </a:p>
          <a:p>
            <a:endParaRPr lang="en-US" baseline="0" dirty="0" smtClean="0"/>
          </a:p>
          <a:p>
            <a:r>
              <a:rPr lang="en-US" dirty="0" smtClean="0"/>
              <a:t>University schedules change a lot … maybe really be two separate data sets.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a:t>
            </a:r>
            <a:r>
              <a:rPr lang="en-US" baseline="0" dirty="0" smtClean="0"/>
              <a:t> location tracking in Gates Hillman Center relied on assumption that signal strength variations of each access point is normally distributed</a:t>
            </a:r>
          </a:p>
          <a:p>
            <a:pPr marL="171450" indent="-171450">
              <a:buFontTx/>
              <a:buChar char="-"/>
            </a:pPr>
            <a:r>
              <a:rPr lang="en-US" baseline="0" dirty="0" smtClean="0"/>
              <a:t>Analysis of randomly selected Access Points showed normal distribution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191788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a:t>
            </a:r>
            <a:r>
              <a:rPr lang="en-US" baseline="0" dirty="0" smtClean="0"/>
              <a:t>to an alternative algorithm</a:t>
            </a:r>
            <a:endParaRPr lang="en-US" dirty="0" smtClean="0"/>
          </a:p>
          <a:p>
            <a:pPr marL="171450" indent="-171450">
              <a:buFontTx/>
              <a:buChar char="-"/>
            </a:pPr>
            <a:r>
              <a:rPr lang="en-US" dirty="0" smtClean="0"/>
              <a:t>Original Algorithm:</a:t>
            </a:r>
            <a:r>
              <a:rPr lang="en-US" baseline="0" dirty="0" smtClean="0"/>
              <a:t> Mean 16.29 m, </a:t>
            </a:r>
            <a:r>
              <a:rPr lang="en-US" baseline="0" dirty="0" err="1" smtClean="0"/>
              <a:t>Std</a:t>
            </a:r>
            <a:r>
              <a:rPr lang="en-US" baseline="0" dirty="0" smtClean="0"/>
              <a:t> 4.78 m</a:t>
            </a:r>
          </a:p>
          <a:p>
            <a:pPr marL="171450" indent="-171450">
              <a:buFontTx/>
              <a:buChar char="-"/>
            </a:pPr>
            <a:r>
              <a:rPr lang="en-US" baseline="0" dirty="0" smtClean="0"/>
              <a:t>Alternative Algorithm: Mean: 5.58 m </a:t>
            </a:r>
            <a:r>
              <a:rPr lang="en-US" baseline="0" dirty="0" err="1" smtClean="0"/>
              <a:t>Std</a:t>
            </a:r>
            <a:r>
              <a:rPr lang="en-US" baseline="0" dirty="0" smtClean="0"/>
              <a:t> 3.50 m</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 because we were correcting an outright error in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are quantifiable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value </a:t>
            </a:r>
            <a:r>
              <a:rPr lang="en-US" sz="1200" kern="1200" dirty="0" err="1" smtClean="0">
                <a:solidFill>
                  <a:schemeClr val="tx1"/>
                </a:solidFill>
                <a:effectLst/>
                <a:latin typeface="+mn-lt"/>
                <a:ea typeface="+mn-ea"/>
                <a:cs typeface="+mn-cs"/>
              </a:rPr>
              <a:t>dij</a:t>
            </a:r>
            <a:r>
              <a:rPr lang="en-US" sz="1200" kern="1200" dirty="0" smtClean="0">
                <a:solidFill>
                  <a:schemeClr val="tx1"/>
                </a:solidFill>
                <a:effectLst/>
                <a:latin typeface="+mn-lt"/>
                <a:ea typeface="+mn-ea"/>
                <a:cs typeface="+mn-cs"/>
              </a:rPr>
              <a:t> ∈ D is “clean” if and only if every value in </a:t>
            </a:r>
            <a:r>
              <a:rPr lang="en-US" sz="1200" kern="1200" dirty="0" err="1" smtClean="0">
                <a:solidFill>
                  <a:schemeClr val="tx1"/>
                </a:solidFill>
                <a:effectLst/>
                <a:latin typeface="+mn-lt"/>
                <a:ea typeface="+mn-ea"/>
                <a:cs typeface="+mn-cs"/>
              </a:rPr>
              <a:t>vij</a:t>
            </a:r>
            <a:r>
              <a:rPr lang="en-US" sz="1200" kern="1200" dirty="0" smtClean="0">
                <a:solidFill>
                  <a:schemeClr val="tx1"/>
                </a:solidFill>
                <a:effectLst/>
                <a:latin typeface="+mn-lt"/>
                <a:ea typeface="+mn-ea"/>
                <a:cs typeface="+mn-cs"/>
              </a:rPr>
              <a:t> is zero, that is the sum of the bits is 0. Glitch signatures can be considered augmented or derived data that enable us to flag glitches, quantify their prevalence, and identify patterns in an analytic, automated fashion.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42658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notice?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The most frequent location (Top 1) constitutes 50%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Is this what we expect?</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23759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very uneven. This is probably something we want to continue paying attention to.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81719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Each y</a:t>
            </a:r>
            <a:r>
              <a:rPr lang="en-US" baseline="0" dirty="0" smtClean="0"/>
              <a:t>-</a:t>
            </a:r>
            <a:r>
              <a:rPr lang="en-US" baseline="0" dirty="0" err="1" smtClean="0"/>
              <a:t>coord</a:t>
            </a:r>
            <a:r>
              <a:rPr lang="en-US" baseline="0" dirty="0" smtClean="0"/>
              <a:t> is a new day</a:t>
            </a:r>
          </a:p>
          <a:p>
            <a:pPr marL="171450" indent="-171450">
              <a:buFontTx/>
              <a:buChar char="-"/>
            </a:pPr>
            <a:r>
              <a:rPr lang="en-US" baseline="0" dirty="0" smtClean="0"/>
              <a:t>X-</a:t>
            </a:r>
            <a:r>
              <a:rPr lang="en-US" baseline="0" dirty="0" err="1" smtClean="0"/>
              <a:t>coord</a:t>
            </a:r>
            <a:r>
              <a:rPr lang="en-US" baseline="0" dirty="0" smtClean="0"/>
              <a:t> is the time of day in 5-minute time slots</a:t>
            </a:r>
          </a:p>
          <a:p>
            <a:pPr marL="171450" indent="-171450">
              <a:buFontTx/>
              <a:buChar char="-"/>
            </a:pPr>
            <a:r>
              <a:rPr lang="en-US" baseline="0" dirty="0" smtClean="0"/>
              <a:t>Lines show continuous movement</a:t>
            </a:r>
          </a:p>
          <a:p>
            <a:pPr marL="171450" indent="-171450">
              <a:buFontTx/>
              <a:buChar char="-"/>
            </a:pPr>
            <a:r>
              <a:rPr lang="en-US" baseline="0" dirty="0" smtClean="0"/>
              <a:t>Based on data source expected to find little movement for most of the day</a:t>
            </a:r>
          </a:p>
          <a:p>
            <a:pPr marL="171450" indent="-171450">
              <a:buFontTx/>
              <a:buChar char="-"/>
            </a:pPr>
            <a:endParaRPr lang="en-US" baseline="0" dirty="0" smtClean="0"/>
          </a:p>
          <a:p>
            <a:pPr marL="171450" indent="-171450">
              <a:buFontTx/>
              <a:buChar char="-"/>
            </a:pPr>
            <a:r>
              <a:rPr lang="en-US" dirty="0" smtClean="0"/>
              <a:t>the errors in the labeling algorithm and insufficient map data resulted in barely any stationary locations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428025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Case Study: Location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of prime locations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graphicFrame>
        <p:nvGraphicFramePr>
          <p:cNvPr id="7" name="Content Placeholder 9"/>
          <p:cNvGraphicFramePr>
            <a:graphicFrameLocks noGrp="1"/>
          </p:cNvGraphicFramePr>
          <p:nvPr>
            <p:ph idx="1"/>
            <p:extLst>
              <p:ext uri="{D42A27DB-BD31-4B8C-83A1-F6EECF244321}">
                <p14:modId xmlns:p14="http://schemas.microsoft.com/office/powerpoint/2010/main" val="351238350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22667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 of UCSD data</a:t>
            </a:r>
            <a:endParaRPr lang="en-US" dirty="0"/>
          </a:p>
        </p:txBody>
      </p:sp>
      <p:sp>
        <p:nvSpPr>
          <p:cNvPr id="3" name="Content Placeholder 2"/>
          <p:cNvSpPr>
            <a:spLocks noGrp="1"/>
          </p:cNvSpPr>
          <p:nvPr>
            <p:ph idx="1"/>
          </p:nvPr>
        </p:nvSpPr>
        <p:spPr/>
        <p:txBody>
          <a:bodyPr/>
          <a:lstStyle/>
          <a:p>
            <a:pPr marL="0" indent="0">
              <a:buNone/>
            </a:pPr>
            <a:r>
              <a:rPr lang="en-US" dirty="0"/>
              <a:t>7 out of the 275 users combined 21.4% of the whole data set. </a:t>
            </a: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247919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6039763"/>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53040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missing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 </a:t>
            </a:r>
          </a:p>
          <a:p>
            <a:pPr lvl="1"/>
            <a:r>
              <a:rPr lang="en-US" dirty="0" smtClean="0"/>
              <a:t>Replace missing values with a statistical estimate (</a:t>
            </a:r>
            <a:r>
              <a:rPr lang="en-US" i="1" dirty="0" smtClean="0"/>
              <a:t>e.g., </a:t>
            </a:r>
            <a:r>
              <a:rPr lang="en-US" dirty="0" smtClean="0"/>
              <a:t>mean). Could be most common </a:t>
            </a:r>
            <a:r>
              <a:rPr lang="en-US" dirty="0" err="1" smtClean="0"/>
              <a:t>zipcode</a:t>
            </a:r>
            <a:r>
              <a:rPr lang="en-US" dirty="0" smtClean="0"/>
              <a:t> in </a:t>
            </a:r>
            <a:r>
              <a:rPr lang="en-US" dirty="0" err="1" smtClean="0"/>
              <a:t>explore.py</a:t>
            </a:r>
            <a:r>
              <a:rPr lang="en-US" dirty="0" smtClean="0"/>
              <a:t> for zips</a:t>
            </a:r>
          </a:p>
          <a:p>
            <a:pPr lvl="1"/>
            <a:r>
              <a:rPr lang="en-US" dirty="0" smtClean="0"/>
              <a:t>Replace missing value with a predicted value. This could be based on logic (</a:t>
            </a:r>
            <a:r>
              <a:rPr lang="en-US" i="1" dirty="0" smtClean="0"/>
              <a:t>e.g.,</a:t>
            </a:r>
            <a:r>
              <a:rPr lang="en-US" dirty="0" smtClean="0"/>
              <a:t> derive zip from </a:t>
            </a:r>
            <a:r>
              <a:rPr lang="en-US" dirty="0" err="1" smtClean="0"/>
              <a:t>lat</a:t>
            </a:r>
            <a:r>
              <a:rPr lang="en-US" dirty="0" smtClean="0"/>
              <a:t>/</a:t>
            </a:r>
            <a:r>
              <a:rPr lang="en-US" dirty="0" err="1" smtClean="0"/>
              <a:t>lon</a:t>
            </a:r>
            <a:r>
              <a:rPr lang="en-US" dirty="0" smtClean="0"/>
              <a:t>), or classification</a:t>
            </a:r>
          </a:p>
          <a:p>
            <a:pPr lvl="1"/>
            <a:r>
              <a:rPr lang="en-US" dirty="0" smtClean="0"/>
              <a:t>Replace missing value with a default. 0 was my default solution in </a:t>
            </a:r>
            <a:r>
              <a:rPr lang="en-US" dirty="0" err="1" smtClean="0"/>
              <a:t>explore.py</a:t>
            </a:r>
            <a:endParaRPr lang="en-US" dirty="0" smtClean="0"/>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422893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extreme values?</a:t>
            </a:r>
            <a:endParaRPr lang="en-US" dirty="0"/>
          </a:p>
        </p:txBody>
      </p:sp>
      <p:sp>
        <p:nvSpPr>
          <p:cNvPr id="3" name="Content Placeholder 2"/>
          <p:cNvSpPr>
            <a:spLocks noGrp="1"/>
          </p:cNvSpPr>
          <p:nvPr>
            <p:ph idx="1"/>
          </p:nvPr>
        </p:nvSpPr>
        <p:spPr/>
        <p:txBody>
          <a:bodyPr/>
          <a:lstStyle/>
          <a:p>
            <a:pPr marL="0" indent="0">
              <a:buNone/>
            </a:pPr>
            <a:r>
              <a:rPr lang="en-US" i="1" dirty="0" smtClean="0"/>
              <a:t>Outlier Treatment</a:t>
            </a:r>
          </a:p>
          <a:p>
            <a:pPr lvl="1"/>
            <a:r>
              <a:rPr lang="en-US" dirty="0" smtClean="0"/>
              <a:t>Can drop them</a:t>
            </a:r>
          </a:p>
          <a:p>
            <a:pPr lvl="1"/>
            <a:r>
              <a:rPr lang="en-US" i="1" dirty="0" err="1" smtClean="0"/>
              <a:t>Winsorization</a:t>
            </a:r>
            <a:r>
              <a:rPr lang="en-US" i="1" dirty="0" smtClean="0"/>
              <a:t> </a:t>
            </a:r>
            <a:r>
              <a:rPr lang="en-US" dirty="0" smtClean="0"/>
              <a:t>(replace with a less extreme value)</a:t>
            </a:r>
            <a:endParaRPr lang="en-US" i="1" dirty="0" smtClean="0"/>
          </a:p>
          <a:p>
            <a:pPr lvl="1"/>
            <a:r>
              <a:rPr lang="en-US" dirty="0" smtClean="0"/>
              <a:t>Replace missing value with a default. 0 was my default solution in </a:t>
            </a:r>
            <a:r>
              <a:rPr lang="en-US" dirty="0" err="1" smtClean="0"/>
              <a:t>explore.py</a:t>
            </a:r>
            <a:endParaRPr lang="en-US" dirty="0" smtClean="0"/>
          </a:p>
          <a:p>
            <a:pPr marL="0" indent="0">
              <a:buNone/>
            </a:pPr>
            <a:r>
              <a:rPr lang="en-US" i="1" dirty="0" smtClean="0"/>
              <a:t>De-Duplication</a:t>
            </a:r>
          </a:p>
          <a:p>
            <a:pPr marL="0" indent="0">
              <a:buNone/>
            </a:pPr>
            <a:r>
              <a:rPr lang="en-US" i="1" dirty="0" smtClean="0"/>
              <a:t>Domain-based adjustments</a:t>
            </a:r>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08426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Strategy to Fix Glitch</a:t>
            </a:r>
            <a:endParaRPr lang="en-US" dirty="0"/>
          </a:p>
        </p:txBody>
      </p:sp>
      <p:sp>
        <p:nvSpPr>
          <p:cNvPr id="3" name="Content Placeholder 2"/>
          <p:cNvSpPr>
            <a:spLocks noGrp="1"/>
          </p:cNvSpPr>
          <p:nvPr>
            <p:ph idx="1"/>
          </p:nvPr>
        </p:nvSpPr>
        <p:spPr/>
        <p:txBody>
          <a:bodyPr/>
          <a:lstStyle/>
          <a:p>
            <a:r>
              <a:rPr lang="en-US" dirty="0" smtClean="0"/>
              <a:t>Remove people who generated extreme amounts of data (= 7 users; 21% of data)</a:t>
            </a:r>
          </a:p>
          <a:p>
            <a:r>
              <a:rPr lang="en-US" dirty="0" smtClean="0"/>
              <a:t>Recalculate mean (= 638.7 data points/person)</a:t>
            </a:r>
          </a:p>
          <a:p>
            <a:r>
              <a:rPr lang="en-US" dirty="0" smtClean="0"/>
              <a:t>Remove people who generated &lt; mean data points</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77270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725480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13796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improve things?</a:t>
            </a:r>
            <a:endParaRPr lang="en-US" dirty="0"/>
          </a:p>
        </p:txBody>
      </p:sp>
      <p:sp>
        <p:nvSpPr>
          <p:cNvPr id="3" name="Content Placeholder 2"/>
          <p:cNvSpPr>
            <a:spLocks noGrp="1"/>
          </p:cNvSpPr>
          <p:nvPr>
            <p:ph idx="1"/>
          </p:nvPr>
        </p:nvSpPr>
        <p:spPr/>
        <p:txBody>
          <a:bodyPr/>
          <a:lstStyle/>
          <a:p>
            <a:pPr marL="0" indent="0">
              <a:buNone/>
            </a:pPr>
            <a:r>
              <a:rPr lang="en-US" dirty="0" smtClean="0"/>
              <a:t>Compare glitch index (sum of glitch signature) before and after</a:t>
            </a:r>
          </a:p>
          <a:p>
            <a:pPr marL="0" indent="0">
              <a:buNone/>
            </a:pPr>
            <a:r>
              <a:rPr lang="en-US" dirty="0" smtClean="0"/>
              <a:t>Check for </a:t>
            </a:r>
            <a:r>
              <a:rPr lang="en-US" i="1" dirty="0" smtClean="0"/>
              <a:t>statistical distortion </a:t>
            </a:r>
            <a:r>
              <a:rPr lang="en-US" dirty="0" smtClean="0"/>
              <a:t>(measure the distance from D to D*</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312747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data</a:t>
            </a:r>
            <a:endParaRPr lang="en-US" dirty="0"/>
          </a:p>
        </p:txBody>
      </p:sp>
      <p:sp>
        <p:nvSpPr>
          <p:cNvPr id="3" name="Content Placeholder 2"/>
          <p:cNvSpPr>
            <a:spLocks noGrp="1"/>
          </p:cNvSpPr>
          <p:nvPr>
            <p:ph idx="1"/>
          </p:nvPr>
        </p:nvSpPr>
        <p:spPr/>
        <p:txBody>
          <a:bodyPr/>
          <a:lstStyle/>
          <a:p>
            <a:r>
              <a:rPr lang="en-US" dirty="0" smtClean="0"/>
              <a:t>86 users</a:t>
            </a:r>
          </a:p>
          <a:p>
            <a:r>
              <a:rPr lang="en-US" dirty="0" smtClean="0"/>
              <a:t>85.8</a:t>
            </a:r>
            <a:r>
              <a:rPr lang="en-US" dirty="0"/>
              <a:t>% of </a:t>
            </a:r>
            <a:r>
              <a:rPr lang="en-US" dirty="0" smtClean="0"/>
              <a:t>the data </a:t>
            </a:r>
            <a:r>
              <a:rPr lang="en-US" dirty="0" smtClean="0"/>
              <a:t>set</a:t>
            </a:r>
          </a:p>
          <a:p>
            <a:endParaRPr lang="en-US" dirty="0"/>
          </a:p>
          <a:p>
            <a:pPr marL="0" indent="0">
              <a:buNone/>
            </a:pPr>
            <a:r>
              <a:rPr lang="en-US" dirty="0" smtClean="0"/>
              <a:t>Here we </a:t>
            </a:r>
            <a:r>
              <a:rPr lang="en-US" i="1" dirty="0" smtClean="0"/>
              <a:t>aimed </a:t>
            </a:r>
            <a:r>
              <a:rPr lang="en-US" dirty="0" smtClean="0"/>
              <a:t>to create a distortion in which each remaining user was associated with a significant percentage of the data.</a:t>
            </a:r>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6897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34818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6162269"/>
              </p:ext>
            </p:extLst>
          </p:nvPr>
        </p:nvGraphicFramePr>
        <p:xfrm>
          <a:off x="465995" y="1510375"/>
          <a:ext cx="8348640" cy="4526982"/>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Collection</a:t>
                      </a:r>
                      <a:br>
                        <a:rPr lang="en-US" sz="1800" b="1" i="0" dirty="0" smtClean="0">
                          <a:solidFill>
                            <a:srgbClr val="FFFFFF"/>
                          </a:solidFill>
                          <a:effectLst/>
                          <a:latin typeface="Calibri"/>
                          <a:ea typeface="ＭＳ 明朝"/>
                          <a:cs typeface="Calibri"/>
                        </a:rPr>
                      </a:br>
                      <a:r>
                        <a:rPr lang="en-US" sz="1800" b="1" i="0" dirty="0" smtClean="0">
                          <a:solidFill>
                            <a:srgbClr val="FFFFFF"/>
                          </a:solidFill>
                          <a:effectLst/>
                          <a:latin typeface="Calibri"/>
                          <a:ea typeface="ＭＳ 明朝"/>
                          <a:cs typeface="Calibri"/>
                        </a:rPr>
                        <a:t>Method</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Smart </a:t>
                      </a:r>
                      <a:r>
                        <a:rPr lang="en-US" sz="1600" b="0" dirty="0" smtClean="0">
                          <a:solidFill>
                            <a:srgbClr val="000000"/>
                          </a:solidFill>
                          <a:effectLst/>
                          <a:latin typeface="Calibri"/>
                          <a:ea typeface="ＭＳ 明朝"/>
                          <a:cs typeface="Calibri"/>
                        </a:rPr>
                        <a:t>Door</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Plate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err="1">
                          <a:solidFill>
                            <a:srgbClr val="000000"/>
                          </a:solidFill>
                          <a:effectLst/>
                          <a:latin typeface="Calibri"/>
                          <a:ea typeface="ＭＳ 明朝"/>
                          <a:cs typeface="Calibri"/>
                        </a:rPr>
                        <a:t>BACNet</a:t>
                      </a:r>
                      <a:r>
                        <a:rPr lang="en-US" sz="1600" b="0" dirty="0">
                          <a:solidFill>
                            <a:srgbClr val="000000"/>
                          </a:solidFill>
                          <a:effectLst/>
                          <a:latin typeface="Calibri"/>
                          <a:ea typeface="ＭＳ 明朝"/>
                          <a:cs typeface="Calibri"/>
                        </a:rPr>
                        <a:t> Sensor Queries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PDA-based </a:t>
                      </a:r>
                      <a:r>
                        <a:rPr lang="en-US" sz="1600" b="0" dirty="0" err="1">
                          <a:solidFill>
                            <a:srgbClr val="000000"/>
                          </a:solidFill>
                          <a:effectLst/>
                          <a:latin typeface="Calibri"/>
                          <a:ea typeface="ＭＳ 明朝"/>
                          <a:cs typeface="Calibri"/>
                        </a:rPr>
                        <a:t>WiFi</a:t>
                      </a:r>
                      <a:r>
                        <a:rPr lang="en-US" sz="1600" b="0" dirty="0">
                          <a:solidFill>
                            <a:srgbClr val="000000"/>
                          </a:solidFill>
                          <a:effectLst/>
                          <a:latin typeface="Calibri"/>
                          <a:ea typeface="ＭＳ 明朝"/>
                          <a:cs typeface="Calibri"/>
                        </a:rPr>
                        <a:t> triangulation</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Phone-</a:t>
                      </a:r>
                      <a:r>
                        <a:rPr lang="en-US" sz="1600" b="0" dirty="0" smtClean="0">
                          <a:solidFill>
                            <a:srgbClr val="000000"/>
                          </a:solidFill>
                          <a:effectLst/>
                          <a:latin typeface="Calibri"/>
                          <a:ea typeface="ＭＳ 明朝"/>
                          <a:cs typeface="Calibri"/>
                        </a:rPr>
                        <a:t>based</a:t>
                      </a:r>
                      <a:br>
                        <a:rPr lang="en-US" sz="1600" b="0" dirty="0" smtClean="0">
                          <a:solidFill>
                            <a:srgbClr val="000000"/>
                          </a:solidFill>
                          <a:effectLst/>
                          <a:latin typeface="Calibri"/>
                          <a:ea typeface="ＭＳ 明朝"/>
                          <a:cs typeface="Calibri"/>
                        </a:rPr>
                      </a:br>
                      <a:r>
                        <a:rPr lang="en-US" sz="1600" b="0" dirty="0" err="1" smtClean="0">
                          <a:solidFill>
                            <a:srgbClr val="000000"/>
                          </a:solidFill>
                          <a:effectLst/>
                          <a:latin typeface="Calibri"/>
                          <a:ea typeface="ＭＳ 明朝"/>
                          <a:cs typeface="Calibri"/>
                        </a:rPr>
                        <a:t>WiFi</a:t>
                      </a:r>
                      <a:r>
                        <a:rPr lang="en-US" sz="1600" b="0" dirty="0" smtClean="0">
                          <a:solidFill>
                            <a:srgbClr val="000000"/>
                          </a:solidFill>
                          <a:effectLst/>
                          <a:latin typeface="Calibri"/>
                          <a:ea typeface="ＭＳ 明朝"/>
                          <a:cs typeface="Calibri"/>
                        </a:rPr>
                        <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Triangulation</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Frequency</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a:t>
                      </a:r>
                      <a:r>
                        <a:rPr lang="en-US" sz="1600" b="0" dirty="0" smtClean="0">
                          <a:solidFill>
                            <a:srgbClr val="000000"/>
                          </a:solidFill>
                          <a:effectLst/>
                          <a:latin typeface="Calibri"/>
                          <a:ea typeface="ＭＳ 明朝"/>
                          <a:cs typeface="Calibri"/>
                        </a:rPr>
                        <a:t>Room</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Change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10 minutes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20 sec</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30 sec</a:t>
                      </a:r>
                      <a:r>
                        <a:rPr lang="en-US" sz="1600" b="0" dirty="0" smtClean="0">
                          <a:solidFill>
                            <a:srgbClr val="000000"/>
                          </a:solidFill>
                          <a:effectLst/>
                          <a:latin typeface="Calibri"/>
                          <a:ea typeface="ＭＳ 明朝"/>
                          <a:cs typeface="Calibri"/>
                        </a:rPr>
                        <a:t>, </a:t>
                      </a:r>
                      <a:r>
                        <a:rPr lang="en-US" sz="1600" b="0" dirty="0">
                          <a:solidFill>
                            <a:srgbClr val="000000"/>
                          </a:solidFill>
                          <a:effectLst/>
                          <a:latin typeface="Calibri"/>
                          <a:ea typeface="ＭＳ 明朝"/>
                          <a:cs typeface="Calibri"/>
                        </a:rPr>
                        <a:t>while movement is detected</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Flaws</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Summer and Fall data sets 4 month apart</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 </a:t>
                      </a:r>
                      <a:endParaRPr lang="en-US" sz="160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a:solidFill>
                            <a:srgbClr val="FFFFFF"/>
                          </a:solidFill>
                          <a:effectLst/>
                          <a:latin typeface="Calibri"/>
                          <a:ea typeface="ＭＳ 明朝"/>
                          <a:cs typeface="Calibri"/>
                        </a:rPr>
                        <a:t>Room vs. Floor vs. Campus</a:t>
                      </a:r>
                      <a:endParaRPr lang="en-US" sz="1800" i="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Covers 1 floor in an office building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several campus buildings</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Type</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Transitional</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Occupancy</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Tracking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Tracking</a:t>
                      </a:r>
                      <a:endParaRPr lang="en-US" sz="1600" dirty="0">
                        <a:effectLst/>
                        <a:latin typeface="Calibri"/>
                        <a:ea typeface="ＭＳ 明朝"/>
                        <a:cs typeface="Calibri"/>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659860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798732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61893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a:t>Expectation that office worker spend large chunks of the day not moving at one location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551950098"/>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GHC Data movement </a:t>
            </a:r>
            <a:r>
              <a:rPr lang="en-US" dirty="0"/>
              <a:t>a</a:t>
            </a:r>
            <a:r>
              <a:rPr lang="en-US" dirty="0" smtClean="0"/>
              <a:t>nalysis for one user over several days</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23</a:t>
            </a:fld>
            <a:endParaRPr lang="en-US"/>
          </a:p>
        </p:txBody>
      </p:sp>
      <p:pic>
        <p:nvPicPr>
          <p:cNvPr id="8" name="Picture Placeholder 7" descr="WiFi-movement analysis.png"/>
          <p:cNvPicPr>
            <a:picLocks noGrp="1" noChangeAspect="1"/>
          </p:cNvPicPr>
          <p:nvPr>
            <p:ph type="pic" idx="1"/>
          </p:nvPr>
        </p:nvPicPr>
        <p:blipFill>
          <a:blip r:embed="rId3">
            <a:extLst>
              <a:ext uri="{28A0092B-C50C-407E-A947-70E740481C1C}">
                <a14:useLocalDpi xmlns:a14="http://schemas.microsoft.com/office/drawing/2010/main" val="0"/>
              </a:ext>
            </a:extLst>
          </a:blip>
          <a:srcRect l="3183" r="3183"/>
          <a:stretch>
            <a:fillRect/>
          </a:stretch>
        </p:blipFill>
        <p:spPr/>
      </p:pic>
      <p:sp>
        <p:nvSpPr>
          <p:cNvPr id="7" name="Title 6"/>
          <p:cNvSpPr>
            <a:spLocks noGrp="1"/>
          </p:cNvSpPr>
          <p:nvPr>
            <p:ph type="title"/>
          </p:nvPr>
        </p:nvSpPr>
        <p:spPr/>
        <p:txBody>
          <a:bodyPr/>
          <a:lstStyle/>
          <a:p>
            <a:r>
              <a:rPr lang="en-US" dirty="0" smtClean="0"/>
              <a:t>Movement Analysis Revealed Problems</a:t>
            </a: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900146437"/>
              </p:ext>
            </p:extLst>
          </p:nvPr>
        </p:nvGraphicFramePr>
        <p:xfrm>
          <a:off x="5510731" y="-38169"/>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576860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calculate movement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993716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351425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p:txBody>
          <a:bodyPr/>
          <a:lstStyle/>
          <a:p>
            <a:r>
              <a:rPr lang="en-US" dirty="0" smtClean="0"/>
              <a:t>Signal Strength Distribution for Single Access Point in Gates Hillman Center</a:t>
            </a:r>
            <a:endParaRPr lang="en-US" dirty="0"/>
          </a:p>
        </p:txBody>
      </p:sp>
      <p:sp>
        <p:nvSpPr>
          <p:cNvPr id="2" name="Date Placeholder 1"/>
          <p:cNvSpPr>
            <a:spLocks noGrp="1"/>
          </p:cNvSpPr>
          <p:nvPr>
            <p:ph type="dt" sz="half" idx="10"/>
          </p:nvPr>
        </p:nvSpPr>
        <p:spPr/>
        <p:txBody>
          <a:bodyPr/>
          <a:lstStyle/>
          <a:p>
            <a:fld id="{FA3C144B-2939-9A49-B014-915EC3E81866}" type="datetime1">
              <a:rPr lang="en-US" smtClean="0"/>
              <a:pPr/>
              <a:t>1/26/14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25</a:t>
            </a:fld>
            <a:endParaRPr lang="en-US" dirty="0"/>
          </a:p>
        </p:txBody>
      </p:sp>
      <p:pic>
        <p:nvPicPr>
          <p:cNvPr id="11" name="Picture Placeholder 10" descr="AP_distribution.png"/>
          <p:cNvPicPr>
            <a:picLocks noGrp="1" noChangeAspect="1"/>
          </p:cNvPicPr>
          <p:nvPr>
            <p:ph type="pic" idx="1"/>
          </p:nvPr>
        </p:nvPicPr>
        <p:blipFill>
          <a:blip r:embed="rId3">
            <a:extLst>
              <a:ext uri="{28A0092B-C50C-407E-A947-70E740481C1C}">
                <a14:useLocalDpi xmlns:a14="http://schemas.microsoft.com/office/drawing/2010/main" val="0"/>
              </a:ext>
            </a:extLst>
          </a:blip>
          <a:srcRect l="1661" r="1661"/>
          <a:stretch>
            <a:fillRect/>
          </a:stretch>
        </p:blipFill>
        <p:spPr/>
      </p:pic>
      <p:sp>
        <p:nvSpPr>
          <p:cNvPr id="8" name="Title 7"/>
          <p:cNvSpPr>
            <a:spLocks noGrp="1"/>
          </p:cNvSpPr>
          <p:nvPr>
            <p:ph type="title"/>
          </p:nvPr>
        </p:nvSpPr>
        <p:spPr/>
        <p:txBody>
          <a:bodyPr/>
          <a:lstStyle/>
          <a:p>
            <a:r>
              <a:rPr lang="en-US" dirty="0" smtClean="0"/>
              <a:t>Signal Strength Distribution should be Normal</a:t>
            </a:r>
            <a:endParaRPr lang="en-US" dirty="0"/>
          </a:p>
        </p:txBody>
      </p:sp>
    </p:spTree>
    <p:extLst>
      <p:ext uri="{BB962C8B-B14F-4D97-AF65-F5344CB8AC3E}">
        <p14:creationId xmlns:p14="http://schemas.microsoft.com/office/powerpoint/2010/main" val="34095938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diagnosis is needed</a:t>
            </a:r>
            <a:endParaRPr lang="en-US" dirty="0"/>
          </a:p>
        </p:txBody>
      </p:sp>
      <p:sp>
        <p:nvSpPr>
          <p:cNvPr id="8" name="Content Placeholder 7"/>
          <p:cNvSpPr>
            <a:spLocks noGrp="1"/>
          </p:cNvSpPr>
          <p:nvPr>
            <p:ph idx="1"/>
          </p:nvPr>
        </p:nvSpPr>
        <p:spPr/>
        <p:txBody>
          <a:bodyPr/>
          <a:lstStyle/>
          <a:p>
            <a:pPr marL="171450" indent="-171450">
              <a:buFontTx/>
              <a:buChar char="-"/>
            </a:pPr>
            <a:r>
              <a:rPr lang="en-US" dirty="0"/>
              <a:t>We suspected errors in the labeling of indoor location tracking data</a:t>
            </a:r>
          </a:p>
          <a:p>
            <a:pPr marL="171450" indent="-171450">
              <a:buFontTx/>
              <a:buChar char="-"/>
            </a:pPr>
            <a:r>
              <a:rPr lang="en-US" dirty="0"/>
              <a:t>We collected continuous data from a fixed location over several days</a:t>
            </a:r>
          </a:p>
          <a:p>
            <a:pPr marL="171450" indent="-171450">
              <a:buFontTx/>
              <a:buChar char="-"/>
            </a:pPr>
            <a:r>
              <a:rPr lang="en-US" dirty="0"/>
              <a:t>Results show that the algorithm we used produced a very high </a:t>
            </a:r>
            <a:r>
              <a:rPr lang="en-US" dirty="0" smtClean="0"/>
              <a:t>error </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26</a:t>
            </a:fld>
            <a:endParaRPr lang="en-US"/>
          </a:p>
        </p:txBody>
      </p:sp>
    </p:spTree>
    <p:extLst>
      <p:ext uri="{BB962C8B-B14F-4D97-AF65-F5344CB8AC3E}">
        <p14:creationId xmlns:p14="http://schemas.microsoft.com/office/powerpoint/2010/main" val="93030064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New Algorithm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998974327"/>
              </p:ext>
            </p:extLst>
          </p:nvPr>
        </p:nvGraphicFramePr>
        <p:xfrm>
          <a:off x="5512745" y="2"/>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2889770588"/>
              </p:ext>
            </p:extLst>
          </p:nvPr>
        </p:nvGraphicFramePr>
        <p:xfrm>
          <a:off x="1128713" y="2037040"/>
          <a:ext cx="7048500" cy="3787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7084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28</a:t>
            </a:fld>
            <a:endParaRPr lang="en-US"/>
          </a:p>
        </p:txBody>
      </p:sp>
      <p:sp>
        <p:nvSpPr>
          <p:cNvPr id="7" name="Title 6"/>
          <p:cNvSpPr>
            <a:spLocks noGrp="1"/>
          </p:cNvSpPr>
          <p:nvPr>
            <p:ph type="title"/>
          </p:nvPr>
        </p:nvSpPr>
        <p:spPr/>
        <p:txBody>
          <a:bodyPr/>
          <a:lstStyle/>
          <a:p>
            <a:r>
              <a:rPr lang="en-US" dirty="0" smtClean="0"/>
              <a:t>Correctness</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2644711763"/>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574576536"/>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1742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29</a:t>
            </a:fld>
            <a:endParaRPr lang="en-US"/>
          </a:p>
        </p:txBody>
      </p:sp>
      <p:sp>
        <p:nvSpPr>
          <p:cNvPr id="7" name="Title 6"/>
          <p:cNvSpPr>
            <a:spLocks noGrp="1"/>
          </p:cNvSpPr>
          <p:nvPr>
            <p:ph type="title"/>
          </p:nvPr>
        </p:nvSpPr>
        <p:spPr/>
        <p:txBody>
          <a:bodyPr/>
          <a:lstStyle/>
          <a:p>
            <a:r>
              <a:rPr lang="en-US" dirty="0" smtClean="0"/>
              <a:t>Is Statistical </a:t>
            </a:r>
            <a:r>
              <a:rPr lang="en-US" dirty="0" err="1" smtClean="0"/>
              <a:t>Distortian</a:t>
            </a:r>
            <a:r>
              <a:rPr lang="en-US" dirty="0" smtClean="0"/>
              <a:t> </a:t>
            </a:r>
            <a:br>
              <a:rPr lang="en-US" dirty="0" smtClean="0"/>
            </a:br>
            <a:r>
              <a:rPr lang="en-US" dirty="0" smtClean="0"/>
              <a:t>an Issue?</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50686316"/>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85119005"/>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8443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8212897"/>
              </p:ext>
            </p:extLst>
          </p:nvPr>
        </p:nvGraphicFramePr>
        <p:xfrm>
          <a:off x="465995" y="1510375"/>
          <a:ext cx="8348640" cy="5098130"/>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mbria"/>
                        <a:ea typeface="ＭＳ 明朝"/>
                        <a:cs typeface="Times New Roman"/>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Scope</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4 People, </a:t>
                      </a:r>
                      <a:br>
                        <a:rPr lang="en-US" sz="1800" dirty="0" smtClean="0">
                          <a:solidFill>
                            <a:srgbClr val="000000"/>
                          </a:solidFill>
                          <a:effectLst/>
                          <a:latin typeface="Calibri"/>
                          <a:ea typeface="ＭＳ 明朝"/>
                          <a:cs typeface="Times New Roman"/>
                        </a:rPr>
                      </a:br>
                      <a:r>
                        <a:rPr lang="en-US" sz="1800" baseline="0" dirty="0" smtClean="0">
                          <a:solidFill>
                            <a:srgbClr val="000000"/>
                          </a:solidFill>
                          <a:effectLst/>
                          <a:latin typeface="Calibri"/>
                          <a:ea typeface="ＭＳ 明朝"/>
                          <a:cs typeface="Times New Roman"/>
                        </a:rPr>
                        <a:t>(summer + [break] + fall)</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300 data points per day per room (temp &amp; occupancy)</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275 students, M=11 weeks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6 People</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a:solidFill>
                            <a:srgbClr val="FFFFFF"/>
                          </a:solidFill>
                          <a:effectLst/>
                          <a:latin typeface="Calibri"/>
                          <a:ea typeface="ＭＳ 明朝"/>
                          <a:cs typeface="Times New Roman"/>
                        </a:rPr>
                        <a:t>Total </a:t>
                      </a:r>
                      <a:r>
                        <a:rPr lang="en-US" sz="2000" b="1" i="0" dirty="0" smtClean="0">
                          <a:solidFill>
                            <a:srgbClr val="FFFFFF"/>
                          </a:solidFill>
                          <a:effectLst/>
                          <a:latin typeface="Calibri"/>
                          <a:ea typeface="ＭＳ 明朝"/>
                          <a:cs typeface="Times New Roman"/>
                        </a:rPr>
                        <a:t>locations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15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293 Rooms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200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2074 (10x10</a:t>
                      </a:r>
                      <a:r>
                        <a:rPr lang="en-US" sz="1800" baseline="0" dirty="0" smtClean="0">
                          <a:solidFill>
                            <a:srgbClr val="000000"/>
                          </a:solidFill>
                          <a:effectLst/>
                          <a:latin typeface="Calibri"/>
                          <a:ea typeface="ＭＳ 明朝"/>
                          <a:cs typeface="Times New Roman"/>
                        </a:rPr>
                        <a:t> meter segments)</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Days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M=23.25 </a:t>
                      </a:r>
                      <a:r>
                        <a:rPr lang="en-US" sz="1800" dirty="0">
                          <a:solidFill>
                            <a:srgbClr val="000000"/>
                          </a:solidFill>
                          <a:effectLst/>
                          <a:latin typeface="Calibri"/>
                          <a:ea typeface="ＭＳ 明朝"/>
                          <a:cs typeface="Times New Roman"/>
                        </a:rPr>
                        <a:t>(SD 3.42)</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M=188.65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4.3)</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M=25.56 </a:t>
                      </a:r>
                      <a:r>
                        <a:rPr lang="en-US" sz="1800" dirty="0">
                          <a:solidFill>
                            <a:srgbClr val="000000"/>
                          </a:solidFill>
                          <a:effectLst/>
                          <a:latin typeface="Calibri"/>
                          <a:ea typeface="ＭＳ 明朝"/>
                          <a:cs typeface="Times New Roman"/>
                        </a:rPr>
                        <a:t>(SD 20.81)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M=58.1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32.57)</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Data</a:t>
                      </a:r>
                      <a:r>
                        <a:rPr lang="en-US" sz="2000" b="1" i="0" baseline="0" dirty="0" smtClean="0">
                          <a:solidFill>
                            <a:srgbClr val="FFFFFF"/>
                          </a:solidFill>
                          <a:effectLst/>
                          <a:latin typeface="Calibri"/>
                          <a:ea typeface="ＭＳ 明朝"/>
                          <a:cs typeface="Times New Roman"/>
                        </a:rPr>
                        <a:t> </a:t>
                      </a:r>
                      <a:r>
                        <a:rPr lang="en-US" sz="2000" b="1" i="0" dirty="0" smtClean="0">
                          <a:solidFill>
                            <a:srgbClr val="FFFFFF"/>
                          </a:solidFill>
                          <a:effectLst/>
                          <a:latin typeface="Calibri"/>
                          <a:ea typeface="ＭＳ 明朝"/>
                          <a:cs typeface="Times New Roman"/>
                        </a:rPr>
                        <a:t>points per person/day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M=316.60 </a:t>
                      </a:r>
                      <a:r>
                        <a:rPr lang="en-US" sz="1800" dirty="0">
                          <a:solidFill>
                            <a:srgbClr val="000000"/>
                          </a:solidFill>
                          <a:effectLst/>
                          <a:latin typeface="Calibri"/>
                          <a:ea typeface="ＭＳ 明朝"/>
                          <a:cs typeface="Times New Roman"/>
                        </a:rPr>
                        <a:t>(SD 8.55)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M=508.46 </a:t>
                      </a:r>
                      <a:r>
                        <a:rPr lang="en-US" sz="1800" dirty="0">
                          <a:solidFill>
                            <a:srgbClr val="000000"/>
                          </a:solidFill>
                          <a:effectLst/>
                          <a:latin typeface="Calibri"/>
                          <a:ea typeface="ＭＳ 明朝"/>
                          <a:cs typeface="Times New Roman"/>
                        </a:rPr>
                        <a:t>(SD 739.1)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M=497.65 (SD 273.96)</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Locations </a:t>
                      </a:r>
                      <a:r>
                        <a:rPr lang="en-US" sz="2000" b="1" i="0" dirty="0">
                          <a:solidFill>
                            <a:srgbClr val="FFFFFF"/>
                          </a:solidFill>
                          <a:effectLst/>
                          <a:latin typeface="Calibri"/>
                          <a:ea typeface="ＭＳ 明朝"/>
                          <a:cs typeface="Times New Roman"/>
                        </a:rPr>
                        <a:t>per </a:t>
                      </a:r>
                      <a:r>
                        <a:rPr lang="en-US" sz="2000" b="1" i="0" dirty="0" smtClean="0">
                          <a:solidFill>
                            <a:srgbClr val="FFFFFF"/>
                          </a:solidFill>
                          <a:effectLst/>
                          <a:latin typeface="Calibri"/>
                          <a:ea typeface="ＭＳ 明朝"/>
                          <a:cs typeface="Times New Roman"/>
                        </a:rPr>
                        <a:t>person/</a:t>
                      </a:r>
                      <a:r>
                        <a:rPr lang="en-US" sz="2000" b="1" i="0" dirty="0">
                          <a:solidFill>
                            <a:srgbClr val="FFFFFF"/>
                          </a:solidFill>
                          <a:effectLst/>
                          <a:latin typeface="Calibri"/>
                          <a:ea typeface="ＭＳ 明朝"/>
                          <a:cs typeface="Times New Roman"/>
                        </a:rPr>
                        <a:t>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M=6.70 </a:t>
                      </a:r>
                      <a:r>
                        <a:rPr lang="en-US" sz="1800" dirty="0">
                          <a:solidFill>
                            <a:srgbClr val="000000"/>
                          </a:solidFill>
                          <a:effectLst/>
                          <a:latin typeface="Calibri"/>
                          <a:ea typeface="ＭＳ 明朝"/>
                          <a:cs typeface="Times New Roman"/>
                        </a:rPr>
                        <a:t>(SD 0.70)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M=3.45 </a:t>
                      </a:r>
                      <a:r>
                        <a:rPr lang="en-US" sz="1800" dirty="0">
                          <a:solidFill>
                            <a:srgbClr val="000000"/>
                          </a:solidFill>
                          <a:effectLst/>
                          <a:latin typeface="Calibri"/>
                          <a:ea typeface="ＭＳ 明朝"/>
                          <a:cs typeface="Times New Roman"/>
                        </a:rPr>
                        <a:t>(SD 2.68)</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M=44.97 (SD</a:t>
                      </a:r>
                      <a:r>
                        <a:rPr lang="en-US" sz="1800" baseline="0" dirty="0" smtClean="0">
                          <a:solidFill>
                            <a:srgbClr val="000000"/>
                          </a:solidFill>
                          <a:effectLst/>
                          <a:latin typeface="Calibri"/>
                          <a:ea typeface="ＭＳ 明朝"/>
                          <a:cs typeface="Times New Roman"/>
                        </a:rPr>
                        <a:t> 10.67)</a:t>
                      </a:r>
                      <a:endParaRPr lang="en-US" sz="2000" dirty="0">
                        <a:effectLst/>
                        <a:latin typeface="Cambria"/>
                        <a:ea typeface="ＭＳ 明朝"/>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5577639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786380"/>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18671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105462"/>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Augsburg Occupancy:</a:t>
            </a:r>
          </a:p>
          <a:p>
            <a:r>
              <a:rPr lang="en-US" dirty="0"/>
              <a:t>Due to the smart doorplate only transitional data from one space to another is available.  </a:t>
            </a:r>
          </a:p>
          <a:p>
            <a:r>
              <a:rPr lang="en-US" dirty="0" smtClean="0"/>
              <a:t>The summer </a:t>
            </a:r>
            <a:r>
              <a:rPr lang="en-US" dirty="0"/>
              <a:t>and fall data sets are nearly four month </a:t>
            </a:r>
            <a:r>
              <a:rPr lang="en-US" dirty="0" smtClean="0"/>
              <a:t>apart. Problem?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61119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UCSD Movement:</a:t>
            </a:r>
          </a:p>
          <a:p>
            <a:r>
              <a:rPr lang="en-US" dirty="0"/>
              <a:t>The number of data points were not equally distributed over all user, some left their device on all the time, but others only collected one </a:t>
            </a:r>
            <a:r>
              <a:rPr lang="en-US" dirty="0" smtClean="0"/>
              <a:t>days </a:t>
            </a:r>
            <a:r>
              <a:rPr lang="en-US" dirty="0"/>
              <a:t>worth of data </a:t>
            </a:r>
          </a:p>
          <a:p>
            <a:pPr marL="0" indent="0">
              <a:buNone/>
            </a:pPr>
            <a:r>
              <a:rPr lang="en-US" dirty="0" smtClean="0"/>
              <a:t>All data sets:</a:t>
            </a:r>
          </a:p>
          <a:p>
            <a:r>
              <a:rPr lang="en-US" dirty="0" smtClean="0"/>
              <a:t>Some locations have much more data than others</a:t>
            </a:r>
          </a:p>
          <a:p>
            <a:pPr marL="0" indent="0">
              <a:buNone/>
            </a:pPr>
            <a:r>
              <a:rPr lang="en-US" dirty="0" smtClean="0"/>
              <a:t>Issue: is skew a glitch or a feature?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96355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5981394"/>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720478" cy="990107"/>
          </a:xfrm>
        </p:spPr>
        <p:txBody>
          <a:bodyPr/>
          <a:lstStyle/>
          <a:p>
            <a:r>
              <a:rPr lang="en-US" dirty="0" smtClean="0"/>
              <a:t>How to </a:t>
            </a:r>
            <a:r>
              <a:rPr lang="en-US" i="1" dirty="0" smtClean="0"/>
              <a:t>detect </a:t>
            </a:r>
            <a:r>
              <a:rPr lang="en-US" dirty="0" smtClean="0"/>
              <a:t>and </a:t>
            </a:r>
            <a:r>
              <a:rPr lang="en-US" i="1" dirty="0" smtClean="0"/>
              <a:t>quantify </a:t>
            </a:r>
            <a:r>
              <a:rPr lang="en-US" dirty="0" smtClean="0"/>
              <a:t>skew?</a:t>
            </a:r>
            <a:endParaRPr lang="en-US" dirty="0"/>
          </a:p>
        </p:txBody>
      </p:sp>
      <p:sp>
        <p:nvSpPr>
          <p:cNvPr id="3" name="Content Placeholder 2"/>
          <p:cNvSpPr>
            <a:spLocks noGrp="1"/>
          </p:cNvSpPr>
          <p:nvPr>
            <p:ph idx="1"/>
          </p:nvPr>
        </p:nvSpPr>
        <p:spPr/>
        <p:txBody>
          <a:bodyPr/>
          <a:lstStyle/>
          <a:p>
            <a:r>
              <a:rPr lang="en-US" dirty="0" smtClean="0"/>
              <a:t>A vector denoting presence/absence/percentage of data in each entity (location/person) </a:t>
            </a:r>
            <a:r>
              <a:rPr lang="en-US" dirty="0" smtClean="0">
                <a:sym typeface="Wingdings"/>
              </a:rPr>
              <a:t> </a:t>
            </a:r>
            <a:r>
              <a:rPr lang="en-US" i="1" dirty="0" smtClean="0"/>
              <a:t>glitch signature</a:t>
            </a:r>
          </a:p>
          <a:p>
            <a:r>
              <a:rPr lang="en-US" dirty="0" smtClean="0"/>
              <a:t>Outlier detection techniques</a:t>
            </a:r>
          </a:p>
          <a:p>
            <a:r>
              <a:rPr lang="en-US" dirty="0" smtClean="0"/>
              <a:t>Summary statistics</a:t>
            </a:r>
          </a:p>
          <a:p>
            <a:r>
              <a:rPr lang="en-US" dirty="0" smtClean="0"/>
              <a:t>Graphs and Charts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3064199949"/>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8273</TotalTime>
  <Words>1633</Words>
  <Application>Microsoft Macintosh PowerPoint</Application>
  <PresentationFormat>On-screen Show (4:3)</PresentationFormat>
  <Paragraphs>339</Paragraphs>
  <Slides>29</Slides>
  <Notes>12</Notes>
  <HiddenSlides>3</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Four Data Sets</vt:lpstr>
      <vt:lpstr>Four Data Sets</vt:lpstr>
      <vt:lpstr>A process for data cleaning</vt:lpstr>
      <vt:lpstr>A process for data cleaning</vt:lpstr>
      <vt:lpstr>Completeness?</vt:lpstr>
      <vt:lpstr>Completeness?</vt:lpstr>
      <vt:lpstr>A process for data cleaning</vt:lpstr>
      <vt:lpstr>How to detect and quantify skew?</vt:lpstr>
      <vt:lpstr>Example: Graph of prime locations</vt:lpstr>
      <vt:lpstr>Example: Summary of UCSD data</vt:lpstr>
      <vt:lpstr>A process for data cleaning</vt:lpstr>
      <vt:lpstr>How do we address missing values?</vt:lpstr>
      <vt:lpstr>How do we address extreme values?</vt:lpstr>
      <vt:lpstr>Develop Strategy to Fix Glitch</vt:lpstr>
      <vt:lpstr>A process for data cleaning</vt:lpstr>
      <vt:lpstr>Did we improve things?</vt:lpstr>
      <vt:lpstr>Remaining data</vt:lpstr>
      <vt:lpstr>Coherence</vt:lpstr>
      <vt:lpstr>Coherence</vt:lpstr>
      <vt:lpstr>Coherence</vt:lpstr>
      <vt:lpstr>Example: Movement Data Coherence</vt:lpstr>
      <vt:lpstr>Movement Analysis Revealed Problems</vt:lpstr>
      <vt:lpstr>How we calculate movement data</vt:lpstr>
      <vt:lpstr>Signal Strength Distribution should be Normal</vt:lpstr>
      <vt:lpstr>Further diagnosis is needed</vt:lpstr>
      <vt:lpstr>Solution: New Algorithm</vt:lpstr>
      <vt:lpstr>Correctness</vt:lpstr>
      <vt:lpstr>Is Statistical Distortian  an Issue?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282</cp:revision>
  <dcterms:created xsi:type="dcterms:W3CDTF">2013-10-07T16:54:34Z</dcterms:created>
  <dcterms:modified xsi:type="dcterms:W3CDTF">2014-01-26T16:21:06Z</dcterms:modified>
</cp:coreProperties>
</file>