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43" d="100"/>
          <a:sy n="43" d="100"/>
        </p:scale>
        <p:origin x="-2808" y="-112"/>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r>
              <a:rPr lang="en-US" baseline="0" smtClean="0"/>
              <a:t>line is 75%</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1/30/14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1/30/14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85601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1/30/14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1/30/14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1/30/14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1/30/14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4216</TotalTime>
  <Words>2323</Words>
  <Application>Microsoft Macintosh PowerPoint</Application>
  <PresentationFormat>On-screen Show (4:3)</PresentationFormat>
  <Paragraphs>426</Paragraphs>
  <Slides>35</Slides>
  <Notes>17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[Random Data; 3 times]</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216</cp:revision>
  <dcterms:created xsi:type="dcterms:W3CDTF">2013-10-07T16:54:34Z</dcterms:created>
  <dcterms:modified xsi:type="dcterms:W3CDTF">2014-01-31T00:29:09Z</dcterms:modified>
</cp:coreProperties>
</file>