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1" r:id="rId30"/>
    <p:sldId id="44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1/19/15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397549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</a:t>
            </a:r>
            <a:r>
              <a:rPr lang="en-US" dirty="0" smtClean="0"/>
              <a:t>(</a:t>
            </a:r>
            <a:r>
              <a:rPr lang="en-US" dirty="0" smtClean="0"/>
              <a:t>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Summary not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Loses all information about the relationships across columns (</a:t>
            </a:r>
            <a:r>
              <a:rPr lang="en-US" sz="2400" i="1" dirty="0" smtClean="0"/>
              <a:t>i.e.</a:t>
            </a:r>
            <a:r>
              <a:rPr lang="en-US" sz="2400" dirty="0" smtClean="0"/>
              <a:t> the relationship between age and outcome; zip found and zip lost; and so 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may need to change this to explore coherence &amp;  correctness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dirty="0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 different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Absolutely, with instructor approval</a:t>
            </a:r>
          </a:p>
          <a:p>
            <a:r>
              <a:rPr lang="en-US" dirty="0" smtClean="0"/>
              <a:t>Recommend you choose one that is on fusion tables or that you can upload there, if you go </a:t>
            </a:r>
            <a:r>
              <a:rPr lang="en-US" smtClean="0"/>
              <a:t>somewhere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1743</Words>
  <Application>Microsoft Macintosh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Introducing Byte 2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What does the Summary not tell you?</vt:lpstr>
      <vt:lpstr>Can you use a different data 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221</cp:revision>
  <dcterms:created xsi:type="dcterms:W3CDTF">2013-10-07T16:54:34Z</dcterms:created>
  <dcterms:modified xsi:type="dcterms:W3CDTF">2015-01-19T21:38:02Z</dcterms:modified>
</cp:coreProperties>
</file>