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302" r:id="rId14"/>
    <p:sldId id="326" r:id="rId15"/>
    <p:sldId id="327" r:id="rId16"/>
    <p:sldId id="328" r:id="rId17"/>
    <p:sldId id="329" r:id="rId18"/>
    <p:sldId id="305" r:id="rId19"/>
    <p:sldId id="309" r:id="rId20"/>
    <p:sldId id="308" r:id="rId21"/>
    <p:sldId id="310" r:id="rId22"/>
    <p:sldId id="330" r:id="rId23"/>
    <p:sldId id="314" r:id="rId24"/>
    <p:sldId id="315" r:id="rId25"/>
    <p:sldId id="316" r:id="rId26"/>
    <p:sldId id="317" r:id="rId27"/>
    <p:sldId id="318" r:id="rId28"/>
    <p:sldId id="319" r:id="rId29"/>
    <p:sldId id="320" r:id="rId30"/>
    <p:sldId id="321" r:id="rId31"/>
    <p:sldId id="322" r:id="rId32"/>
    <p:sldId id="323" r:id="rId33"/>
    <p:sldId id="324" r:id="rId34"/>
    <p:sldId id="294" r:id="rId35"/>
    <p:sldId id="33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5" autoAdjust="0"/>
  </p:normalViewPr>
  <p:slideViewPr>
    <p:cSldViewPr snapToGrid="0" snapToObjects="1">
      <p:cViewPr varScale="1">
        <p:scale>
          <a:sx n="38" d="100"/>
          <a:sy n="38" d="100"/>
        </p:scale>
        <p:origin x="-1080"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endParaRPr lang="en-US" dirty="0" smtClean="0"/>
          </a:p>
          <a:p>
            <a:r>
              <a:rPr lang="en-US" dirty="0" smtClean="0"/>
              <a:t>The </a:t>
            </a:r>
            <a:r>
              <a:rPr lang="en-US" dirty="0" smtClean="0"/>
              <a:t>KS-test is a robust test that cares only about the relative distribution of the data.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a:t>
            </a:r>
            <a:r>
              <a:rPr lang="en-US" dirty="0" smtClean="0"/>
              <a:t>represent using 10s </a:t>
            </a:r>
            <a:r>
              <a:rPr lang="en-US" dirty="0" smtClean="0"/>
              <a:t>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a:t>
            </a:r>
            <a:r>
              <a:rPr lang="en-US" dirty="0" smtClean="0"/>
              <a:t>represent using 10s </a:t>
            </a:r>
            <a:r>
              <a:rPr lang="en-US" dirty="0" smtClean="0"/>
              <a:t>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a:t>
            </a:r>
            <a:r>
              <a:rPr lang="en-US" baseline="0" dirty="0" smtClean="0"/>
              <a:t>certain types of unexpected structure (e.g. </a:t>
            </a:r>
            <a:r>
              <a:rPr lang="en-US" baseline="0" dirty="0" smtClean="0"/>
              <a:t>variance)</a:t>
            </a:r>
            <a:endParaRPr lang="en-US" baseline="0" dirty="0" smtClean="0"/>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a:t>
            </a:r>
            <a:r>
              <a:rPr lang="en-US" baseline="0" dirty="0" smtClean="0"/>
              <a:t>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smtClean="0"/>
              <a:t>.</a:t>
            </a:r>
            <a:r>
              <a:rPr lang="en-US" dirty="0" err="1" smtClean="0"/>
              <a:t>csv</a:t>
            </a:r>
            <a:r>
              <a:rPr lang="en-US" dirty="0" smtClean="0"/>
              <a:t> </a:t>
            </a:r>
            <a:r>
              <a:rPr lang="en-US" dirty="0" smtClean="0"/>
              <a:t>file for you (already done half the work here</a:t>
            </a:r>
            <a:r>
              <a:rPr lang="en-US" dirty="0" smtClean="0"/>
              <a:t>). Look at columns 5/6 </a:t>
            </a:r>
            <a:endParaRPr lang="en-US" dirty="0" smtClean="0"/>
          </a:p>
          <a:p>
            <a:pPr marL="0" indent="0">
              <a:buNone/>
            </a:pPr>
            <a:endParaRPr lang="en-US" dirty="0"/>
          </a:p>
          <a:p>
            <a:pPr marL="0" indent="0">
              <a:buNone/>
            </a:pPr>
            <a:r>
              <a:rPr lang="en-US" dirty="0" smtClean="0"/>
              <a:t>40175  </a:t>
            </a:r>
            <a:r>
              <a:rPr lang="en-US" dirty="0" smtClean="0"/>
              <a:t>x x x </a:t>
            </a:r>
          </a:p>
          <a:p>
            <a:pPr marL="0" indent="0">
              <a:buNone/>
            </a:pPr>
            <a:r>
              <a:rPr lang="en-US" dirty="0" smtClean="0"/>
              <a:t>40201  </a:t>
            </a:r>
            <a:r>
              <a:rPr lang="en-US" dirty="0" smtClean="0"/>
              <a:t>x x </a:t>
            </a:r>
            <a:r>
              <a:rPr lang="en-US" dirty="0" smtClean="0"/>
              <a:t>x</a:t>
            </a:r>
          </a:p>
          <a:p>
            <a:pPr marL="0" indent="0">
              <a:buNone/>
            </a:pPr>
            <a:r>
              <a:rPr lang="en-US" dirty="0" smtClean="0"/>
              <a:t>40224  x x x </a:t>
            </a:r>
            <a:endParaRPr lang="en-US" dirty="0" smtClean="0"/>
          </a:p>
          <a:p>
            <a:pPr marL="0" indent="0">
              <a:buNone/>
            </a:pPr>
            <a:r>
              <a:rPr lang="en-US" dirty="0" smtClean="0"/>
              <a:t>37013  x …</a:t>
            </a:r>
            <a:endParaRPr lang="en-US" dirty="0" smtClean="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a:t>
            </a:r>
            <a:r>
              <a:rPr lang="en-US" dirty="0" smtClean="0"/>
              <a:t>reminder </a:t>
            </a:r>
            <a:r>
              <a:rPr lang="en-US" dirty="0" smtClean="0"/>
              <a:t>representation </a:t>
            </a:r>
            <a:br>
              <a:rPr lang="en-US" dirty="0" smtClean="0"/>
            </a:br>
            <a:r>
              <a:rPr lang="en-US" dirty="0" smtClean="0"/>
              <a:t>(columns 5-8 only here):</a:t>
            </a:r>
            <a:endParaRPr lang="en-US" dirty="0"/>
          </a:p>
          <a:p>
            <a:pPr marL="0" indent="0">
              <a:buNone/>
            </a:pPr>
            <a:r>
              <a:rPr lang="en-US" dirty="0" smtClean="0"/>
              <a:t>400*  33 55 57 68 08 08 19 19</a:t>
            </a:r>
            <a:endParaRPr lang="en-US" dirty="0" smtClean="0"/>
          </a:p>
          <a:p>
            <a:pPr marL="0" indent="0">
              <a:buNone/>
            </a:pPr>
            <a:r>
              <a:rPr lang="en-US" dirty="0" smtClean="0"/>
              <a:t>401*  04 08 76 95 75 75 75 19 19 50 50 85 85</a:t>
            </a:r>
            <a:endParaRPr lang="en-US" dirty="0" smtClean="0"/>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endParaRPr lang="en-US" dirty="0" smtClean="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a:t>
            </a:r>
            <a:r>
              <a:rPr lang="en-US" dirty="0" smtClean="0"/>
              <a:t>column 1-4’- data? </a:t>
            </a:r>
            <a:endParaRPr lang="en-US" dirty="0" smtClean="0"/>
          </a:p>
          <a:p>
            <a:pPr marL="0" indent="0">
              <a:buNone/>
            </a:pPr>
            <a:endParaRPr lang="en-US" dirty="0"/>
          </a:p>
          <a:p>
            <a:pPr marL="0" indent="0">
              <a:buNone/>
            </a:pPr>
            <a:r>
              <a:rPr lang="en-US" dirty="0" smtClean="0"/>
              <a:t>402*: 15 15 15 15 15 15 15 15 … 2034 times; 16 … 640 times; … </a:t>
            </a:r>
            <a:endParaRPr lang="en-US" dirty="0" smtClean="0"/>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a:t>
            </a:r>
            <a:r>
              <a:rPr lang="en-US" dirty="0" smtClean="0"/>
              <a:t>column 1-4’- data? </a:t>
            </a:r>
            <a:endParaRPr lang="en-US" dirty="0" smtClean="0"/>
          </a:p>
          <a:p>
            <a:pPr marL="0" indent="0">
              <a:buNone/>
            </a:pPr>
            <a:endParaRPr lang="en-US" dirty="0"/>
          </a:p>
          <a:p>
            <a:pPr marL="0" indent="0">
              <a:buNone/>
            </a:pPr>
            <a:r>
              <a:rPr lang="en-US" dirty="0" smtClean="0"/>
              <a:t>402*: 15 15 15 15 15 15 15 15 … 2034 times; 16 … 640 times; … </a:t>
            </a:r>
            <a:endParaRPr lang="en-US" dirty="0" smtClean="0"/>
          </a:p>
          <a:p>
            <a:pPr marL="0" indent="0">
              <a:buNone/>
            </a:pPr>
            <a:r>
              <a:rPr lang="en-US" dirty="0" smtClean="0"/>
              <a:t>1000s? (round up?)</a:t>
            </a:r>
            <a:endParaRPr lang="en-US" dirty="0" smtClean="0"/>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a:t>
            </a:r>
            <a:r>
              <a:rPr lang="en-US" dirty="0" smtClean="0"/>
              <a:t>column 1-4’- data? </a:t>
            </a:r>
            <a:endParaRPr lang="en-US" dirty="0" smtClean="0"/>
          </a:p>
          <a:p>
            <a:pPr marL="0" indent="0">
              <a:buNone/>
            </a:pPr>
            <a:endParaRPr lang="en-US" dirty="0"/>
          </a:p>
          <a:p>
            <a:pPr marL="0" indent="0">
              <a:buNone/>
            </a:pPr>
            <a:r>
              <a:rPr lang="en-US" dirty="0" smtClean="0"/>
              <a:t>402*: 15 15 15 15 15 15 15 15 … 2034 times; 16 … 640 times; … </a:t>
            </a:r>
            <a:endParaRPr lang="en-US" dirty="0" smtClean="0"/>
          </a:p>
          <a:p>
            <a:pPr marL="0" indent="0">
              <a:buNone/>
            </a:pPr>
            <a:r>
              <a:rPr lang="en-US" dirty="0" smtClean="0"/>
              <a:t>1000s? (round up?)</a:t>
            </a:r>
            <a:endParaRPr lang="en-US" dirty="0" smtClean="0"/>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a:t>
            </a:r>
            <a:r>
              <a:rPr lang="en-US" sz="2800" dirty="0" smtClean="0"/>
              <a:t>10 (or 100):</a:t>
            </a:r>
            <a:endParaRPr lang="en-US" sz="2800" dirty="0" smtClean="0"/>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1/26/15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28</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32</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talked about</a:t>
            </a:r>
            <a:endParaRPr lang="en-US" dirty="0"/>
          </a:p>
        </p:txBody>
      </p:sp>
      <p:sp>
        <p:nvSpPr>
          <p:cNvPr id="3" name="Content Placeholder 2"/>
          <p:cNvSpPr>
            <a:spLocks noGrp="1"/>
          </p:cNvSpPr>
          <p:nvPr>
            <p:ph idx="1"/>
          </p:nvPr>
        </p:nvSpPr>
        <p:spPr/>
        <p:txBody>
          <a:bodyPr/>
          <a:lstStyle/>
          <a:p>
            <a:pPr marL="0" indent="0">
              <a:buNone/>
            </a:pPr>
            <a:r>
              <a:rPr lang="en-US" dirty="0" smtClean="0"/>
              <a:t>Transformations such as normalization, logs, and feature creation</a:t>
            </a:r>
          </a:p>
          <a:p>
            <a:pPr marL="0" indent="0">
              <a:buNone/>
            </a:pPr>
            <a:r>
              <a:rPr lang="en-US" dirty="0" smtClean="0"/>
              <a:t>Plots and their value – stem &amp; leaf; boxplot; histogram</a:t>
            </a:r>
          </a:p>
          <a:p>
            <a:pPr marL="0" indent="0">
              <a:buNone/>
            </a:pPr>
            <a:r>
              <a:rPr lang="en-US" dirty="0" smtClean="0"/>
              <a:t>Distributions and some of their underlying assumptions; relating this back to your understanding of the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4125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a:t>
            </a:r>
            <a:r>
              <a:rPr lang="en-US" i="1" dirty="0" smtClean="0"/>
              <a:t>.,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1/26/15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1/26/15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4901</TotalTime>
  <Words>2134</Words>
  <Application>Microsoft Macintosh PowerPoint</Application>
  <PresentationFormat>On-screen Show (4:3)</PresentationFormat>
  <Paragraphs>476</Paragraphs>
  <Slides>35</Slides>
  <Notes>17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lpstr>Things we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247</cp:revision>
  <dcterms:created xsi:type="dcterms:W3CDTF">2013-10-07T16:54:34Z</dcterms:created>
  <dcterms:modified xsi:type="dcterms:W3CDTF">2015-01-27T04:31:53Z</dcterms:modified>
</cp:coreProperties>
</file>