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65302" autoAdjust="0"/>
  </p:normalViewPr>
  <p:slideViewPr>
    <p:cSldViewPr snapToGrid="0" snapToObjects="1">
      <p:cViewPr varScale="1">
        <p:scale>
          <a:sx n="48" d="100"/>
          <a:sy n="48" d="100"/>
        </p:scale>
        <p:origin x="-824" y="-104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1/28/15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1/28/15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1/28/15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1/28/15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1/28/15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1/28/15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have a new set up with TAs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Jeel</a:t>
            </a:r>
            <a:r>
              <a:rPr lang="en-US" dirty="0" smtClean="0"/>
              <a:t> </a:t>
            </a:r>
            <a:r>
              <a:rPr lang="en-US" dirty="0" err="1" smtClean="0"/>
              <a:t>Jasani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Xiangyu</a:t>
            </a:r>
            <a:r>
              <a:rPr 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06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Piazza to form teams…</a:t>
            </a:r>
            <a:endParaRPr lang="en-US" dirty="0"/>
          </a:p>
        </p:txBody>
      </p:sp>
      <p:pic>
        <p:nvPicPr>
          <p:cNvPr id="8" name="Content Placeholder 7" descr="Screen Shot 2015-01-28 at 9.03.5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3" r="6673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27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8996</TotalTime>
  <Words>39</Words>
  <Application>Microsoft Macintosh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TAs </vt:lpstr>
      <vt:lpstr>Use Piazza to form teams…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Jennifer Mankoff</cp:lastModifiedBy>
  <cp:revision>263</cp:revision>
  <dcterms:created xsi:type="dcterms:W3CDTF">2013-10-07T16:54:34Z</dcterms:created>
  <dcterms:modified xsi:type="dcterms:W3CDTF">2015-01-29T02:04:38Z</dcterms:modified>
</cp:coreProperties>
</file>