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xlsx" ContentType="application/vnd.openxmlformats-officedocument.spreadsheetml.sheet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8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9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0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1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2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3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4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5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56" r:id="rId2"/>
    <p:sldId id="258" r:id="rId3"/>
    <p:sldId id="266" r:id="rId4"/>
    <p:sldId id="267" r:id="rId5"/>
    <p:sldId id="269" r:id="rId6"/>
    <p:sldId id="270" r:id="rId7"/>
    <p:sldId id="268" r:id="rId8"/>
    <p:sldId id="273" r:id="rId9"/>
    <p:sldId id="274" r:id="rId10"/>
    <p:sldId id="275" r:id="rId11"/>
    <p:sldId id="276" r:id="rId12"/>
    <p:sldId id="279" r:id="rId13"/>
    <p:sldId id="280" r:id="rId14"/>
    <p:sldId id="281" r:id="rId15"/>
    <p:sldId id="283" r:id="rId16"/>
    <p:sldId id="284" r:id="rId17"/>
    <p:sldId id="260" r:id="rId18"/>
    <p:sldId id="261" r:id="rId19"/>
    <p:sldId id="262" r:id="rId20"/>
    <p:sldId id="263" r:id="rId21"/>
    <p:sldId id="277" r:id="rId22"/>
    <p:sldId id="264" r:id="rId23"/>
    <p:sldId id="257" r:id="rId24"/>
    <p:sldId id="286" r:id="rId25"/>
    <p:sldId id="299" r:id="rId26"/>
    <p:sldId id="285" r:id="rId27"/>
    <p:sldId id="287" r:id="rId28"/>
    <p:sldId id="288" r:id="rId29"/>
    <p:sldId id="289" r:id="rId30"/>
    <p:sldId id="290" r:id="rId31"/>
    <p:sldId id="294" r:id="rId32"/>
    <p:sldId id="291" r:id="rId33"/>
    <p:sldId id="292" r:id="rId34"/>
    <p:sldId id="293" r:id="rId35"/>
    <p:sldId id="295" r:id="rId36"/>
    <p:sldId id="296" r:id="rId37"/>
    <p:sldId id="297" r:id="rId38"/>
    <p:sldId id="298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3" autoAdjust="0"/>
    <p:restoredTop sz="89189" autoAdjust="0"/>
  </p:normalViewPr>
  <p:slideViewPr>
    <p:cSldViewPr snapToGrid="0" snapToObjects="1">
      <p:cViewPr varScale="1">
        <p:scale>
          <a:sx n="50" d="100"/>
          <a:sy n="50" d="100"/>
        </p:scale>
        <p:origin x="-2568" y="-112"/>
      </p:cViewPr>
      <p:guideLst>
        <p:guide orient="horz" pos="2160"/>
        <p:guide pos="583"/>
      </p:guideLst>
    </p:cSldViewPr>
  </p:slideViewPr>
  <p:outlineViewPr>
    <p:cViewPr>
      <p:scale>
        <a:sx n="33" d="100"/>
        <a:sy n="33" d="100"/>
      </p:scale>
      <p:origin x="0" y="1267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1" Type="http://schemas.openxmlformats.org/officeDocument/2006/relationships/handoutMaster" Target="handoutMasters/handoutMaster1.xml"/><Relationship Id="rId42" Type="http://schemas.openxmlformats.org/officeDocument/2006/relationships/printerSettings" Target="printerSettings/printerSettings1.bin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34"/>
    </mc:Choice>
    <mc:Fallback>
      <c:style val="34"/>
    </mc:Fallback>
  </mc:AlternateContent>
  <c:chart>
    <c:title>
      <c:layout/>
      <c:overlay val="0"/>
    </c:title>
    <c:autoTitleDeleted val="0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Jen's Profile</c:v>
                </c:pt>
              </c:strCache>
            </c:strRef>
          </c:tx>
          <c:marker>
            <c:symbol val="none"/>
          </c:marker>
          <c:cat>
            <c:strRef>
              <c:f>Sheet1!$A$2:$A$8</c:f>
              <c:strCache>
                <c:ptCount val="7"/>
                <c:pt idx="0">
                  <c:v>Math &amp; Stats</c:v>
                </c:pt>
                <c:pt idx="1">
                  <c:v>Programming</c:v>
                </c:pt>
                <c:pt idx="2">
                  <c:v>Machine Learning</c:v>
                </c:pt>
                <c:pt idx="3">
                  <c:v>HCI</c:v>
                </c:pt>
                <c:pt idx="4">
                  <c:v>Visualization</c:v>
                </c:pt>
                <c:pt idx="5">
                  <c:v>Communication</c:v>
                </c:pt>
                <c:pt idx="6">
                  <c:v>Domain Expertise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3.0</c:v>
                </c:pt>
                <c:pt idx="1">
                  <c:v>5.0</c:v>
                </c:pt>
                <c:pt idx="2">
                  <c:v>3.0</c:v>
                </c:pt>
                <c:pt idx="3">
                  <c:v>5.0</c:v>
                </c:pt>
                <c:pt idx="4">
                  <c:v>2.0</c:v>
                </c:pt>
                <c:pt idx="5">
                  <c:v>4.0</c:v>
                </c:pt>
                <c:pt idx="6">
                  <c:v>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18040680"/>
        <c:axId val="2076367672"/>
      </c:radarChart>
      <c:catAx>
        <c:axId val="-2118040680"/>
        <c:scaling>
          <c:orientation val="minMax"/>
        </c:scaling>
        <c:delete val="0"/>
        <c:axPos val="b"/>
        <c:majorGridlines/>
        <c:majorTickMark val="none"/>
        <c:minorTickMark val="none"/>
        <c:tickLblPos val="nextTo"/>
        <c:crossAx val="2076367672"/>
        <c:crosses val="autoZero"/>
        <c:auto val="1"/>
        <c:lblAlgn val="ctr"/>
        <c:lblOffset val="100"/>
        <c:noMultiLvlLbl val="0"/>
      </c:catAx>
      <c:valAx>
        <c:axId val="2076367672"/>
        <c:scaling>
          <c:orientation val="minMax"/>
        </c:scaling>
        <c:delete val="1"/>
        <c:axPos val="l"/>
        <c:majorGridlines/>
        <c:numFmt formatCode="General" sourceLinked="1"/>
        <c:majorTickMark val="none"/>
        <c:minorTickMark val="none"/>
        <c:tickLblPos val="nextTo"/>
        <c:crossAx val="-211804068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6F3F0A-1C15-E74A-9ED8-1C7F6C51F1E3}" type="doc">
      <dgm:prSet loTypeId="urn:microsoft.com/office/officeart/2005/8/layout/hProcess4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2CC6D2-B98E-B54F-BB66-3C8F5723C55B}">
      <dgm:prSet phldrT="[Text]"/>
      <dgm:spPr/>
      <dgm:t>
        <a:bodyPr/>
        <a:lstStyle/>
        <a:p>
          <a:r>
            <a:rPr lang="en-US" dirty="0" smtClean="0"/>
            <a:t>Question</a:t>
          </a:r>
          <a:endParaRPr lang="en-US" dirty="0"/>
        </a:p>
      </dgm:t>
    </dgm:pt>
    <dgm:pt modelId="{14EE423B-2BB3-C246-89D8-AEA896771908}" type="parTrans" cxnId="{56783913-8DBE-684E-8856-DE724D4EFF6B}">
      <dgm:prSet/>
      <dgm:spPr/>
      <dgm:t>
        <a:bodyPr/>
        <a:lstStyle/>
        <a:p>
          <a:endParaRPr lang="en-US"/>
        </a:p>
      </dgm:t>
    </dgm:pt>
    <dgm:pt modelId="{5409A5A3-5DD3-8746-8672-D50EA6887A73}" type="sibTrans" cxnId="{56783913-8DBE-684E-8856-DE724D4EFF6B}">
      <dgm:prSet/>
      <dgm:spPr/>
      <dgm:t>
        <a:bodyPr/>
        <a:lstStyle/>
        <a:p>
          <a:endParaRPr lang="en-US"/>
        </a:p>
      </dgm:t>
    </dgm:pt>
    <dgm:pt modelId="{F49B7C8A-B6E9-0C41-986A-7E2BBFCE2626}">
      <dgm:prSet phldrT="[Text]"/>
      <dgm:spPr/>
      <dgm:t>
        <a:bodyPr/>
        <a:lstStyle/>
        <a:p>
          <a:r>
            <a:rPr lang="en-US" dirty="0" smtClean="0"/>
            <a:t>Is it the right question?</a:t>
          </a:r>
          <a:endParaRPr lang="en-US" dirty="0"/>
        </a:p>
      </dgm:t>
    </dgm:pt>
    <dgm:pt modelId="{C60332B2-008D-FA45-BD91-DDC8B8AC5BEC}" type="parTrans" cxnId="{FEE64BC9-C8FC-A146-863D-06FAE4FF21A9}">
      <dgm:prSet/>
      <dgm:spPr/>
      <dgm:t>
        <a:bodyPr/>
        <a:lstStyle/>
        <a:p>
          <a:endParaRPr lang="en-US"/>
        </a:p>
      </dgm:t>
    </dgm:pt>
    <dgm:pt modelId="{7C3ADDFE-F3E3-1B47-A608-9A4B4C543456}" type="sibTrans" cxnId="{FEE64BC9-C8FC-A146-863D-06FAE4FF21A9}">
      <dgm:prSet/>
      <dgm:spPr/>
      <dgm:t>
        <a:bodyPr/>
        <a:lstStyle/>
        <a:p>
          <a:endParaRPr lang="en-US"/>
        </a:p>
      </dgm:t>
    </dgm:pt>
    <dgm:pt modelId="{772A7CAF-F731-154C-9D08-04404389A7FA}">
      <dgm:prSet phldrT="[Text]"/>
      <dgm:spPr/>
      <dgm:t>
        <a:bodyPr/>
        <a:lstStyle/>
        <a:p>
          <a:r>
            <a:rPr lang="en-US" dirty="0" smtClean="0"/>
            <a:t>Collect Data </a:t>
          </a:r>
          <a:endParaRPr lang="en-US" dirty="0"/>
        </a:p>
      </dgm:t>
    </dgm:pt>
    <dgm:pt modelId="{2DE477F5-F549-CE49-B225-6D9456D38E66}" type="parTrans" cxnId="{901506C5-DA0E-0944-9C97-EB37C2BB16A5}">
      <dgm:prSet/>
      <dgm:spPr/>
      <dgm:t>
        <a:bodyPr/>
        <a:lstStyle/>
        <a:p>
          <a:endParaRPr lang="en-US"/>
        </a:p>
      </dgm:t>
    </dgm:pt>
    <dgm:pt modelId="{CDCF1663-307D-0547-98CD-B8C3B9F1B8D4}" type="sibTrans" cxnId="{901506C5-DA0E-0944-9C97-EB37C2BB16A5}">
      <dgm:prSet/>
      <dgm:spPr/>
      <dgm:t>
        <a:bodyPr/>
        <a:lstStyle/>
        <a:p>
          <a:endParaRPr lang="en-US"/>
        </a:p>
      </dgm:t>
    </dgm:pt>
    <dgm:pt modelId="{B6E981B7-8FE4-A341-8258-106DC22CD1CE}">
      <dgm:prSet phldrT="[Text]"/>
      <dgm:spPr/>
      <dgm:t>
        <a:bodyPr/>
        <a:lstStyle/>
        <a:p>
          <a:r>
            <a:rPr lang="en-US" dirty="0" smtClean="0"/>
            <a:t>Is it the right data for the question?</a:t>
          </a:r>
          <a:endParaRPr lang="en-US" dirty="0"/>
        </a:p>
      </dgm:t>
    </dgm:pt>
    <dgm:pt modelId="{0D3401E0-C7CC-E24A-9FD0-FCDDD591AB22}" type="parTrans" cxnId="{CA5990C3-7C72-1745-B395-7FCB8D50BB74}">
      <dgm:prSet/>
      <dgm:spPr/>
      <dgm:t>
        <a:bodyPr/>
        <a:lstStyle/>
        <a:p>
          <a:endParaRPr lang="en-US"/>
        </a:p>
      </dgm:t>
    </dgm:pt>
    <dgm:pt modelId="{9FC0FC7F-312E-E349-9169-35A361F0DA69}" type="sibTrans" cxnId="{CA5990C3-7C72-1745-B395-7FCB8D50BB74}">
      <dgm:prSet/>
      <dgm:spPr/>
      <dgm:t>
        <a:bodyPr/>
        <a:lstStyle/>
        <a:p>
          <a:endParaRPr lang="en-US"/>
        </a:p>
      </dgm:t>
    </dgm:pt>
    <dgm:pt modelId="{E4A99842-9B9B-2B46-8485-FCBF0F41250F}">
      <dgm:prSet phldrT="[Text]"/>
      <dgm:spPr/>
      <dgm:t>
        <a:bodyPr/>
        <a:lstStyle/>
        <a:p>
          <a:r>
            <a:rPr lang="en-US" dirty="0" smtClean="0"/>
            <a:t>How hard/easy is it to collect?</a:t>
          </a:r>
          <a:endParaRPr lang="en-US" dirty="0"/>
        </a:p>
      </dgm:t>
    </dgm:pt>
    <dgm:pt modelId="{06DBE494-9B4F-A941-8350-3A194A55EEB4}" type="parTrans" cxnId="{3EFE4367-F85A-4F4B-B566-8D8AB097B96E}">
      <dgm:prSet/>
      <dgm:spPr/>
      <dgm:t>
        <a:bodyPr/>
        <a:lstStyle/>
        <a:p>
          <a:endParaRPr lang="en-US"/>
        </a:p>
      </dgm:t>
    </dgm:pt>
    <dgm:pt modelId="{03EB4A7A-2E79-FA4F-82C3-04A512317FB3}" type="sibTrans" cxnId="{3EFE4367-F85A-4F4B-B566-8D8AB097B96E}">
      <dgm:prSet/>
      <dgm:spPr/>
      <dgm:t>
        <a:bodyPr/>
        <a:lstStyle/>
        <a:p>
          <a:endParaRPr lang="en-US"/>
        </a:p>
      </dgm:t>
    </dgm:pt>
    <dgm:pt modelId="{543FA186-8297-E14F-921E-FC450F990E3D}">
      <dgm:prSet phldrT="[Text]"/>
      <dgm:spPr/>
      <dgm:t>
        <a:bodyPr/>
        <a:lstStyle/>
        <a:p>
          <a:r>
            <a:rPr lang="en-US" dirty="0" smtClean="0"/>
            <a:t>Is it answerable?</a:t>
          </a:r>
          <a:endParaRPr lang="en-US" dirty="0"/>
        </a:p>
      </dgm:t>
    </dgm:pt>
    <dgm:pt modelId="{23D9431F-A102-5245-9275-5A30E6CBEC50}" type="parTrans" cxnId="{33B24D4A-4F96-F848-A29F-E80E446EB663}">
      <dgm:prSet/>
      <dgm:spPr/>
      <dgm:t>
        <a:bodyPr/>
        <a:lstStyle/>
        <a:p>
          <a:endParaRPr lang="en-US"/>
        </a:p>
      </dgm:t>
    </dgm:pt>
    <dgm:pt modelId="{213AC036-96C0-C044-85C9-6D97648B9986}" type="sibTrans" cxnId="{33B24D4A-4F96-F848-A29F-E80E446EB663}">
      <dgm:prSet/>
      <dgm:spPr/>
      <dgm:t>
        <a:bodyPr/>
        <a:lstStyle/>
        <a:p>
          <a:endParaRPr lang="en-US"/>
        </a:p>
      </dgm:t>
    </dgm:pt>
    <dgm:pt modelId="{038EB10A-644E-DB4E-8CAA-4709A510BA58}">
      <dgm:prSet phldrT="[Text]"/>
      <dgm:spPr/>
      <dgm:t>
        <a:bodyPr/>
        <a:lstStyle/>
        <a:p>
          <a:r>
            <a:rPr lang="en-US" dirty="0" smtClean="0"/>
            <a:t>Stats/Graphs/ML</a:t>
          </a:r>
          <a:endParaRPr lang="en-US" dirty="0"/>
        </a:p>
      </dgm:t>
    </dgm:pt>
    <dgm:pt modelId="{B1A6AA75-6512-FC47-90B7-043776E75AC9}" type="sibTrans" cxnId="{1D920F8F-CDE7-3840-B5E7-DDFAC23DB580}">
      <dgm:prSet/>
      <dgm:spPr/>
      <dgm:t>
        <a:bodyPr/>
        <a:lstStyle/>
        <a:p>
          <a:endParaRPr lang="en-US"/>
        </a:p>
      </dgm:t>
    </dgm:pt>
    <dgm:pt modelId="{754CB3E8-63E3-4046-B166-36A1523B403A}" type="parTrans" cxnId="{1D920F8F-CDE7-3840-B5E7-DDFAC23DB580}">
      <dgm:prSet/>
      <dgm:spPr/>
      <dgm:t>
        <a:bodyPr/>
        <a:lstStyle/>
        <a:p>
          <a:endParaRPr lang="en-US"/>
        </a:p>
      </dgm:t>
    </dgm:pt>
    <dgm:pt modelId="{D4EF32F2-8E87-6C44-AAB5-D5ED89FE779A}">
      <dgm:prSet phldrT="[Text]"/>
      <dgm:spPr/>
      <dgm:t>
        <a:bodyPr/>
        <a:lstStyle/>
        <a:p>
          <a:r>
            <a:rPr lang="en-US" dirty="0" smtClean="0"/>
            <a:t>Intuition</a:t>
          </a:r>
          <a:endParaRPr lang="en-US" dirty="0"/>
        </a:p>
      </dgm:t>
    </dgm:pt>
    <dgm:pt modelId="{535F9186-0A73-224A-9E08-894391CF2688}">
      <dgm:prSet phldrT="[Text]"/>
      <dgm:spPr/>
      <dgm:t>
        <a:bodyPr/>
        <a:lstStyle/>
        <a:p>
          <a:r>
            <a:rPr lang="en-US" dirty="0" smtClean="0"/>
            <a:t>Explore Data</a:t>
          </a:r>
          <a:endParaRPr lang="en-US" dirty="0"/>
        </a:p>
      </dgm:t>
    </dgm:pt>
    <dgm:pt modelId="{9B9D8594-1AC0-A941-BC04-F6341B2AA92A}" type="sibTrans" cxnId="{694D70AB-7169-8C4B-BC65-2195EC292A5B}">
      <dgm:prSet/>
      <dgm:spPr/>
      <dgm:t>
        <a:bodyPr/>
        <a:lstStyle/>
        <a:p>
          <a:endParaRPr lang="en-US"/>
        </a:p>
      </dgm:t>
    </dgm:pt>
    <dgm:pt modelId="{D02C344E-08DE-544A-AA08-F134DDCC9689}" type="parTrans" cxnId="{694D70AB-7169-8C4B-BC65-2195EC292A5B}">
      <dgm:prSet/>
      <dgm:spPr/>
      <dgm:t>
        <a:bodyPr/>
        <a:lstStyle/>
        <a:p>
          <a:endParaRPr lang="en-US"/>
        </a:p>
      </dgm:t>
    </dgm:pt>
    <dgm:pt modelId="{71580C3D-FA6A-D940-B364-7244F39F8A6F}" type="sibTrans" cxnId="{872CA298-C6B0-4C45-A5A0-9724E4C46E38}">
      <dgm:prSet/>
      <dgm:spPr/>
      <dgm:t>
        <a:bodyPr/>
        <a:lstStyle/>
        <a:p>
          <a:endParaRPr lang="en-US"/>
        </a:p>
      </dgm:t>
    </dgm:pt>
    <dgm:pt modelId="{FFEED653-F9CF-6746-A6CF-4D438FEAA0ED}" type="parTrans" cxnId="{872CA298-C6B0-4C45-A5A0-9724E4C46E38}">
      <dgm:prSet/>
      <dgm:spPr/>
      <dgm:t>
        <a:bodyPr/>
        <a:lstStyle/>
        <a:p>
          <a:endParaRPr lang="en-US"/>
        </a:p>
      </dgm:t>
    </dgm:pt>
    <dgm:pt modelId="{6449CC79-290B-2C4C-8CA9-111520A902CC}" type="pres">
      <dgm:prSet presAssocID="{F66F3F0A-1C15-E74A-9ED8-1C7F6C51F1E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21CF70D-0449-C146-98C2-8438753DD60E}" type="pres">
      <dgm:prSet presAssocID="{F66F3F0A-1C15-E74A-9ED8-1C7F6C51F1E3}" presName="tSp" presStyleCnt="0"/>
      <dgm:spPr/>
    </dgm:pt>
    <dgm:pt modelId="{C9061972-420F-F645-B6FA-E3EF5FD0FD28}" type="pres">
      <dgm:prSet presAssocID="{F66F3F0A-1C15-E74A-9ED8-1C7F6C51F1E3}" presName="bSp" presStyleCnt="0"/>
      <dgm:spPr/>
    </dgm:pt>
    <dgm:pt modelId="{56B69327-2698-7043-9660-10512895DAC9}" type="pres">
      <dgm:prSet presAssocID="{F66F3F0A-1C15-E74A-9ED8-1C7F6C51F1E3}" presName="process" presStyleCnt="0"/>
      <dgm:spPr/>
    </dgm:pt>
    <dgm:pt modelId="{1EA13405-CC13-CC4E-9C2D-3CF3E5B9EDAF}" type="pres">
      <dgm:prSet presAssocID="{B62CC6D2-B98E-B54F-BB66-3C8F5723C55B}" presName="composite1" presStyleCnt="0"/>
      <dgm:spPr/>
    </dgm:pt>
    <dgm:pt modelId="{E1C2033E-F292-8B44-AC82-901E0AF85150}" type="pres">
      <dgm:prSet presAssocID="{B62CC6D2-B98E-B54F-BB66-3C8F5723C55B}" presName="dummyNode1" presStyleLbl="node1" presStyleIdx="0" presStyleCnt="3"/>
      <dgm:spPr/>
    </dgm:pt>
    <dgm:pt modelId="{5E1494A8-77FB-CC45-AD26-121A0E33EB57}" type="pres">
      <dgm:prSet presAssocID="{B62CC6D2-B98E-B54F-BB66-3C8F5723C55B}" presName="childNode1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272368-4EBF-7B4A-9965-9A6EF6E6DE86}" type="pres">
      <dgm:prSet presAssocID="{B62CC6D2-B98E-B54F-BB66-3C8F5723C55B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846BB1-C877-DA42-B78C-85598899D6F0}" type="pres">
      <dgm:prSet presAssocID="{B62CC6D2-B98E-B54F-BB66-3C8F5723C55B}" presName="parentNode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6D5B83-7867-4D4F-89F2-ADF34CF8CF8A}" type="pres">
      <dgm:prSet presAssocID="{B62CC6D2-B98E-B54F-BB66-3C8F5723C55B}" presName="connSite1" presStyleCnt="0"/>
      <dgm:spPr/>
    </dgm:pt>
    <dgm:pt modelId="{C34A02AC-E43B-E64A-98B7-D7F0F68A5B18}" type="pres">
      <dgm:prSet presAssocID="{5409A5A3-5DD3-8746-8672-D50EA6887A73}" presName="Name9" presStyleLbl="sibTrans2D1" presStyleIdx="0" presStyleCnt="2"/>
      <dgm:spPr/>
      <dgm:t>
        <a:bodyPr/>
        <a:lstStyle/>
        <a:p>
          <a:endParaRPr lang="en-US"/>
        </a:p>
      </dgm:t>
    </dgm:pt>
    <dgm:pt modelId="{4A4558D9-3FD3-ED46-95DE-08209FB6637F}" type="pres">
      <dgm:prSet presAssocID="{772A7CAF-F731-154C-9D08-04404389A7FA}" presName="composite2" presStyleCnt="0"/>
      <dgm:spPr/>
    </dgm:pt>
    <dgm:pt modelId="{EC1269B5-1B55-6C4D-BF17-66F0155C1BCA}" type="pres">
      <dgm:prSet presAssocID="{772A7CAF-F731-154C-9D08-04404389A7FA}" presName="dummyNode2" presStyleLbl="node1" presStyleIdx="0" presStyleCnt="3"/>
      <dgm:spPr/>
    </dgm:pt>
    <dgm:pt modelId="{36141795-4C13-D945-B456-B45C0C6D7F95}" type="pres">
      <dgm:prSet presAssocID="{772A7CAF-F731-154C-9D08-04404389A7FA}" presName="childNode2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C8407A-3087-9F42-A7EC-F81A6FC9F406}" type="pres">
      <dgm:prSet presAssocID="{772A7CAF-F731-154C-9D08-04404389A7FA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3E1A4D-C856-494C-9310-79D28A7B3343}" type="pres">
      <dgm:prSet presAssocID="{772A7CAF-F731-154C-9D08-04404389A7FA}" presName="parentNode2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36B297-C5C5-5949-9914-7E911C597C9D}" type="pres">
      <dgm:prSet presAssocID="{772A7CAF-F731-154C-9D08-04404389A7FA}" presName="connSite2" presStyleCnt="0"/>
      <dgm:spPr/>
    </dgm:pt>
    <dgm:pt modelId="{B4D2EF6E-4EBE-AF40-9923-764B9DA51EAC}" type="pres">
      <dgm:prSet presAssocID="{CDCF1663-307D-0547-98CD-B8C3B9F1B8D4}" presName="Name18" presStyleLbl="sibTrans2D1" presStyleIdx="1" presStyleCnt="2"/>
      <dgm:spPr/>
      <dgm:t>
        <a:bodyPr/>
        <a:lstStyle/>
        <a:p>
          <a:endParaRPr lang="en-US"/>
        </a:p>
      </dgm:t>
    </dgm:pt>
    <dgm:pt modelId="{79D3AF31-52E5-FB4A-BDDE-7B378D5836DC}" type="pres">
      <dgm:prSet presAssocID="{535F9186-0A73-224A-9E08-894391CF2688}" presName="composite1" presStyleCnt="0"/>
      <dgm:spPr/>
    </dgm:pt>
    <dgm:pt modelId="{F40C943A-C375-214E-A95F-5A3A0EF9E7E1}" type="pres">
      <dgm:prSet presAssocID="{535F9186-0A73-224A-9E08-894391CF2688}" presName="dummyNode1" presStyleLbl="node1" presStyleIdx="1" presStyleCnt="3"/>
      <dgm:spPr/>
    </dgm:pt>
    <dgm:pt modelId="{B8FC2CD0-006A-C14B-B8AD-A673FF9C5652}" type="pres">
      <dgm:prSet presAssocID="{535F9186-0A73-224A-9E08-894391CF2688}" presName="childNode1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FCA4C5-F968-4F4A-8BC1-914B6C4B6964}" type="pres">
      <dgm:prSet presAssocID="{535F9186-0A73-224A-9E08-894391CF2688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705910-5CF0-8C4C-9496-47680237E7FA}" type="pres">
      <dgm:prSet presAssocID="{535F9186-0A73-224A-9E08-894391CF2688}" presName="parentNode1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603B33-A3F5-4446-952D-6A1D81A78243}" type="pres">
      <dgm:prSet presAssocID="{535F9186-0A73-224A-9E08-894391CF2688}" presName="connSite1" presStyleCnt="0"/>
      <dgm:spPr/>
    </dgm:pt>
  </dgm:ptLst>
  <dgm:cxnLst>
    <dgm:cxn modelId="{D1966656-0070-A245-94EA-7B1D36F7D54D}" type="presOf" srcId="{E4A99842-9B9B-2B46-8485-FCBF0F41250F}" destId="{80C8407A-3087-9F42-A7EC-F81A6FC9F406}" srcOrd="1" destOrd="1" presId="urn:microsoft.com/office/officeart/2005/8/layout/hProcess4"/>
    <dgm:cxn modelId="{56783913-8DBE-684E-8856-DE724D4EFF6B}" srcId="{F66F3F0A-1C15-E74A-9ED8-1C7F6C51F1E3}" destId="{B62CC6D2-B98E-B54F-BB66-3C8F5723C55B}" srcOrd="0" destOrd="0" parTransId="{14EE423B-2BB3-C246-89D8-AEA896771908}" sibTransId="{5409A5A3-5DD3-8746-8672-D50EA6887A73}"/>
    <dgm:cxn modelId="{0289586A-89ED-B748-9399-65C76A3F90B6}" type="presOf" srcId="{B62CC6D2-B98E-B54F-BB66-3C8F5723C55B}" destId="{76846BB1-C877-DA42-B78C-85598899D6F0}" srcOrd="0" destOrd="0" presId="urn:microsoft.com/office/officeart/2005/8/layout/hProcess4"/>
    <dgm:cxn modelId="{694D70AB-7169-8C4B-BC65-2195EC292A5B}" srcId="{F66F3F0A-1C15-E74A-9ED8-1C7F6C51F1E3}" destId="{535F9186-0A73-224A-9E08-894391CF2688}" srcOrd="2" destOrd="0" parTransId="{D02C344E-08DE-544A-AA08-F134DDCC9689}" sibTransId="{9B9D8594-1AC0-A941-BC04-F6341B2AA92A}"/>
    <dgm:cxn modelId="{895A535E-862D-8B4E-AE17-E53B85C887AA}" type="presOf" srcId="{038EB10A-644E-DB4E-8CAA-4709A510BA58}" destId="{E2FCA4C5-F968-4F4A-8BC1-914B6C4B6964}" srcOrd="1" destOrd="1" presId="urn:microsoft.com/office/officeart/2005/8/layout/hProcess4"/>
    <dgm:cxn modelId="{A02A6197-A6B6-B04F-B5C7-4600C90ABAAB}" type="presOf" srcId="{D4EF32F2-8E87-6C44-AAB5-D5ED89FE779A}" destId="{B8FC2CD0-006A-C14B-B8AD-A673FF9C5652}" srcOrd="0" destOrd="0" presId="urn:microsoft.com/office/officeart/2005/8/layout/hProcess4"/>
    <dgm:cxn modelId="{872CA298-C6B0-4C45-A5A0-9724E4C46E38}" srcId="{535F9186-0A73-224A-9E08-894391CF2688}" destId="{D4EF32F2-8E87-6C44-AAB5-D5ED89FE779A}" srcOrd="0" destOrd="0" parTransId="{FFEED653-F9CF-6746-A6CF-4D438FEAA0ED}" sibTransId="{71580C3D-FA6A-D940-B364-7244F39F8A6F}"/>
    <dgm:cxn modelId="{3EFE4367-F85A-4F4B-B566-8D8AB097B96E}" srcId="{772A7CAF-F731-154C-9D08-04404389A7FA}" destId="{E4A99842-9B9B-2B46-8485-FCBF0F41250F}" srcOrd="1" destOrd="0" parTransId="{06DBE494-9B4F-A941-8350-3A194A55EEB4}" sibTransId="{03EB4A7A-2E79-FA4F-82C3-04A512317FB3}"/>
    <dgm:cxn modelId="{35B8B609-3486-DC45-83C1-5649ABC6CC17}" type="presOf" srcId="{B6E981B7-8FE4-A341-8258-106DC22CD1CE}" destId="{36141795-4C13-D945-B456-B45C0C6D7F95}" srcOrd="0" destOrd="0" presId="urn:microsoft.com/office/officeart/2005/8/layout/hProcess4"/>
    <dgm:cxn modelId="{FEE64BC9-C8FC-A146-863D-06FAE4FF21A9}" srcId="{B62CC6D2-B98E-B54F-BB66-3C8F5723C55B}" destId="{F49B7C8A-B6E9-0C41-986A-7E2BBFCE2626}" srcOrd="0" destOrd="0" parTransId="{C60332B2-008D-FA45-BD91-DDC8B8AC5BEC}" sibTransId="{7C3ADDFE-F3E3-1B47-A608-9A4B4C543456}"/>
    <dgm:cxn modelId="{4B518DAE-B5EB-BA48-A2E9-3FD2723BEF29}" type="presOf" srcId="{B6E981B7-8FE4-A341-8258-106DC22CD1CE}" destId="{80C8407A-3087-9F42-A7EC-F81A6FC9F406}" srcOrd="1" destOrd="0" presId="urn:microsoft.com/office/officeart/2005/8/layout/hProcess4"/>
    <dgm:cxn modelId="{71C8EBAE-4E27-D442-8191-55005A93A1C4}" type="presOf" srcId="{543FA186-8297-E14F-921E-FC450F990E3D}" destId="{21272368-4EBF-7B4A-9965-9A6EF6E6DE86}" srcOrd="1" destOrd="1" presId="urn:microsoft.com/office/officeart/2005/8/layout/hProcess4"/>
    <dgm:cxn modelId="{4965EB1E-9363-5E45-BA80-4ABD7B675F8A}" type="presOf" srcId="{D4EF32F2-8E87-6C44-AAB5-D5ED89FE779A}" destId="{E2FCA4C5-F968-4F4A-8BC1-914B6C4B6964}" srcOrd="1" destOrd="0" presId="urn:microsoft.com/office/officeart/2005/8/layout/hProcess4"/>
    <dgm:cxn modelId="{A906D828-03BE-CF4E-B383-E76D78401C66}" type="presOf" srcId="{CDCF1663-307D-0547-98CD-B8C3B9F1B8D4}" destId="{B4D2EF6E-4EBE-AF40-9923-764B9DA51EAC}" srcOrd="0" destOrd="0" presId="urn:microsoft.com/office/officeart/2005/8/layout/hProcess4"/>
    <dgm:cxn modelId="{CA1DD6CA-05EA-A242-A45C-12B41406A8E8}" type="presOf" srcId="{535F9186-0A73-224A-9E08-894391CF2688}" destId="{16705910-5CF0-8C4C-9496-47680237E7FA}" srcOrd="0" destOrd="0" presId="urn:microsoft.com/office/officeart/2005/8/layout/hProcess4"/>
    <dgm:cxn modelId="{09ABC157-FCD8-914B-8067-83683FFF80CD}" type="presOf" srcId="{772A7CAF-F731-154C-9D08-04404389A7FA}" destId="{833E1A4D-C856-494C-9310-79D28A7B3343}" srcOrd="0" destOrd="0" presId="urn:microsoft.com/office/officeart/2005/8/layout/hProcess4"/>
    <dgm:cxn modelId="{CA5990C3-7C72-1745-B395-7FCB8D50BB74}" srcId="{772A7CAF-F731-154C-9D08-04404389A7FA}" destId="{B6E981B7-8FE4-A341-8258-106DC22CD1CE}" srcOrd="0" destOrd="0" parTransId="{0D3401E0-C7CC-E24A-9FD0-FCDDD591AB22}" sibTransId="{9FC0FC7F-312E-E349-9169-35A361F0DA69}"/>
    <dgm:cxn modelId="{3CA7581B-F2DC-7740-8052-C9F8C3CDF106}" type="presOf" srcId="{5409A5A3-5DD3-8746-8672-D50EA6887A73}" destId="{C34A02AC-E43B-E64A-98B7-D7F0F68A5B18}" srcOrd="0" destOrd="0" presId="urn:microsoft.com/office/officeart/2005/8/layout/hProcess4"/>
    <dgm:cxn modelId="{89F6E770-B5A0-BE4A-A667-C51F97001187}" type="presOf" srcId="{F49B7C8A-B6E9-0C41-986A-7E2BBFCE2626}" destId="{21272368-4EBF-7B4A-9965-9A6EF6E6DE86}" srcOrd="1" destOrd="0" presId="urn:microsoft.com/office/officeart/2005/8/layout/hProcess4"/>
    <dgm:cxn modelId="{98ADFF86-AEEA-D344-AD32-D60583FC1DDF}" type="presOf" srcId="{F49B7C8A-B6E9-0C41-986A-7E2BBFCE2626}" destId="{5E1494A8-77FB-CC45-AD26-121A0E33EB57}" srcOrd="0" destOrd="0" presId="urn:microsoft.com/office/officeart/2005/8/layout/hProcess4"/>
    <dgm:cxn modelId="{193C13EE-AB79-7D47-9AEE-DF6BD5097F4B}" type="presOf" srcId="{543FA186-8297-E14F-921E-FC450F990E3D}" destId="{5E1494A8-77FB-CC45-AD26-121A0E33EB57}" srcOrd="0" destOrd="1" presId="urn:microsoft.com/office/officeart/2005/8/layout/hProcess4"/>
    <dgm:cxn modelId="{7C427D91-DECE-F240-8CE4-C21D1269D808}" type="presOf" srcId="{E4A99842-9B9B-2B46-8485-FCBF0F41250F}" destId="{36141795-4C13-D945-B456-B45C0C6D7F95}" srcOrd="0" destOrd="1" presId="urn:microsoft.com/office/officeart/2005/8/layout/hProcess4"/>
    <dgm:cxn modelId="{276BFC84-FC70-4E4B-9D67-A17A003613C2}" type="presOf" srcId="{F66F3F0A-1C15-E74A-9ED8-1C7F6C51F1E3}" destId="{6449CC79-290B-2C4C-8CA9-111520A902CC}" srcOrd="0" destOrd="0" presId="urn:microsoft.com/office/officeart/2005/8/layout/hProcess4"/>
    <dgm:cxn modelId="{D6F3D5C5-8031-7541-8062-ADA2BB4DEA26}" type="presOf" srcId="{038EB10A-644E-DB4E-8CAA-4709A510BA58}" destId="{B8FC2CD0-006A-C14B-B8AD-A673FF9C5652}" srcOrd="0" destOrd="1" presId="urn:microsoft.com/office/officeart/2005/8/layout/hProcess4"/>
    <dgm:cxn modelId="{33B24D4A-4F96-F848-A29F-E80E446EB663}" srcId="{B62CC6D2-B98E-B54F-BB66-3C8F5723C55B}" destId="{543FA186-8297-E14F-921E-FC450F990E3D}" srcOrd="1" destOrd="0" parTransId="{23D9431F-A102-5245-9275-5A30E6CBEC50}" sibTransId="{213AC036-96C0-C044-85C9-6D97648B9986}"/>
    <dgm:cxn modelId="{901506C5-DA0E-0944-9C97-EB37C2BB16A5}" srcId="{F66F3F0A-1C15-E74A-9ED8-1C7F6C51F1E3}" destId="{772A7CAF-F731-154C-9D08-04404389A7FA}" srcOrd="1" destOrd="0" parTransId="{2DE477F5-F549-CE49-B225-6D9456D38E66}" sibTransId="{CDCF1663-307D-0547-98CD-B8C3B9F1B8D4}"/>
    <dgm:cxn modelId="{1D920F8F-CDE7-3840-B5E7-DDFAC23DB580}" srcId="{535F9186-0A73-224A-9E08-894391CF2688}" destId="{038EB10A-644E-DB4E-8CAA-4709A510BA58}" srcOrd="1" destOrd="0" parTransId="{754CB3E8-63E3-4046-B166-36A1523B403A}" sibTransId="{B1A6AA75-6512-FC47-90B7-043776E75AC9}"/>
    <dgm:cxn modelId="{1EA312D4-4573-8743-A057-90E0097AC2C0}" type="presParOf" srcId="{6449CC79-290B-2C4C-8CA9-111520A902CC}" destId="{621CF70D-0449-C146-98C2-8438753DD60E}" srcOrd="0" destOrd="0" presId="urn:microsoft.com/office/officeart/2005/8/layout/hProcess4"/>
    <dgm:cxn modelId="{D08239A5-449A-B045-9025-8F51DFF8C13C}" type="presParOf" srcId="{6449CC79-290B-2C4C-8CA9-111520A902CC}" destId="{C9061972-420F-F645-B6FA-E3EF5FD0FD28}" srcOrd="1" destOrd="0" presId="urn:microsoft.com/office/officeart/2005/8/layout/hProcess4"/>
    <dgm:cxn modelId="{6ED8CEDB-4724-AB4D-A11C-4C4A1E5E978A}" type="presParOf" srcId="{6449CC79-290B-2C4C-8CA9-111520A902CC}" destId="{56B69327-2698-7043-9660-10512895DAC9}" srcOrd="2" destOrd="0" presId="urn:microsoft.com/office/officeart/2005/8/layout/hProcess4"/>
    <dgm:cxn modelId="{71E6A149-349D-434F-BF1F-E7DF86A32D77}" type="presParOf" srcId="{56B69327-2698-7043-9660-10512895DAC9}" destId="{1EA13405-CC13-CC4E-9C2D-3CF3E5B9EDAF}" srcOrd="0" destOrd="0" presId="urn:microsoft.com/office/officeart/2005/8/layout/hProcess4"/>
    <dgm:cxn modelId="{6AC080FA-12E9-FA40-8A17-241A9DB11F38}" type="presParOf" srcId="{1EA13405-CC13-CC4E-9C2D-3CF3E5B9EDAF}" destId="{E1C2033E-F292-8B44-AC82-901E0AF85150}" srcOrd="0" destOrd="0" presId="urn:microsoft.com/office/officeart/2005/8/layout/hProcess4"/>
    <dgm:cxn modelId="{1253977F-B037-5D4E-A87A-1EF970D1381A}" type="presParOf" srcId="{1EA13405-CC13-CC4E-9C2D-3CF3E5B9EDAF}" destId="{5E1494A8-77FB-CC45-AD26-121A0E33EB57}" srcOrd="1" destOrd="0" presId="urn:microsoft.com/office/officeart/2005/8/layout/hProcess4"/>
    <dgm:cxn modelId="{FAE7D947-01F7-484B-945C-6AA36237F074}" type="presParOf" srcId="{1EA13405-CC13-CC4E-9C2D-3CF3E5B9EDAF}" destId="{21272368-4EBF-7B4A-9965-9A6EF6E6DE86}" srcOrd="2" destOrd="0" presId="urn:microsoft.com/office/officeart/2005/8/layout/hProcess4"/>
    <dgm:cxn modelId="{EC11CFFB-5123-884A-8175-756B153E1714}" type="presParOf" srcId="{1EA13405-CC13-CC4E-9C2D-3CF3E5B9EDAF}" destId="{76846BB1-C877-DA42-B78C-85598899D6F0}" srcOrd="3" destOrd="0" presId="urn:microsoft.com/office/officeart/2005/8/layout/hProcess4"/>
    <dgm:cxn modelId="{04455D35-9B53-3B40-9C4A-6F82903A2E91}" type="presParOf" srcId="{1EA13405-CC13-CC4E-9C2D-3CF3E5B9EDAF}" destId="{466D5B83-7867-4D4F-89F2-ADF34CF8CF8A}" srcOrd="4" destOrd="0" presId="urn:microsoft.com/office/officeart/2005/8/layout/hProcess4"/>
    <dgm:cxn modelId="{73F70175-83A4-CD49-88AF-23061CDF7C8C}" type="presParOf" srcId="{56B69327-2698-7043-9660-10512895DAC9}" destId="{C34A02AC-E43B-E64A-98B7-D7F0F68A5B18}" srcOrd="1" destOrd="0" presId="urn:microsoft.com/office/officeart/2005/8/layout/hProcess4"/>
    <dgm:cxn modelId="{8AEC0677-8AA3-EE4E-9FD6-368727CC5CE7}" type="presParOf" srcId="{56B69327-2698-7043-9660-10512895DAC9}" destId="{4A4558D9-3FD3-ED46-95DE-08209FB6637F}" srcOrd="2" destOrd="0" presId="urn:microsoft.com/office/officeart/2005/8/layout/hProcess4"/>
    <dgm:cxn modelId="{468A4726-E705-F444-A8C8-6C75D6643AAC}" type="presParOf" srcId="{4A4558D9-3FD3-ED46-95DE-08209FB6637F}" destId="{EC1269B5-1B55-6C4D-BF17-66F0155C1BCA}" srcOrd="0" destOrd="0" presId="urn:microsoft.com/office/officeart/2005/8/layout/hProcess4"/>
    <dgm:cxn modelId="{85E0EEFA-B39A-2D4A-8147-7B98C814458E}" type="presParOf" srcId="{4A4558D9-3FD3-ED46-95DE-08209FB6637F}" destId="{36141795-4C13-D945-B456-B45C0C6D7F95}" srcOrd="1" destOrd="0" presId="urn:microsoft.com/office/officeart/2005/8/layout/hProcess4"/>
    <dgm:cxn modelId="{F69233E3-2DE6-EB40-A8A3-E7743DF0B10E}" type="presParOf" srcId="{4A4558D9-3FD3-ED46-95DE-08209FB6637F}" destId="{80C8407A-3087-9F42-A7EC-F81A6FC9F406}" srcOrd="2" destOrd="0" presId="urn:microsoft.com/office/officeart/2005/8/layout/hProcess4"/>
    <dgm:cxn modelId="{EB04570C-FD99-0542-9C2B-6983AAA5986A}" type="presParOf" srcId="{4A4558D9-3FD3-ED46-95DE-08209FB6637F}" destId="{833E1A4D-C856-494C-9310-79D28A7B3343}" srcOrd="3" destOrd="0" presId="urn:microsoft.com/office/officeart/2005/8/layout/hProcess4"/>
    <dgm:cxn modelId="{FC4C0A4A-F825-E344-9EE7-634DD44947C9}" type="presParOf" srcId="{4A4558D9-3FD3-ED46-95DE-08209FB6637F}" destId="{3936B297-C5C5-5949-9914-7E911C597C9D}" srcOrd="4" destOrd="0" presId="urn:microsoft.com/office/officeart/2005/8/layout/hProcess4"/>
    <dgm:cxn modelId="{3D726320-AB5B-DF41-8344-8E7F47337D25}" type="presParOf" srcId="{56B69327-2698-7043-9660-10512895DAC9}" destId="{B4D2EF6E-4EBE-AF40-9923-764B9DA51EAC}" srcOrd="3" destOrd="0" presId="urn:microsoft.com/office/officeart/2005/8/layout/hProcess4"/>
    <dgm:cxn modelId="{3D1B92B2-705F-6C48-882D-DD3E5D3F8B94}" type="presParOf" srcId="{56B69327-2698-7043-9660-10512895DAC9}" destId="{79D3AF31-52E5-FB4A-BDDE-7B378D5836DC}" srcOrd="4" destOrd="0" presId="urn:microsoft.com/office/officeart/2005/8/layout/hProcess4"/>
    <dgm:cxn modelId="{3600FF98-15F1-B34C-B94A-C2392DA2A162}" type="presParOf" srcId="{79D3AF31-52E5-FB4A-BDDE-7B378D5836DC}" destId="{F40C943A-C375-214E-A95F-5A3A0EF9E7E1}" srcOrd="0" destOrd="0" presId="urn:microsoft.com/office/officeart/2005/8/layout/hProcess4"/>
    <dgm:cxn modelId="{0CCDB88A-43F9-A343-910C-07E2AF7A5D58}" type="presParOf" srcId="{79D3AF31-52E5-FB4A-BDDE-7B378D5836DC}" destId="{B8FC2CD0-006A-C14B-B8AD-A673FF9C5652}" srcOrd="1" destOrd="0" presId="urn:microsoft.com/office/officeart/2005/8/layout/hProcess4"/>
    <dgm:cxn modelId="{5643A6F8-BDBE-8941-935A-0C7CDA9D373E}" type="presParOf" srcId="{79D3AF31-52E5-FB4A-BDDE-7B378D5836DC}" destId="{E2FCA4C5-F968-4F4A-8BC1-914B6C4B6964}" srcOrd="2" destOrd="0" presId="urn:microsoft.com/office/officeart/2005/8/layout/hProcess4"/>
    <dgm:cxn modelId="{3827081F-3FC3-E24C-821B-BE99D183C864}" type="presParOf" srcId="{79D3AF31-52E5-FB4A-BDDE-7B378D5836DC}" destId="{16705910-5CF0-8C4C-9496-47680237E7FA}" srcOrd="3" destOrd="0" presId="urn:microsoft.com/office/officeart/2005/8/layout/hProcess4"/>
    <dgm:cxn modelId="{6E5F0FD2-4389-A64A-A8DA-0A36228C33B1}" type="presParOf" srcId="{79D3AF31-52E5-FB4A-BDDE-7B378D5836DC}" destId="{79603B33-A3F5-4446-952D-6A1D81A78243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66F3F0A-1C15-E74A-9ED8-1C7F6C51F1E3}" type="doc">
      <dgm:prSet loTypeId="urn:microsoft.com/office/officeart/2005/8/layout/hProcess4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2CC6D2-B98E-B54F-BB66-3C8F5723C55B}">
      <dgm:prSet phldrT="[Text]"/>
      <dgm:spPr/>
      <dgm:t>
        <a:bodyPr/>
        <a:lstStyle/>
        <a:p>
          <a:r>
            <a:rPr lang="en-US" dirty="0" smtClean="0"/>
            <a:t>Question</a:t>
          </a:r>
          <a:endParaRPr lang="en-US" dirty="0"/>
        </a:p>
      </dgm:t>
    </dgm:pt>
    <dgm:pt modelId="{14EE423B-2BB3-C246-89D8-AEA896771908}" type="parTrans" cxnId="{56783913-8DBE-684E-8856-DE724D4EFF6B}">
      <dgm:prSet/>
      <dgm:spPr/>
      <dgm:t>
        <a:bodyPr/>
        <a:lstStyle/>
        <a:p>
          <a:endParaRPr lang="en-US"/>
        </a:p>
      </dgm:t>
    </dgm:pt>
    <dgm:pt modelId="{5409A5A3-5DD3-8746-8672-D50EA6887A73}" type="sibTrans" cxnId="{56783913-8DBE-684E-8856-DE724D4EFF6B}">
      <dgm:prSet/>
      <dgm:spPr/>
      <dgm:t>
        <a:bodyPr/>
        <a:lstStyle/>
        <a:p>
          <a:endParaRPr lang="en-US"/>
        </a:p>
      </dgm:t>
    </dgm:pt>
    <dgm:pt modelId="{F49B7C8A-B6E9-0C41-986A-7E2BBFCE2626}">
      <dgm:prSet phldrT="[Text]"/>
      <dgm:spPr/>
      <dgm:t>
        <a:bodyPr/>
        <a:lstStyle/>
        <a:p>
          <a:r>
            <a:rPr lang="en-US" dirty="0" smtClean="0"/>
            <a:t>Is it the right question?</a:t>
          </a:r>
          <a:endParaRPr lang="en-US" dirty="0"/>
        </a:p>
      </dgm:t>
    </dgm:pt>
    <dgm:pt modelId="{C60332B2-008D-FA45-BD91-DDC8B8AC5BEC}" type="parTrans" cxnId="{FEE64BC9-C8FC-A146-863D-06FAE4FF21A9}">
      <dgm:prSet/>
      <dgm:spPr/>
      <dgm:t>
        <a:bodyPr/>
        <a:lstStyle/>
        <a:p>
          <a:endParaRPr lang="en-US"/>
        </a:p>
      </dgm:t>
    </dgm:pt>
    <dgm:pt modelId="{7C3ADDFE-F3E3-1B47-A608-9A4B4C543456}" type="sibTrans" cxnId="{FEE64BC9-C8FC-A146-863D-06FAE4FF21A9}">
      <dgm:prSet/>
      <dgm:spPr/>
      <dgm:t>
        <a:bodyPr/>
        <a:lstStyle/>
        <a:p>
          <a:endParaRPr lang="en-US"/>
        </a:p>
      </dgm:t>
    </dgm:pt>
    <dgm:pt modelId="{772A7CAF-F731-154C-9D08-04404389A7FA}">
      <dgm:prSet phldrT="[Text]"/>
      <dgm:spPr/>
      <dgm:t>
        <a:bodyPr/>
        <a:lstStyle/>
        <a:p>
          <a:r>
            <a:rPr lang="en-US" dirty="0" smtClean="0"/>
            <a:t>Collect Data </a:t>
          </a:r>
          <a:endParaRPr lang="en-US" dirty="0"/>
        </a:p>
      </dgm:t>
    </dgm:pt>
    <dgm:pt modelId="{2DE477F5-F549-CE49-B225-6D9456D38E66}" type="parTrans" cxnId="{901506C5-DA0E-0944-9C97-EB37C2BB16A5}">
      <dgm:prSet/>
      <dgm:spPr/>
      <dgm:t>
        <a:bodyPr/>
        <a:lstStyle/>
        <a:p>
          <a:endParaRPr lang="en-US"/>
        </a:p>
      </dgm:t>
    </dgm:pt>
    <dgm:pt modelId="{CDCF1663-307D-0547-98CD-B8C3B9F1B8D4}" type="sibTrans" cxnId="{901506C5-DA0E-0944-9C97-EB37C2BB16A5}">
      <dgm:prSet/>
      <dgm:spPr/>
      <dgm:t>
        <a:bodyPr/>
        <a:lstStyle/>
        <a:p>
          <a:endParaRPr lang="en-US"/>
        </a:p>
      </dgm:t>
    </dgm:pt>
    <dgm:pt modelId="{B6E981B7-8FE4-A341-8258-106DC22CD1CE}">
      <dgm:prSet phldrT="[Text]"/>
      <dgm:spPr/>
      <dgm:t>
        <a:bodyPr/>
        <a:lstStyle/>
        <a:p>
          <a:r>
            <a:rPr lang="en-US" dirty="0" smtClean="0"/>
            <a:t>Is it the right data for the question?</a:t>
          </a:r>
          <a:endParaRPr lang="en-US" dirty="0"/>
        </a:p>
      </dgm:t>
    </dgm:pt>
    <dgm:pt modelId="{0D3401E0-C7CC-E24A-9FD0-FCDDD591AB22}" type="parTrans" cxnId="{CA5990C3-7C72-1745-B395-7FCB8D50BB74}">
      <dgm:prSet/>
      <dgm:spPr/>
      <dgm:t>
        <a:bodyPr/>
        <a:lstStyle/>
        <a:p>
          <a:endParaRPr lang="en-US"/>
        </a:p>
      </dgm:t>
    </dgm:pt>
    <dgm:pt modelId="{9FC0FC7F-312E-E349-9169-35A361F0DA69}" type="sibTrans" cxnId="{CA5990C3-7C72-1745-B395-7FCB8D50BB74}">
      <dgm:prSet/>
      <dgm:spPr/>
      <dgm:t>
        <a:bodyPr/>
        <a:lstStyle/>
        <a:p>
          <a:endParaRPr lang="en-US"/>
        </a:p>
      </dgm:t>
    </dgm:pt>
    <dgm:pt modelId="{E4A99842-9B9B-2B46-8485-FCBF0F41250F}">
      <dgm:prSet phldrT="[Text]"/>
      <dgm:spPr/>
      <dgm:t>
        <a:bodyPr/>
        <a:lstStyle/>
        <a:p>
          <a:r>
            <a:rPr lang="en-US" dirty="0" smtClean="0"/>
            <a:t>How hard/easy is it to collect?</a:t>
          </a:r>
          <a:endParaRPr lang="en-US" dirty="0"/>
        </a:p>
      </dgm:t>
    </dgm:pt>
    <dgm:pt modelId="{06DBE494-9B4F-A941-8350-3A194A55EEB4}" type="parTrans" cxnId="{3EFE4367-F85A-4F4B-B566-8D8AB097B96E}">
      <dgm:prSet/>
      <dgm:spPr/>
      <dgm:t>
        <a:bodyPr/>
        <a:lstStyle/>
        <a:p>
          <a:endParaRPr lang="en-US"/>
        </a:p>
      </dgm:t>
    </dgm:pt>
    <dgm:pt modelId="{03EB4A7A-2E79-FA4F-82C3-04A512317FB3}" type="sibTrans" cxnId="{3EFE4367-F85A-4F4B-B566-8D8AB097B96E}">
      <dgm:prSet/>
      <dgm:spPr/>
      <dgm:t>
        <a:bodyPr/>
        <a:lstStyle/>
        <a:p>
          <a:endParaRPr lang="en-US"/>
        </a:p>
      </dgm:t>
    </dgm:pt>
    <dgm:pt modelId="{A4AFF6F9-A417-A941-BFE3-ADE813910EFB}">
      <dgm:prSet phldrT="[Text]"/>
      <dgm:spPr/>
      <dgm:t>
        <a:bodyPr/>
        <a:lstStyle/>
        <a:p>
          <a:r>
            <a:rPr lang="en-US" dirty="0" smtClean="0"/>
            <a:t>Clean Data</a:t>
          </a:r>
          <a:endParaRPr lang="en-US" dirty="0"/>
        </a:p>
      </dgm:t>
    </dgm:pt>
    <dgm:pt modelId="{5BEC0F89-EAFA-2F44-9A41-7BDA98F6495D}" type="parTrans" cxnId="{1C9C4B66-D5D2-5A4A-A9E6-0A9C2AC7F7D0}">
      <dgm:prSet/>
      <dgm:spPr/>
      <dgm:t>
        <a:bodyPr/>
        <a:lstStyle/>
        <a:p>
          <a:endParaRPr lang="en-US"/>
        </a:p>
      </dgm:t>
    </dgm:pt>
    <dgm:pt modelId="{DD36B169-AE56-0B4E-ABDB-E9EF6B07EF10}" type="sibTrans" cxnId="{1C9C4B66-D5D2-5A4A-A9E6-0A9C2AC7F7D0}">
      <dgm:prSet/>
      <dgm:spPr/>
      <dgm:t>
        <a:bodyPr/>
        <a:lstStyle/>
        <a:p>
          <a:endParaRPr lang="en-US"/>
        </a:p>
      </dgm:t>
    </dgm:pt>
    <dgm:pt modelId="{61377071-7ED6-E34A-98C6-091717535A26}">
      <dgm:prSet phldrT="[Text]"/>
      <dgm:spPr/>
      <dgm:t>
        <a:bodyPr/>
        <a:lstStyle/>
        <a:p>
          <a:r>
            <a:rPr lang="en-US" dirty="0" smtClean="0"/>
            <a:t>What flaws exist in the data?</a:t>
          </a:r>
          <a:endParaRPr lang="en-US" dirty="0"/>
        </a:p>
      </dgm:t>
    </dgm:pt>
    <dgm:pt modelId="{E2C4EA14-114F-A948-8692-7DDFA861877D}" type="parTrans" cxnId="{8B9E4FA1-AD39-E740-93F5-FF6BE8EDE4BF}">
      <dgm:prSet/>
      <dgm:spPr/>
      <dgm:t>
        <a:bodyPr/>
        <a:lstStyle/>
        <a:p>
          <a:endParaRPr lang="en-US"/>
        </a:p>
      </dgm:t>
    </dgm:pt>
    <dgm:pt modelId="{932A951E-CD3A-6347-9019-72DACF0B3282}" type="sibTrans" cxnId="{8B9E4FA1-AD39-E740-93F5-FF6BE8EDE4BF}">
      <dgm:prSet/>
      <dgm:spPr/>
      <dgm:t>
        <a:bodyPr/>
        <a:lstStyle/>
        <a:p>
          <a:endParaRPr lang="en-US"/>
        </a:p>
      </dgm:t>
    </dgm:pt>
    <dgm:pt modelId="{96702345-DFDA-1647-80B6-40E3058240A8}">
      <dgm:prSet phldrT="[Text]"/>
      <dgm:spPr/>
      <dgm:t>
        <a:bodyPr/>
        <a:lstStyle/>
        <a:p>
          <a:r>
            <a:rPr lang="en-US" dirty="0" smtClean="0"/>
            <a:t>How do we address them?</a:t>
          </a:r>
          <a:endParaRPr lang="en-US" dirty="0"/>
        </a:p>
      </dgm:t>
    </dgm:pt>
    <dgm:pt modelId="{97DDA595-433D-CF43-9557-4D628F6ED951}" type="parTrans" cxnId="{EB0102EE-31E4-E84A-A274-98589CF3DCC0}">
      <dgm:prSet/>
      <dgm:spPr/>
      <dgm:t>
        <a:bodyPr/>
        <a:lstStyle/>
        <a:p>
          <a:endParaRPr lang="en-US"/>
        </a:p>
      </dgm:t>
    </dgm:pt>
    <dgm:pt modelId="{53296058-BB7F-CD42-A789-C1410FCCFFD3}" type="sibTrans" cxnId="{EB0102EE-31E4-E84A-A274-98589CF3DCC0}">
      <dgm:prSet/>
      <dgm:spPr/>
      <dgm:t>
        <a:bodyPr/>
        <a:lstStyle/>
        <a:p>
          <a:endParaRPr lang="en-US"/>
        </a:p>
      </dgm:t>
    </dgm:pt>
    <dgm:pt modelId="{543FA186-8297-E14F-921E-FC450F990E3D}">
      <dgm:prSet phldrT="[Text]"/>
      <dgm:spPr/>
      <dgm:t>
        <a:bodyPr/>
        <a:lstStyle/>
        <a:p>
          <a:r>
            <a:rPr lang="en-US" dirty="0" smtClean="0"/>
            <a:t>Is it answerable?</a:t>
          </a:r>
          <a:endParaRPr lang="en-US" dirty="0"/>
        </a:p>
      </dgm:t>
    </dgm:pt>
    <dgm:pt modelId="{23D9431F-A102-5245-9275-5A30E6CBEC50}" type="parTrans" cxnId="{33B24D4A-4F96-F848-A29F-E80E446EB663}">
      <dgm:prSet/>
      <dgm:spPr/>
      <dgm:t>
        <a:bodyPr/>
        <a:lstStyle/>
        <a:p>
          <a:endParaRPr lang="en-US"/>
        </a:p>
      </dgm:t>
    </dgm:pt>
    <dgm:pt modelId="{213AC036-96C0-C044-85C9-6D97648B9986}" type="sibTrans" cxnId="{33B24D4A-4F96-F848-A29F-E80E446EB663}">
      <dgm:prSet/>
      <dgm:spPr/>
      <dgm:t>
        <a:bodyPr/>
        <a:lstStyle/>
        <a:p>
          <a:endParaRPr lang="en-US"/>
        </a:p>
      </dgm:t>
    </dgm:pt>
    <dgm:pt modelId="{535F9186-0A73-224A-9E08-894391CF2688}">
      <dgm:prSet phldrT="[Text]"/>
      <dgm:spPr/>
      <dgm:t>
        <a:bodyPr/>
        <a:lstStyle/>
        <a:p>
          <a:r>
            <a:rPr lang="en-US" dirty="0" smtClean="0"/>
            <a:t>Explore Data</a:t>
          </a:r>
          <a:endParaRPr lang="en-US" dirty="0"/>
        </a:p>
      </dgm:t>
    </dgm:pt>
    <dgm:pt modelId="{D02C344E-08DE-544A-AA08-F134DDCC9689}" type="parTrans" cxnId="{694D70AB-7169-8C4B-BC65-2195EC292A5B}">
      <dgm:prSet/>
      <dgm:spPr/>
      <dgm:t>
        <a:bodyPr/>
        <a:lstStyle/>
        <a:p>
          <a:endParaRPr lang="en-US"/>
        </a:p>
      </dgm:t>
    </dgm:pt>
    <dgm:pt modelId="{9B9D8594-1AC0-A941-BC04-F6341B2AA92A}" type="sibTrans" cxnId="{694D70AB-7169-8C4B-BC65-2195EC292A5B}">
      <dgm:prSet/>
      <dgm:spPr/>
      <dgm:t>
        <a:bodyPr/>
        <a:lstStyle/>
        <a:p>
          <a:endParaRPr lang="en-US"/>
        </a:p>
      </dgm:t>
    </dgm:pt>
    <dgm:pt modelId="{038EB10A-644E-DB4E-8CAA-4709A510BA58}">
      <dgm:prSet phldrT="[Text]"/>
      <dgm:spPr/>
      <dgm:t>
        <a:bodyPr/>
        <a:lstStyle/>
        <a:p>
          <a:r>
            <a:rPr lang="en-US" dirty="0" smtClean="0"/>
            <a:t>Intuition</a:t>
          </a:r>
          <a:endParaRPr lang="en-US" dirty="0"/>
        </a:p>
      </dgm:t>
    </dgm:pt>
    <dgm:pt modelId="{754CB3E8-63E3-4046-B166-36A1523B403A}" type="parTrans" cxnId="{1D920F8F-CDE7-3840-B5E7-DDFAC23DB580}">
      <dgm:prSet/>
      <dgm:spPr/>
      <dgm:t>
        <a:bodyPr/>
        <a:lstStyle/>
        <a:p>
          <a:endParaRPr lang="en-US"/>
        </a:p>
      </dgm:t>
    </dgm:pt>
    <dgm:pt modelId="{B1A6AA75-6512-FC47-90B7-043776E75AC9}" type="sibTrans" cxnId="{1D920F8F-CDE7-3840-B5E7-DDFAC23DB580}">
      <dgm:prSet/>
      <dgm:spPr/>
      <dgm:t>
        <a:bodyPr/>
        <a:lstStyle/>
        <a:p>
          <a:endParaRPr lang="en-US"/>
        </a:p>
      </dgm:t>
    </dgm:pt>
    <dgm:pt modelId="{B45DD5DC-97C3-DE45-8192-C0175C7EC9DE}">
      <dgm:prSet phldrT="[Text]"/>
      <dgm:spPr/>
      <dgm:t>
        <a:bodyPr/>
        <a:lstStyle/>
        <a:p>
          <a:r>
            <a:rPr lang="en-US" dirty="0" smtClean="0"/>
            <a:t>Use data</a:t>
          </a:r>
          <a:endParaRPr lang="en-US" dirty="0"/>
        </a:p>
      </dgm:t>
    </dgm:pt>
    <dgm:pt modelId="{BD26DE9C-68B0-C140-86A2-E66982C56161}" type="parTrans" cxnId="{7C7EC49C-3371-1A45-ACE6-332F518CE82A}">
      <dgm:prSet/>
      <dgm:spPr/>
      <dgm:t>
        <a:bodyPr/>
        <a:lstStyle/>
        <a:p>
          <a:endParaRPr lang="en-US"/>
        </a:p>
      </dgm:t>
    </dgm:pt>
    <dgm:pt modelId="{3F018087-99EC-0E44-90C1-F60D3D775776}" type="sibTrans" cxnId="{7C7EC49C-3371-1A45-ACE6-332F518CE82A}">
      <dgm:prSet/>
      <dgm:spPr/>
      <dgm:t>
        <a:bodyPr/>
        <a:lstStyle/>
        <a:p>
          <a:endParaRPr lang="en-US"/>
        </a:p>
      </dgm:t>
    </dgm:pt>
    <dgm:pt modelId="{86EF93F1-022E-7B4B-991F-7530BF2240D4}">
      <dgm:prSet phldrT="[Text]"/>
      <dgm:spPr/>
      <dgm:t>
        <a:bodyPr/>
        <a:lstStyle/>
        <a:p>
          <a:r>
            <a:rPr lang="en-US" dirty="0" smtClean="0"/>
            <a:t>Communicate/Predict/…</a:t>
          </a:r>
          <a:endParaRPr lang="en-US" dirty="0"/>
        </a:p>
      </dgm:t>
    </dgm:pt>
    <dgm:pt modelId="{92C779C5-3AE7-F549-9B26-A9C463EC83BB}" type="parTrans" cxnId="{D2613003-AF43-9949-A484-B82C78F1382D}">
      <dgm:prSet/>
      <dgm:spPr/>
      <dgm:t>
        <a:bodyPr/>
        <a:lstStyle/>
        <a:p>
          <a:endParaRPr lang="en-US"/>
        </a:p>
      </dgm:t>
    </dgm:pt>
    <dgm:pt modelId="{F0F5B36E-8DD1-9A47-AFDE-CCD638AEEF2A}" type="sibTrans" cxnId="{D2613003-AF43-9949-A484-B82C78F1382D}">
      <dgm:prSet/>
      <dgm:spPr/>
      <dgm:t>
        <a:bodyPr/>
        <a:lstStyle/>
        <a:p>
          <a:endParaRPr lang="en-US"/>
        </a:p>
      </dgm:t>
    </dgm:pt>
    <dgm:pt modelId="{275BFCF4-E366-6B4B-95D9-209532FA77C3}">
      <dgm:prSet phldrT="[Text]"/>
      <dgm:spPr/>
      <dgm:t>
        <a:bodyPr/>
        <a:lstStyle/>
        <a:p>
          <a:r>
            <a:rPr lang="en-US" dirty="0" smtClean="0"/>
            <a:t>Stats/Graphs/ML</a:t>
          </a:r>
          <a:endParaRPr lang="en-US" dirty="0"/>
        </a:p>
      </dgm:t>
    </dgm:pt>
    <dgm:pt modelId="{ABA5C54E-9B3E-F94E-88F3-D2044A15C2A8}" type="parTrans" cxnId="{6D920115-61C7-2E46-9F83-1B92C718CF5B}">
      <dgm:prSet/>
      <dgm:spPr/>
      <dgm:t>
        <a:bodyPr/>
        <a:lstStyle/>
        <a:p>
          <a:endParaRPr lang="en-US"/>
        </a:p>
      </dgm:t>
    </dgm:pt>
    <dgm:pt modelId="{EE8BC570-AC8C-B443-973C-F1B93BA6F35B}" type="sibTrans" cxnId="{6D920115-61C7-2E46-9F83-1B92C718CF5B}">
      <dgm:prSet/>
      <dgm:spPr/>
      <dgm:t>
        <a:bodyPr/>
        <a:lstStyle/>
        <a:p>
          <a:endParaRPr lang="en-US"/>
        </a:p>
      </dgm:t>
    </dgm:pt>
    <dgm:pt modelId="{0844B4D1-CA7F-174A-BDCD-E27A09268ECD}">
      <dgm:prSet phldrT="[Text]"/>
      <dgm:spPr/>
      <dgm:t>
        <a:bodyPr/>
        <a:lstStyle/>
        <a:p>
          <a:r>
            <a:rPr lang="en-US" dirty="0" smtClean="0"/>
            <a:t>Report on Findings</a:t>
          </a:r>
          <a:endParaRPr lang="en-US" dirty="0"/>
        </a:p>
      </dgm:t>
    </dgm:pt>
    <dgm:pt modelId="{862EA118-D336-BC4D-9177-0F5C59C37FC9}" type="parTrans" cxnId="{35178D96-BA69-7147-971A-17B8488E88A9}">
      <dgm:prSet/>
      <dgm:spPr/>
      <dgm:t>
        <a:bodyPr/>
        <a:lstStyle/>
        <a:p>
          <a:endParaRPr lang="en-US"/>
        </a:p>
      </dgm:t>
    </dgm:pt>
    <dgm:pt modelId="{3726A29E-087D-1B4C-A622-5D0EA54617DD}" type="sibTrans" cxnId="{35178D96-BA69-7147-971A-17B8488E88A9}">
      <dgm:prSet/>
      <dgm:spPr/>
      <dgm:t>
        <a:bodyPr/>
        <a:lstStyle/>
        <a:p>
          <a:endParaRPr lang="en-US"/>
        </a:p>
      </dgm:t>
    </dgm:pt>
    <dgm:pt modelId="{7F8F23FC-F442-FB4A-AB06-B873A179219A}">
      <dgm:prSet phldrT="[Text]"/>
      <dgm:spPr/>
      <dgm:t>
        <a:bodyPr/>
        <a:lstStyle/>
        <a:p>
          <a:r>
            <a:rPr lang="en-US" smtClean="0"/>
            <a:t>Visualize</a:t>
          </a:r>
          <a:endParaRPr lang="en-US" dirty="0"/>
        </a:p>
      </dgm:t>
    </dgm:pt>
    <dgm:pt modelId="{4742E219-8D12-854C-AE44-9BA4E661164E}" type="parTrans" cxnId="{E0B87EC6-40DB-974D-90DE-BA88B58144D0}">
      <dgm:prSet/>
      <dgm:spPr/>
      <dgm:t>
        <a:bodyPr/>
        <a:lstStyle/>
        <a:p>
          <a:endParaRPr lang="en-US"/>
        </a:p>
      </dgm:t>
    </dgm:pt>
    <dgm:pt modelId="{68F4ADC8-32D0-5740-8836-A5386CB28FF8}" type="sibTrans" cxnId="{E0B87EC6-40DB-974D-90DE-BA88B58144D0}">
      <dgm:prSet/>
      <dgm:spPr/>
      <dgm:t>
        <a:bodyPr/>
        <a:lstStyle/>
        <a:p>
          <a:endParaRPr lang="en-US"/>
        </a:p>
      </dgm:t>
    </dgm:pt>
    <dgm:pt modelId="{6449CC79-290B-2C4C-8CA9-111520A902CC}" type="pres">
      <dgm:prSet presAssocID="{F66F3F0A-1C15-E74A-9ED8-1C7F6C51F1E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21CF70D-0449-C146-98C2-8438753DD60E}" type="pres">
      <dgm:prSet presAssocID="{F66F3F0A-1C15-E74A-9ED8-1C7F6C51F1E3}" presName="tSp" presStyleCnt="0"/>
      <dgm:spPr/>
    </dgm:pt>
    <dgm:pt modelId="{C9061972-420F-F645-B6FA-E3EF5FD0FD28}" type="pres">
      <dgm:prSet presAssocID="{F66F3F0A-1C15-E74A-9ED8-1C7F6C51F1E3}" presName="bSp" presStyleCnt="0"/>
      <dgm:spPr/>
    </dgm:pt>
    <dgm:pt modelId="{56B69327-2698-7043-9660-10512895DAC9}" type="pres">
      <dgm:prSet presAssocID="{F66F3F0A-1C15-E74A-9ED8-1C7F6C51F1E3}" presName="process" presStyleCnt="0"/>
      <dgm:spPr/>
    </dgm:pt>
    <dgm:pt modelId="{1EA13405-CC13-CC4E-9C2D-3CF3E5B9EDAF}" type="pres">
      <dgm:prSet presAssocID="{B62CC6D2-B98E-B54F-BB66-3C8F5723C55B}" presName="composite1" presStyleCnt="0"/>
      <dgm:spPr/>
    </dgm:pt>
    <dgm:pt modelId="{E1C2033E-F292-8B44-AC82-901E0AF85150}" type="pres">
      <dgm:prSet presAssocID="{B62CC6D2-B98E-B54F-BB66-3C8F5723C55B}" presName="dummyNode1" presStyleLbl="node1" presStyleIdx="0" presStyleCnt="5"/>
      <dgm:spPr/>
    </dgm:pt>
    <dgm:pt modelId="{5E1494A8-77FB-CC45-AD26-121A0E33EB57}" type="pres">
      <dgm:prSet presAssocID="{B62CC6D2-B98E-B54F-BB66-3C8F5723C55B}" presName="childNode1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272368-4EBF-7B4A-9965-9A6EF6E6DE86}" type="pres">
      <dgm:prSet presAssocID="{B62CC6D2-B98E-B54F-BB66-3C8F5723C55B}" presName="childNode1tx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846BB1-C877-DA42-B78C-85598899D6F0}" type="pres">
      <dgm:prSet presAssocID="{B62CC6D2-B98E-B54F-BB66-3C8F5723C55B}" presName="parentNode1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6D5B83-7867-4D4F-89F2-ADF34CF8CF8A}" type="pres">
      <dgm:prSet presAssocID="{B62CC6D2-B98E-B54F-BB66-3C8F5723C55B}" presName="connSite1" presStyleCnt="0"/>
      <dgm:spPr/>
    </dgm:pt>
    <dgm:pt modelId="{C34A02AC-E43B-E64A-98B7-D7F0F68A5B18}" type="pres">
      <dgm:prSet presAssocID="{5409A5A3-5DD3-8746-8672-D50EA6887A73}" presName="Name9" presStyleLbl="sibTrans2D1" presStyleIdx="0" presStyleCnt="4"/>
      <dgm:spPr/>
      <dgm:t>
        <a:bodyPr/>
        <a:lstStyle/>
        <a:p>
          <a:endParaRPr lang="en-US"/>
        </a:p>
      </dgm:t>
    </dgm:pt>
    <dgm:pt modelId="{4A4558D9-3FD3-ED46-95DE-08209FB6637F}" type="pres">
      <dgm:prSet presAssocID="{772A7CAF-F731-154C-9D08-04404389A7FA}" presName="composite2" presStyleCnt="0"/>
      <dgm:spPr/>
    </dgm:pt>
    <dgm:pt modelId="{EC1269B5-1B55-6C4D-BF17-66F0155C1BCA}" type="pres">
      <dgm:prSet presAssocID="{772A7CAF-F731-154C-9D08-04404389A7FA}" presName="dummyNode2" presStyleLbl="node1" presStyleIdx="0" presStyleCnt="5"/>
      <dgm:spPr/>
    </dgm:pt>
    <dgm:pt modelId="{36141795-4C13-D945-B456-B45C0C6D7F95}" type="pres">
      <dgm:prSet presAssocID="{772A7CAF-F731-154C-9D08-04404389A7FA}" presName="childNode2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C8407A-3087-9F42-A7EC-F81A6FC9F406}" type="pres">
      <dgm:prSet presAssocID="{772A7CAF-F731-154C-9D08-04404389A7FA}" presName="childNode2tx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3E1A4D-C856-494C-9310-79D28A7B3343}" type="pres">
      <dgm:prSet presAssocID="{772A7CAF-F731-154C-9D08-04404389A7FA}" presName="parentNode2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36B297-C5C5-5949-9914-7E911C597C9D}" type="pres">
      <dgm:prSet presAssocID="{772A7CAF-F731-154C-9D08-04404389A7FA}" presName="connSite2" presStyleCnt="0"/>
      <dgm:spPr/>
    </dgm:pt>
    <dgm:pt modelId="{B4D2EF6E-4EBE-AF40-9923-764B9DA51EAC}" type="pres">
      <dgm:prSet presAssocID="{CDCF1663-307D-0547-98CD-B8C3B9F1B8D4}" presName="Name18" presStyleLbl="sibTrans2D1" presStyleIdx="1" presStyleCnt="4"/>
      <dgm:spPr/>
      <dgm:t>
        <a:bodyPr/>
        <a:lstStyle/>
        <a:p>
          <a:endParaRPr lang="en-US"/>
        </a:p>
      </dgm:t>
    </dgm:pt>
    <dgm:pt modelId="{810CAA4B-FF78-574A-B030-B748D6FC346C}" type="pres">
      <dgm:prSet presAssocID="{A4AFF6F9-A417-A941-BFE3-ADE813910EFB}" presName="composite1" presStyleCnt="0"/>
      <dgm:spPr/>
    </dgm:pt>
    <dgm:pt modelId="{82B6BBA4-3902-3541-9766-9B7AC1700637}" type="pres">
      <dgm:prSet presAssocID="{A4AFF6F9-A417-A941-BFE3-ADE813910EFB}" presName="dummyNode1" presStyleLbl="node1" presStyleIdx="1" presStyleCnt="5"/>
      <dgm:spPr/>
    </dgm:pt>
    <dgm:pt modelId="{5886DE9C-0FE9-8645-B5F4-7A2FAC18D667}" type="pres">
      <dgm:prSet presAssocID="{A4AFF6F9-A417-A941-BFE3-ADE813910EFB}" presName="childNode1" presStyleLbl="b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8F176D-0288-3944-93DE-3C789EA55E35}" type="pres">
      <dgm:prSet presAssocID="{A4AFF6F9-A417-A941-BFE3-ADE813910EFB}" presName="childNode1tx" presStyleLbl="b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E7FABF-9336-9C40-96DB-B62B61DD4613}" type="pres">
      <dgm:prSet presAssocID="{A4AFF6F9-A417-A941-BFE3-ADE813910EFB}" presName="parentNode1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921006-062B-D04B-8061-CB7171C8FB23}" type="pres">
      <dgm:prSet presAssocID="{A4AFF6F9-A417-A941-BFE3-ADE813910EFB}" presName="connSite1" presStyleCnt="0"/>
      <dgm:spPr/>
    </dgm:pt>
    <dgm:pt modelId="{07E37B07-0AE0-8C49-8179-53C97508ED67}" type="pres">
      <dgm:prSet presAssocID="{DD36B169-AE56-0B4E-ABDB-E9EF6B07EF10}" presName="Name9" presStyleLbl="sibTrans2D1" presStyleIdx="2" presStyleCnt="4"/>
      <dgm:spPr/>
      <dgm:t>
        <a:bodyPr/>
        <a:lstStyle/>
        <a:p>
          <a:endParaRPr lang="en-US"/>
        </a:p>
      </dgm:t>
    </dgm:pt>
    <dgm:pt modelId="{89C609CB-DB52-9140-9A83-E83B0C63256E}" type="pres">
      <dgm:prSet presAssocID="{535F9186-0A73-224A-9E08-894391CF2688}" presName="composite2" presStyleCnt="0"/>
      <dgm:spPr/>
    </dgm:pt>
    <dgm:pt modelId="{DA87C07A-8414-4B40-B693-21907C362F41}" type="pres">
      <dgm:prSet presAssocID="{535F9186-0A73-224A-9E08-894391CF2688}" presName="dummyNode2" presStyleLbl="node1" presStyleIdx="2" presStyleCnt="5"/>
      <dgm:spPr/>
    </dgm:pt>
    <dgm:pt modelId="{B0DDEC13-ACE4-4742-AF15-9777191C54CE}" type="pres">
      <dgm:prSet presAssocID="{535F9186-0A73-224A-9E08-894391CF2688}" presName="childNode2" presStyleLbl="b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7FC684-C526-084E-899D-267C4BEFD848}" type="pres">
      <dgm:prSet presAssocID="{535F9186-0A73-224A-9E08-894391CF2688}" presName="childNode2tx" presStyleLbl="b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1E70B4-4CE0-EC49-99DE-1D5C9F9F9D7C}" type="pres">
      <dgm:prSet presAssocID="{535F9186-0A73-224A-9E08-894391CF2688}" presName="parentNode2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F525B9-4FC2-8A45-885E-506324430CE6}" type="pres">
      <dgm:prSet presAssocID="{535F9186-0A73-224A-9E08-894391CF2688}" presName="connSite2" presStyleCnt="0"/>
      <dgm:spPr/>
    </dgm:pt>
    <dgm:pt modelId="{1924B303-8A8F-D04A-9B5A-F833EB6F6268}" type="pres">
      <dgm:prSet presAssocID="{9B9D8594-1AC0-A941-BC04-F6341B2AA92A}" presName="Name18" presStyleLbl="sibTrans2D1" presStyleIdx="3" presStyleCnt="4"/>
      <dgm:spPr/>
      <dgm:t>
        <a:bodyPr/>
        <a:lstStyle/>
        <a:p>
          <a:endParaRPr lang="en-US"/>
        </a:p>
      </dgm:t>
    </dgm:pt>
    <dgm:pt modelId="{080E139D-8A22-1E4D-9EAC-669F10EF0CFC}" type="pres">
      <dgm:prSet presAssocID="{B45DD5DC-97C3-DE45-8192-C0175C7EC9DE}" presName="composite1" presStyleCnt="0"/>
      <dgm:spPr/>
    </dgm:pt>
    <dgm:pt modelId="{0FDC13F9-A5ED-7E49-A88B-BDBC1340BE81}" type="pres">
      <dgm:prSet presAssocID="{B45DD5DC-97C3-DE45-8192-C0175C7EC9DE}" presName="dummyNode1" presStyleLbl="node1" presStyleIdx="3" presStyleCnt="5"/>
      <dgm:spPr/>
    </dgm:pt>
    <dgm:pt modelId="{EC4E25C6-C3D7-4B4B-8BC5-92A960D631E0}" type="pres">
      <dgm:prSet presAssocID="{B45DD5DC-97C3-DE45-8192-C0175C7EC9DE}" presName="childNode1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263D70-AF5F-4F48-A0C6-145BE4674821}" type="pres">
      <dgm:prSet presAssocID="{B45DD5DC-97C3-DE45-8192-C0175C7EC9DE}" presName="childNode1tx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6505CF-267F-3E45-B6F3-BA7036ABB4F7}" type="pres">
      <dgm:prSet presAssocID="{B45DD5DC-97C3-DE45-8192-C0175C7EC9DE}" presName="parentNode1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3900E5-6697-DA46-8463-122A3A134EC6}" type="pres">
      <dgm:prSet presAssocID="{B45DD5DC-97C3-DE45-8192-C0175C7EC9DE}" presName="connSite1" presStyleCnt="0"/>
      <dgm:spPr/>
    </dgm:pt>
  </dgm:ptLst>
  <dgm:cxnLst>
    <dgm:cxn modelId="{2BA800B3-6102-FA4C-92EB-586244D317C6}" type="presOf" srcId="{E4A99842-9B9B-2B46-8485-FCBF0F41250F}" destId="{80C8407A-3087-9F42-A7EC-F81A6FC9F406}" srcOrd="1" destOrd="1" presId="urn:microsoft.com/office/officeart/2005/8/layout/hProcess4"/>
    <dgm:cxn modelId="{DD9022C9-38C0-6543-B3DF-CD4A02918EAE}" type="presOf" srcId="{86EF93F1-022E-7B4B-991F-7530BF2240D4}" destId="{54263D70-AF5F-4F48-A0C6-145BE4674821}" srcOrd="1" destOrd="0" presId="urn:microsoft.com/office/officeart/2005/8/layout/hProcess4"/>
    <dgm:cxn modelId="{6AB267A8-4BFF-2244-90AE-17740AD16982}" type="presOf" srcId="{9B9D8594-1AC0-A941-BC04-F6341B2AA92A}" destId="{1924B303-8A8F-D04A-9B5A-F833EB6F6268}" srcOrd="0" destOrd="0" presId="urn:microsoft.com/office/officeart/2005/8/layout/hProcess4"/>
    <dgm:cxn modelId="{D477BF78-88DB-1346-A31A-1C7DC117F26B}" type="presOf" srcId="{A4AFF6F9-A417-A941-BFE3-ADE813910EFB}" destId="{37E7FABF-9336-9C40-96DB-B62B61DD4613}" srcOrd="0" destOrd="0" presId="urn:microsoft.com/office/officeart/2005/8/layout/hProcess4"/>
    <dgm:cxn modelId="{1D920F8F-CDE7-3840-B5E7-DDFAC23DB580}" srcId="{535F9186-0A73-224A-9E08-894391CF2688}" destId="{038EB10A-644E-DB4E-8CAA-4709A510BA58}" srcOrd="0" destOrd="0" parTransId="{754CB3E8-63E3-4046-B166-36A1523B403A}" sibTransId="{B1A6AA75-6512-FC47-90B7-043776E75AC9}"/>
    <dgm:cxn modelId="{EB0102EE-31E4-E84A-A274-98589CF3DCC0}" srcId="{A4AFF6F9-A417-A941-BFE3-ADE813910EFB}" destId="{96702345-DFDA-1647-80B6-40E3058240A8}" srcOrd="1" destOrd="0" parTransId="{97DDA595-433D-CF43-9557-4D628F6ED951}" sibTransId="{53296058-BB7F-CD42-A789-C1410FCCFFD3}"/>
    <dgm:cxn modelId="{694D70AB-7169-8C4B-BC65-2195EC292A5B}" srcId="{F66F3F0A-1C15-E74A-9ED8-1C7F6C51F1E3}" destId="{535F9186-0A73-224A-9E08-894391CF2688}" srcOrd="3" destOrd="0" parTransId="{D02C344E-08DE-544A-AA08-F134DDCC9689}" sibTransId="{9B9D8594-1AC0-A941-BC04-F6341B2AA92A}"/>
    <dgm:cxn modelId="{FFFDE59C-00F3-0C49-8F1F-8CE9CDD9C3CE}" type="presOf" srcId="{F66F3F0A-1C15-E74A-9ED8-1C7F6C51F1E3}" destId="{6449CC79-290B-2C4C-8CA9-111520A902CC}" srcOrd="0" destOrd="0" presId="urn:microsoft.com/office/officeart/2005/8/layout/hProcess4"/>
    <dgm:cxn modelId="{3EFE4367-F85A-4F4B-B566-8D8AB097B96E}" srcId="{772A7CAF-F731-154C-9D08-04404389A7FA}" destId="{E4A99842-9B9B-2B46-8485-FCBF0F41250F}" srcOrd="1" destOrd="0" parTransId="{06DBE494-9B4F-A941-8350-3A194A55EEB4}" sibTransId="{03EB4A7A-2E79-FA4F-82C3-04A512317FB3}"/>
    <dgm:cxn modelId="{83692AC3-BD73-C847-9120-96D221BDDDC7}" type="presOf" srcId="{038EB10A-644E-DB4E-8CAA-4709A510BA58}" destId="{C57FC684-C526-084E-899D-267C4BEFD848}" srcOrd="1" destOrd="0" presId="urn:microsoft.com/office/officeart/2005/8/layout/hProcess4"/>
    <dgm:cxn modelId="{9E4B83FE-1219-504D-AC0D-D587E31420F2}" type="presOf" srcId="{96702345-DFDA-1647-80B6-40E3058240A8}" destId="{5886DE9C-0FE9-8645-B5F4-7A2FAC18D667}" srcOrd="0" destOrd="1" presId="urn:microsoft.com/office/officeart/2005/8/layout/hProcess4"/>
    <dgm:cxn modelId="{BF6104D3-20FD-7647-8F85-D87BA8634219}" type="presOf" srcId="{CDCF1663-307D-0547-98CD-B8C3B9F1B8D4}" destId="{B4D2EF6E-4EBE-AF40-9923-764B9DA51EAC}" srcOrd="0" destOrd="0" presId="urn:microsoft.com/office/officeart/2005/8/layout/hProcess4"/>
    <dgm:cxn modelId="{56783913-8DBE-684E-8856-DE724D4EFF6B}" srcId="{F66F3F0A-1C15-E74A-9ED8-1C7F6C51F1E3}" destId="{B62CC6D2-B98E-B54F-BB66-3C8F5723C55B}" srcOrd="0" destOrd="0" parTransId="{14EE423B-2BB3-C246-89D8-AEA896771908}" sibTransId="{5409A5A3-5DD3-8746-8672-D50EA6887A73}"/>
    <dgm:cxn modelId="{B3D940DB-3EBF-974A-ADF3-26C465F94F07}" type="presOf" srcId="{275BFCF4-E366-6B4B-95D9-209532FA77C3}" destId="{C57FC684-C526-084E-899D-267C4BEFD848}" srcOrd="1" destOrd="1" presId="urn:microsoft.com/office/officeart/2005/8/layout/hProcess4"/>
    <dgm:cxn modelId="{B53AB9D8-6162-874A-9D9F-206FD8185807}" type="presOf" srcId="{0844B4D1-CA7F-174A-BDCD-E27A09268ECD}" destId="{54263D70-AF5F-4F48-A0C6-145BE4674821}" srcOrd="1" destOrd="1" presId="urn:microsoft.com/office/officeart/2005/8/layout/hProcess4"/>
    <dgm:cxn modelId="{9C4CE9BA-25BB-3045-B01D-3C990D72AEFC}" type="presOf" srcId="{535F9186-0A73-224A-9E08-894391CF2688}" destId="{961E70B4-4CE0-EC49-99DE-1D5C9F9F9D7C}" srcOrd="0" destOrd="0" presId="urn:microsoft.com/office/officeart/2005/8/layout/hProcess4"/>
    <dgm:cxn modelId="{9674029E-FB66-3540-AF3F-603E77AA1C50}" type="presOf" srcId="{F49B7C8A-B6E9-0C41-986A-7E2BBFCE2626}" destId="{5E1494A8-77FB-CC45-AD26-121A0E33EB57}" srcOrd="0" destOrd="0" presId="urn:microsoft.com/office/officeart/2005/8/layout/hProcess4"/>
    <dgm:cxn modelId="{6D920115-61C7-2E46-9F83-1B92C718CF5B}" srcId="{535F9186-0A73-224A-9E08-894391CF2688}" destId="{275BFCF4-E366-6B4B-95D9-209532FA77C3}" srcOrd="1" destOrd="0" parTransId="{ABA5C54E-9B3E-F94E-88F3-D2044A15C2A8}" sibTransId="{EE8BC570-AC8C-B443-973C-F1B93BA6F35B}"/>
    <dgm:cxn modelId="{D2613003-AF43-9949-A484-B82C78F1382D}" srcId="{B45DD5DC-97C3-DE45-8192-C0175C7EC9DE}" destId="{86EF93F1-022E-7B4B-991F-7530BF2240D4}" srcOrd="0" destOrd="0" parTransId="{92C779C5-3AE7-F549-9B26-A9C463EC83BB}" sibTransId="{F0F5B36E-8DD1-9A47-AFDE-CCD638AEEF2A}"/>
    <dgm:cxn modelId="{261011F7-83B8-8B4F-B59E-1C39691605F3}" type="presOf" srcId="{543FA186-8297-E14F-921E-FC450F990E3D}" destId="{21272368-4EBF-7B4A-9965-9A6EF6E6DE86}" srcOrd="1" destOrd="1" presId="urn:microsoft.com/office/officeart/2005/8/layout/hProcess4"/>
    <dgm:cxn modelId="{33B24D4A-4F96-F848-A29F-E80E446EB663}" srcId="{B62CC6D2-B98E-B54F-BB66-3C8F5723C55B}" destId="{543FA186-8297-E14F-921E-FC450F990E3D}" srcOrd="1" destOrd="0" parTransId="{23D9431F-A102-5245-9275-5A30E6CBEC50}" sibTransId="{213AC036-96C0-C044-85C9-6D97648B9986}"/>
    <dgm:cxn modelId="{3C20DCC5-1762-314C-A72E-D9EFFF110114}" type="presOf" srcId="{772A7CAF-F731-154C-9D08-04404389A7FA}" destId="{833E1A4D-C856-494C-9310-79D28A7B3343}" srcOrd="0" destOrd="0" presId="urn:microsoft.com/office/officeart/2005/8/layout/hProcess4"/>
    <dgm:cxn modelId="{8B9E4FA1-AD39-E740-93F5-FF6BE8EDE4BF}" srcId="{A4AFF6F9-A417-A941-BFE3-ADE813910EFB}" destId="{61377071-7ED6-E34A-98C6-091717535A26}" srcOrd="0" destOrd="0" parTransId="{E2C4EA14-114F-A948-8692-7DDFA861877D}" sibTransId="{932A951E-CD3A-6347-9019-72DACF0B3282}"/>
    <dgm:cxn modelId="{95C5DAC9-C14C-4242-8372-4636B8E7A9FE}" type="presOf" srcId="{7F8F23FC-F442-FB4A-AB06-B873A179219A}" destId="{54263D70-AF5F-4F48-A0C6-145BE4674821}" srcOrd="1" destOrd="2" presId="urn:microsoft.com/office/officeart/2005/8/layout/hProcess4"/>
    <dgm:cxn modelId="{709D5697-4D65-494A-B7C6-8D82418A7EC1}" type="presOf" srcId="{5409A5A3-5DD3-8746-8672-D50EA6887A73}" destId="{C34A02AC-E43B-E64A-98B7-D7F0F68A5B18}" srcOrd="0" destOrd="0" presId="urn:microsoft.com/office/officeart/2005/8/layout/hProcess4"/>
    <dgm:cxn modelId="{05D7FA5B-B98F-814B-A1B4-055AC9002CA8}" type="presOf" srcId="{B45DD5DC-97C3-DE45-8192-C0175C7EC9DE}" destId="{AF6505CF-267F-3E45-B6F3-BA7036ABB4F7}" srcOrd="0" destOrd="0" presId="urn:microsoft.com/office/officeart/2005/8/layout/hProcess4"/>
    <dgm:cxn modelId="{FEE64BC9-C8FC-A146-863D-06FAE4FF21A9}" srcId="{B62CC6D2-B98E-B54F-BB66-3C8F5723C55B}" destId="{F49B7C8A-B6E9-0C41-986A-7E2BBFCE2626}" srcOrd="0" destOrd="0" parTransId="{C60332B2-008D-FA45-BD91-DDC8B8AC5BEC}" sibTransId="{7C3ADDFE-F3E3-1B47-A608-9A4B4C543456}"/>
    <dgm:cxn modelId="{F0C604DE-FCAF-C043-B674-5E7A27300E0E}" type="presOf" srcId="{B6E981B7-8FE4-A341-8258-106DC22CD1CE}" destId="{80C8407A-3087-9F42-A7EC-F81A6FC9F406}" srcOrd="1" destOrd="0" presId="urn:microsoft.com/office/officeart/2005/8/layout/hProcess4"/>
    <dgm:cxn modelId="{6A27B569-02B4-4649-827A-7CC6E6874FFF}" type="presOf" srcId="{B62CC6D2-B98E-B54F-BB66-3C8F5723C55B}" destId="{76846BB1-C877-DA42-B78C-85598899D6F0}" srcOrd="0" destOrd="0" presId="urn:microsoft.com/office/officeart/2005/8/layout/hProcess4"/>
    <dgm:cxn modelId="{02FAE66C-D8CF-8848-901C-75CD0AEBBB87}" type="presOf" srcId="{7F8F23FC-F442-FB4A-AB06-B873A179219A}" destId="{EC4E25C6-C3D7-4B4B-8BC5-92A960D631E0}" srcOrd="0" destOrd="2" presId="urn:microsoft.com/office/officeart/2005/8/layout/hProcess4"/>
    <dgm:cxn modelId="{901506C5-DA0E-0944-9C97-EB37C2BB16A5}" srcId="{F66F3F0A-1C15-E74A-9ED8-1C7F6C51F1E3}" destId="{772A7CAF-F731-154C-9D08-04404389A7FA}" srcOrd="1" destOrd="0" parTransId="{2DE477F5-F549-CE49-B225-6D9456D38E66}" sibTransId="{CDCF1663-307D-0547-98CD-B8C3B9F1B8D4}"/>
    <dgm:cxn modelId="{7C7EC49C-3371-1A45-ACE6-332F518CE82A}" srcId="{F66F3F0A-1C15-E74A-9ED8-1C7F6C51F1E3}" destId="{B45DD5DC-97C3-DE45-8192-C0175C7EC9DE}" srcOrd="4" destOrd="0" parTransId="{BD26DE9C-68B0-C140-86A2-E66982C56161}" sibTransId="{3F018087-99EC-0E44-90C1-F60D3D775776}"/>
    <dgm:cxn modelId="{B6BECC92-99BD-434D-B4B6-0722AD0141A0}" type="presOf" srcId="{275BFCF4-E366-6B4B-95D9-209532FA77C3}" destId="{B0DDEC13-ACE4-4742-AF15-9777191C54CE}" srcOrd="0" destOrd="1" presId="urn:microsoft.com/office/officeart/2005/8/layout/hProcess4"/>
    <dgm:cxn modelId="{CA5990C3-7C72-1745-B395-7FCB8D50BB74}" srcId="{772A7CAF-F731-154C-9D08-04404389A7FA}" destId="{B6E981B7-8FE4-A341-8258-106DC22CD1CE}" srcOrd="0" destOrd="0" parTransId="{0D3401E0-C7CC-E24A-9FD0-FCDDD591AB22}" sibTransId="{9FC0FC7F-312E-E349-9169-35A361F0DA69}"/>
    <dgm:cxn modelId="{816D10FF-2C8A-EA4C-B6C9-47D263C5862D}" type="presOf" srcId="{B6E981B7-8FE4-A341-8258-106DC22CD1CE}" destId="{36141795-4C13-D945-B456-B45C0C6D7F95}" srcOrd="0" destOrd="0" presId="urn:microsoft.com/office/officeart/2005/8/layout/hProcess4"/>
    <dgm:cxn modelId="{704FD5B0-33A5-6545-BAF8-900F86AD8DAE}" type="presOf" srcId="{0844B4D1-CA7F-174A-BDCD-E27A09268ECD}" destId="{EC4E25C6-C3D7-4B4B-8BC5-92A960D631E0}" srcOrd="0" destOrd="1" presId="urn:microsoft.com/office/officeart/2005/8/layout/hProcess4"/>
    <dgm:cxn modelId="{48C66EB5-08A0-5C45-B0AE-1C7C764B879A}" type="presOf" srcId="{DD36B169-AE56-0B4E-ABDB-E9EF6B07EF10}" destId="{07E37B07-0AE0-8C49-8179-53C97508ED67}" srcOrd="0" destOrd="0" presId="urn:microsoft.com/office/officeart/2005/8/layout/hProcess4"/>
    <dgm:cxn modelId="{248458ED-84FA-6B49-B9EF-264E4D1B3F41}" type="presOf" srcId="{F49B7C8A-B6E9-0C41-986A-7E2BBFCE2626}" destId="{21272368-4EBF-7B4A-9965-9A6EF6E6DE86}" srcOrd="1" destOrd="0" presId="urn:microsoft.com/office/officeart/2005/8/layout/hProcess4"/>
    <dgm:cxn modelId="{67E0894D-6856-374F-9A9F-BDEC59600205}" type="presOf" srcId="{61377071-7ED6-E34A-98C6-091717535A26}" destId="{198F176D-0288-3944-93DE-3C789EA55E35}" srcOrd="1" destOrd="0" presId="urn:microsoft.com/office/officeart/2005/8/layout/hProcess4"/>
    <dgm:cxn modelId="{1C9C4B66-D5D2-5A4A-A9E6-0A9C2AC7F7D0}" srcId="{F66F3F0A-1C15-E74A-9ED8-1C7F6C51F1E3}" destId="{A4AFF6F9-A417-A941-BFE3-ADE813910EFB}" srcOrd="2" destOrd="0" parTransId="{5BEC0F89-EAFA-2F44-9A41-7BDA98F6495D}" sibTransId="{DD36B169-AE56-0B4E-ABDB-E9EF6B07EF10}"/>
    <dgm:cxn modelId="{35178D96-BA69-7147-971A-17B8488E88A9}" srcId="{B45DD5DC-97C3-DE45-8192-C0175C7EC9DE}" destId="{0844B4D1-CA7F-174A-BDCD-E27A09268ECD}" srcOrd="1" destOrd="0" parTransId="{862EA118-D336-BC4D-9177-0F5C59C37FC9}" sibTransId="{3726A29E-087D-1B4C-A622-5D0EA54617DD}"/>
    <dgm:cxn modelId="{029CA376-579C-E240-83A6-04F2B847C865}" type="presOf" srcId="{96702345-DFDA-1647-80B6-40E3058240A8}" destId="{198F176D-0288-3944-93DE-3C789EA55E35}" srcOrd="1" destOrd="1" presId="urn:microsoft.com/office/officeart/2005/8/layout/hProcess4"/>
    <dgm:cxn modelId="{7F9A1AA0-AAF1-F14A-9A61-AAF3CE61F588}" type="presOf" srcId="{61377071-7ED6-E34A-98C6-091717535A26}" destId="{5886DE9C-0FE9-8645-B5F4-7A2FAC18D667}" srcOrd="0" destOrd="0" presId="urn:microsoft.com/office/officeart/2005/8/layout/hProcess4"/>
    <dgm:cxn modelId="{9234B602-4F9F-3C43-8173-7FEBCCC8168C}" type="presOf" srcId="{038EB10A-644E-DB4E-8CAA-4709A510BA58}" destId="{B0DDEC13-ACE4-4742-AF15-9777191C54CE}" srcOrd="0" destOrd="0" presId="urn:microsoft.com/office/officeart/2005/8/layout/hProcess4"/>
    <dgm:cxn modelId="{0193E78A-842F-E94B-B0B7-D2FEA472D593}" type="presOf" srcId="{543FA186-8297-E14F-921E-FC450F990E3D}" destId="{5E1494A8-77FB-CC45-AD26-121A0E33EB57}" srcOrd="0" destOrd="1" presId="urn:microsoft.com/office/officeart/2005/8/layout/hProcess4"/>
    <dgm:cxn modelId="{5B6BD051-9CA8-8B49-9206-23535EED9769}" type="presOf" srcId="{86EF93F1-022E-7B4B-991F-7530BF2240D4}" destId="{EC4E25C6-C3D7-4B4B-8BC5-92A960D631E0}" srcOrd="0" destOrd="0" presId="urn:microsoft.com/office/officeart/2005/8/layout/hProcess4"/>
    <dgm:cxn modelId="{E0B87EC6-40DB-974D-90DE-BA88B58144D0}" srcId="{B45DD5DC-97C3-DE45-8192-C0175C7EC9DE}" destId="{7F8F23FC-F442-FB4A-AB06-B873A179219A}" srcOrd="2" destOrd="0" parTransId="{4742E219-8D12-854C-AE44-9BA4E661164E}" sibTransId="{68F4ADC8-32D0-5740-8836-A5386CB28FF8}"/>
    <dgm:cxn modelId="{B7A6539F-A545-7447-A57C-77B0C777D3E3}" type="presOf" srcId="{E4A99842-9B9B-2B46-8485-FCBF0F41250F}" destId="{36141795-4C13-D945-B456-B45C0C6D7F95}" srcOrd="0" destOrd="1" presId="urn:microsoft.com/office/officeart/2005/8/layout/hProcess4"/>
    <dgm:cxn modelId="{4D510946-03A6-3A46-9D00-211A3FA10A92}" type="presParOf" srcId="{6449CC79-290B-2C4C-8CA9-111520A902CC}" destId="{621CF70D-0449-C146-98C2-8438753DD60E}" srcOrd="0" destOrd="0" presId="urn:microsoft.com/office/officeart/2005/8/layout/hProcess4"/>
    <dgm:cxn modelId="{5F2EB724-C583-9F40-AC8F-09828B8E8215}" type="presParOf" srcId="{6449CC79-290B-2C4C-8CA9-111520A902CC}" destId="{C9061972-420F-F645-B6FA-E3EF5FD0FD28}" srcOrd="1" destOrd="0" presId="urn:microsoft.com/office/officeart/2005/8/layout/hProcess4"/>
    <dgm:cxn modelId="{AD47C12A-7267-BB4D-ABCC-5214B532458D}" type="presParOf" srcId="{6449CC79-290B-2C4C-8CA9-111520A902CC}" destId="{56B69327-2698-7043-9660-10512895DAC9}" srcOrd="2" destOrd="0" presId="urn:microsoft.com/office/officeart/2005/8/layout/hProcess4"/>
    <dgm:cxn modelId="{524622F8-6E3D-6546-896A-02C14E87B404}" type="presParOf" srcId="{56B69327-2698-7043-9660-10512895DAC9}" destId="{1EA13405-CC13-CC4E-9C2D-3CF3E5B9EDAF}" srcOrd="0" destOrd="0" presId="urn:microsoft.com/office/officeart/2005/8/layout/hProcess4"/>
    <dgm:cxn modelId="{BC70012A-4D69-1A48-92E9-2F59FAD7F8F3}" type="presParOf" srcId="{1EA13405-CC13-CC4E-9C2D-3CF3E5B9EDAF}" destId="{E1C2033E-F292-8B44-AC82-901E0AF85150}" srcOrd="0" destOrd="0" presId="urn:microsoft.com/office/officeart/2005/8/layout/hProcess4"/>
    <dgm:cxn modelId="{295C5EEC-E27D-F54B-8EE1-9A2C7D839733}" type="presParOf" srcId="{1EA13405-CC13-CC4E-9C2D-3CF3E5B9EDAF}" destId="{5E1494A8-77FB-CC45-AD26-121A0E33EB57}" srcOrd="1" destOrd="0" presId="urn:microsoft.com/office/officeart/2005/8/layout/hProcess4"/>
    <dgm:cxn modelId="{98E2A51F-B6C9-234F-9DCE-9C30387A48CA}" type="presParOf" srcId="{1EA13405-CC13-CC4E-9C2D-3CF3E5B9EDAF}" destId="{21272368-4EBF-7B4A-9965-9A6EF6E6DE86}" srcOrd="2" destOrd="0" presId="urn:microsoft.com/office/officeart/2005/8/layout/hProcess4"/>
    <dgm:cxn modelId="{DCE5092E-01A3-854B-BE4E-B2C2EC448608}" type="presParOf" srcId="{1EA13405-CC13-CC4E-9C2D-3CF3E5B9EDAF}" destId="{76846BB1-C877-DA42-B78C-85598899D6F0}" srcOrd="3" destOrd="0" presId="urn:microsoft.com/office/officeart/2005/8/layout/hProcess4"/>
    <dgm:cxn modelId="{FC692082-6D2F-6F49-A96A-67E9602821AC}" type="presParOf" srcId="{1EA13405-CC13-CC4E-9C2D-3CF3E5B9EDAF}" destId="{466D5B83-7867-4D4F-89F2-ADF34CF8CF8A}" srcOrd="4" destOrd="0" presId="urn:microsoft.com/office/officeart/2005/8/layout/hProcess4"/>
    <dgm:cxn modelId="{E48C5E48-4B41-C344-994A-93415889C293}" type="presParOf" srcId="{56B69327-2698-7043-9660-10512895DAC9}" destId="{C34A02AC-E43B-E64A-98B7-D7F0F68A5B18}" srcOrd="1" destOrd="0" presId="urn:microsoft.com/office/officeart/2005/8/layout/hProcess4"/>
    <dgm:cxn modelId="{88976AB6-685F-FA47-8E70-A20C9240ECE7}" type="presParOf" srcId="{56B69327-2698-7043-9660-10512895DAC9}" destId="{4A4558D9-3FD3-ED46-95DE-08209FB6637F}" srcOrd="2" destOrd="0" presId="urn:microsoft.com/office/officeart/2005/8/layout/hProcess4"/>
    <dgm:cxn modelId="{7F80AB1C-EA19-C64A-A7DF-3437A5A5BA46}" type="presParOf" srcId="{4A4558D9-3FD3-ED46-95DE-08209FB6637F}" destId="{EC1269B5-1B55-6C4D-BF17-66F0155C1BCA}" srcOrd="0" destOrd="0" presId="urn:microsoft.com/office/officeart/2005/8/layout/hProcess4"/>
    <dgm:cxn modelId="{F13D28CD-6C8D-7846-ADA3-EFD716E6DA8A}" type="presParOf" srcId="{4A4558D9-3FD3-ED46-95DE-08209FB6637F}" destId="{36141795-4C13-D945-B456-B45C0C6D7F95}" srcOrd="1" destOrd="0" presId="urn:microsoft.com/office/officeart/2005/8/layout/hProcess4"/>
    <dgm:cxn modelId="{2308BA5F-4496-884A-BD6E-DA89FCB696C5}" type="presParOf" srcId="{4A4558D9-3FD3-ED46-95DE-08209FB6637F}" destId="{80C8407A-3087-9F42-A7EC-F81A6FC9F406}" srcOrd="2" destOrd="0" presId="urn:microsoft.com/office/officeart/2005/8/layout/hProcess4"/>
    <dgm:cxn modelId="{04605C80-B5C2-7542-A153-32A2E51F5ADA}" type="presParOf" srcId="{4A4558D9-3FD3-ED46-95DE-08209FB6637F}" destId="{833E1A4D-C856-494C-9310-79D28A7B3343}" srcOrd="3" destOrd="0" presId="urn:microsoft.com/office/officeart/2005/8/layout/hProcess4"/>
    <dgm:cxn modelId="{6505516B-55F1-2145-9238-A839DD4E1CA0}" type="presParOf" srcId="{4A4558D9-3FD3-ED46-95DE-08209FB6637F}" destId="{3936B297-C5C5-5949-9914-7E911C597C9D}" srcOrd="4" destOrd="0" presId="urn:microsoft.com/office/officeart/2005/8/layout/hProcess4"/>
    <dgm:cxn modelId="{EBAC82DF-173E-3045-968E-9AB45A8ED1B8}" type="presParOf" srcId="{56B69327-2698-7043-9660-10512895DAC9}" destId="{B4D2EF6E-4EBE-AF40-9923-764B9DA51EAC}" srcOrd="3" destOrd="0" presId="urn:microsoft.com/office/officeart/2005/8/layout/hProcess4"/>
    <dgm:cxn modelId="{2F6C3337-657B-FC49-AE67-7DBE1B6CD2DE}" type="presParOf" srcId="{56B69327-2698-7043-9660-10512895DAC9}" destId="{810CAA4B-FF78-574A-B030-B748D6FC346C}" srcOrd="4" destOrd="0" presId="urn:microsoft.com/office/officeart/2005/8/layout/hProcess4"/>
    <dgm:cxn modelId="{D90D6A68-17A3-6C4B-9816-C0CDBDACEC5A}" type="presParOf" srcId="{810CAA4B-FF78-574A-B030-B748D6FC346C}" destId="{82B6BBA4-3902-3541-9766-9B7AC1700637}" srcOrd="0" destOrd="0" presId="urn:microsoft.com/office/officeart/2005/8/layout/hProcess4"/>
    <dgm:cxn modelId="{7BDEC45F-F029-654F-B41D-8CAF53997BD9}" type="presParOf" srcId="{810CAA4B-FF78-574A-B030-B748D6FC346C}" destId="{5886DE9C-0FE9-8645-B5F4-7A2FAC18D667}" srcOrd="1" destOrd="0" presId="urn:microsoft.com/office/officeart/2005/8/layout/hProcess4"/>
    <dgm:cxn modelId="{03E5DFE4-BDE3-FF48-9CCD-09EA4763C20B}" type="presParOf" srcId="{810CAA4B-FF78-574A-B030-B748D6FC346C}" destId="{198F176D-0288-3944-93DE-3C789EA55E35}" srcOrd="2" destOrd="0" presId="urn:microsoft.com/office/officeart/2005/8/layout/hProcess4"/>
    <dgm:cxn modelId="{3B3FC5FA-AD3A-BB41-878D-11D2400440B6}" type="presParOf" srcId="{810CAA4B-FF78-574A-B030-B748D6FC346C}" destId="{37E7FABF-9336-9C40-96DB-B62B61DD4613}" srcOrd="3" destOrd="0" presId="urn:microsoft.com/office/officeart/2005/8/layout/hProcess4"/>
    <dgm:cxn modelId="{235A2454-5C53-7D4A-99E5-F9CF16BBFD24}" type="presParOf" srcId="{810CAA4B-FF78-574A-B030-B748D6FC346C}" destId="{98921006-062B-D04B-8061-CB7171C8FB23}" srcOrd="4" destOrd="0" presId="urn:microsoft.com/office/officeart/2005/8/layout/hProcess4"/>
    <dgm:cxn modelId="{EF1D56D3-B118-1E4E-8D68-7C75477E912F}" type="presParOf" srcId="{56B69327-2698-7043-9660-10512895DAC9}" destId="{07E37B07-0AE0-8C49-8179-53C97508ED67}" srcOrd="5" destOrd="0" presId="urn:microsoft.com/office/officeart/2005/8/layout/hProcess4"/>
    <dgm:cxn modelId="{C6CAF2D9-AD7A-CA41-83DB-3147533043E6}" type="presParOf" srcId="{56B69327-2698-7043-9660-10512895DAC9}" destId="{89C609CB-DB52-9140-9A83-E83B0C63256E}" srcOrd="6" destOrd="0" presId="urn:microsoft.com/office/officeart/2005/8/layout/hProcess4"/>
    <dgm:cxn modelId="{44DCF4BD-A9FC-F44C-9F2B-C4BD60A699F7}" type="presParOf" srcId="{89C609CB-DB52-9140-9A83-E83B0C63256E}" destId="{DA87C07A-8414-4B40-B693-21907C362F41}" srcOrd="0" destOrd="0" presId="urn:microsoft.com/office/officeart/2005/8/layout/hProcess4"/>
    <dgm:cxn modelId="{619CC8CF-C274-8342-A739-4513F8BB2116}" type="presParOf" srcId="{89C609CB-DB52-9140-9A83-E83B0C63256E}" destId="{B0DDEC13-ACE4-4742-AF15-9777191C54CE}" srcOrd="1" destOrd="0" presId="urn:microsoft.com/office/officeart/2005/8/layout/hProcess4"/>
    <dgm:cxn modelId="{C5B7CA9B-A540-2A4D-BB12-B8E3B5DC8104}" type="presParOf" srcId="{89C609CB-DB52-9140-9A83-E83B0C63256E}" destId="{C57FC684-C526-084E-899D-267C4BEFD848}" srcOrd="2" destOrd="0" presId="urn:microsoft.com/office/officeart/2005/8/layout/hProcess4"/>
    <dgm:cxn modelId="{90E6A7C0-B247-0340-BCD3-4464956A10F5}" type="presParOf" srcId="{89C609CB-DB52-9140-9A83-E83B0C63256E}" destId="{961E70B4-4CE0-EC49-99DE-1D5C9F9F9D7C}" srcOrd="3" destOrd="0" presId="urn:microsoft.com/office/officeart/2005/8/layout/hProcess4"/>
    <dgm:cxn modelId="{8DE517E5-E8C1-B54B-85A3-768063AAB8E5}" type="presParOf" srcId="{89C609CB-DB52-9140-9A83-E83B0C63256E}" destId="{E1F525B9-4FC2-8A45-885E-506324430CE6}" srcOrd="4" destOrd="0" presId="urn:microsoft.com/office/officeart/2005/8/layout/hProcess4"/>
    <dgm:cxn modelId="{9EE6D376-FC4C-6547-9A6B-AD8D76609633}" type="presParOf" srcId="{56B69327-2698-7043-9660-10512895DAC9}" destId="{1924B303-8A8F-D04A-9B5A-F833EB6F6268}" srcOrd="7" destOrd="0" presId="urn:microsoft.com/office/officeart/2005/8/layout/hProcess4"/>
    <dgm:cxn modelId="{1907EE48-D2D2-EB42-BF03-34FCEEE5554E}" type="presParOf" srcId="{56B69327-2698-7043-9660-10512895DAC9}" destId="{080E139D-8A22-1E4D-9EAC-669F10EF0CFC}" srcOrd="8" destOrd="0" presId="urn:microsoft.com/office/officeart/2005/8/layout/hProcess4"/>
    <dgm:cxn modelId="{767ED234-7281-BE40-9528-E4002F2E6D15}" type="presParOf" srcId="{080E139D-8A22-1E4D-9EAC-669F10EF0CFC}" destId="{0FDC13F9-A5ED-7E49-A88B-BDBC1340BE81}" srcOrd="0" destOrd="0" presId="urn:microsoft.com/office/officeart/2005/8/layout/hProcess4"/>
    <dgm:cxn modelId="{C65E3185-4DC7-3649-AAF7-83FEB6BEC6D1}" type="presParOf" srcId="{080E139D-8A22-1E4D-9EAC-669F10EF0CFC}" destId="{EC4E25C6-C3D7-4B4B-8BC5-92A960D631E0}" srcOrd="1" destOrd="0" presId="urn:microsoft.com/office/officeart/2005/8/layout/hProcess4"/>
    <dgm:cxn modelId="{CE33773B-F2C7-584C-AD92-140CC36055F9}" type="presParOf" srcId="{080E139D-8A22-1E4D-9EAC-669F10EF0CFC}" destId="{54263D70-AF5F-4F48-A0C6-145BE4674821}" srcOrd="2" destOrd="0" presId="urn:microsoft.com/office/officeart/2005/8/layout/hProcess4"/>
    <dgm:cxn modelId="{76DFFFD8-E074-AB41-8EEE-39758E696081}" type="presParOf" srcId="{080E139D-8A22-1E4D-9EAC-669F10EF0CFC}" destId="{AF6505CF-267F-3E45-B6F3-BA7036ABB4F7}" srcOrd="3" destOrd="0" presId="urn:microsoft.com/office/officeart/2005/8/layout/hProcess4"/>
    <dgm:cxn modelId="{B88FFA9F-18F7-E04F-A8F4-4134B654F628}" type="presParOf" srcId="{080E139D-8A22-1E4D-9EAC-669F10EF0CFC}" destId="{D83900E5-6697-DA46-8463-122A3A134EC6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F66F3F0A-1C15-E74A-9ED8-1C7F6C51F1E3}" type="doc">
      <dgm:prSet loTypeId="urn:microsoft.com/office/officeart/2005/8/layout/hProcess4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2CC6D2-B98E-B54F-BB66-3C8F5723C55B}">
      <dgm:prSet phldrT="[Text]"/>
      <dgm:spPr/>
      <dgm:t>
        <a:bodyPr/>
        <a:lstStyle/>
        <a:p>
          <a:r>
            <a:rPr lang="en-US" dirty="0" smtClean="0"/>
            <a:t>Question</a:t>
          </a:r>
          <a:endParaRPr lang="en-US" dirty="0"/>
        </a:p>
      </dgm:t>
    </dgm:pt>
    <dgm:pt modelId="{14EE423B-2BB3-C246-89D8-AEA896771908}" type="parTrans" cxnId="{56783913-8DBE-684E-8856-DE724D4EFF6B}">
      <dgm:prSet/>
      <dgm:spPr/>
      <dgm:t>
        <a:bodyPr/>
        <a:lstStyle/>
        <a:p>
          <a:endParaRPr lang="en-US"/>
        </a:p>
      </dgm:t>
    </dgm:pt>
    <dgm:pt modelId="{5409A5A3-5DD3-8746-8672-D50EA6887A73}" type="sibTrans" cxnId="{56783913-8DBE-684E-8856-DE724D4EFF6B}">
      <dgm:prSet/>
      <dgm:spPr/>
      <dgm:t>
        <a:bodyPr/>
        <a:lstStyle/>
        <a:p>
          <a:endParaRPr lang="en-US"/>
        </a:p>
      </dgm:t>
    </dgm:pt>
    <dgm:pt modelId="{F49B7C8A-B6E9-0C41-986A-7E2BBFCE2626}">
      <dgm:prSet phldrT="[Text]"/>
      <dgm:spPr/>
      <dgm:t>
        <a:bodyPr/>
        <a:lstStyle/>
        <a:p>
          <a:r>
            <a:rPr lang="en-US" dirty="0" smtClean="0"/>
            <a:t>Is it the right question?</a:t>
          </a:r>
          <a:endParaRPr lang="en-US" dirty="0"/>
        </a:p>
      </dgm:t>
    </dgm:pt>
    <dgm:pt modelId="{C60332B2-008D-FA45-BD91-DDC8B8AC5BEC}" type="parTrans" cxnId="{FEE64BC9-C8FC-A146-863D-06FAE4FF21A9}">
      <dgm:prSet/>
      <dgm:spPr/>
      <dgm:t>
        <a:bodyPr/>
        <a:lstStyle/>
        <a:p>
          <a:endParaRPr lang="en-US"/>
        </a:p>
      </dgm:t>
    </dgm:pt>
    <dgm:pt modelId="{7C3ADDFE-F3E3-1B47-A608-9A4B4C543456}" type="sibTrans" cxnId="{FEE64BC9-C8FC-A146-863D-06FAE4FF21A9}">
      <dgm:prSet/>
      <dgm:spPr/>
      <dgm:t>
        <a:bodyPr/>
        <a:lstStyle/>
        <a:p>
          <a:endParaRPr lang="en-US"/>
        </a:p>
      </dgm:t>
    </dgm:pt>
    <dgm:pt modelId="{772A7CAF-F731-154C-9D08-04404389A7FA}">
      <dgm:prSet phldrT="[Text]"/>
      <dgm:spPr/>
      <dgm:t>
        <a:bodyPr/>
        <a:lstStyle/>
        <a:p>
          <a:r>
            <a:rPr lang="en-US" dirty="0" smtClean="0"/>
            <a:t>Collect Data </a:t>
          </a:r>
          <a:endParaRPr lang="en-US" dirty="0"/>
        </a:p>
      </dgm:t>
    </dgm:pt>
    <dgm:pt modelId="{2DE477F5-F549-CE49-B225-6D9456D38E66}" type="parTrans" cxnId="{901506C5-DA0E-0944-9C97-EB37C2BB16A5}">
      <dgm:prSet/>
      <dgm:spPr/>
      <dgm:t>
        <a:bodyPr/>
        <a:lstStyle/>
        <a:p>
          <a:endParaRPr lang="en-US"/>
        </a:p>
      </dgm:t>
    </dgm:pt>
    <dgm:pt modelId="{CDCF1663-307D-0547-98CD-B8C3B9F1B8D4}" type="sibTrans" cxnId="{901506C5-DA0E-0944-9C97-EB37C2BB16A5}">
      <dgm:prSet/>
      <dgm:spPr/>
      <dgm:t>
        <a:bodyPr/>
        <a:lstStyle/>
        <a:p>
          <a:endParaRPr lang="en-US"/>
        </a:p>
      </dgm:t>
    </dgm:pt>
    <dgm:pt modelId="{B6E981B7-8FE4-A341-8258-106DC22CD1CE}">
      <dgm:prSet phldrT="[Text]"/>
      <dgm:spPr/>
      <dgm:t>
        <a:bodyPr/>
        <a:lstStyle/>
        <a:p>
          <a:r>
            <a:rPr lang="en-US" dirty="0" smtClean="0"/>
            <a:t>Is it the right data for the question?</a:t>
          </a:r>
          <a:endParaRPr lang="en-US" dirty="0"/>
        </a:p>
      </dgm:t>
    </dgm:pt>
    <dgm:pt modelId="{0D3401E0-C7CC-E24A-9FD0-FCDDD591AB22}" type="parTrans" cxnId="{CA5990C3-7C72-1745-B395-7FCB8D50BB74}">
      <dgm:prSet/>
      <dgm:spPr/>
      <dgm:t>
        <a:bodyPr/>
        <a:lstStyle/>
        <a:p>
          <a:endParaRPr lang="en-US"/>
        </a:p>
      </dgm:t>
    </dgm:pt>
    <dgm:pt modelId="{9FC0FC7F-312E-E349-9169-35A361F0DA69}" type="sibTrans" cxnId="{CA5990C3-7C72-1745-B395-7FCB8D50BB74}">
      <dgm:prSet/>
      <dgm:spPr/>
      <dgm:t>
        <a:bodyPr/>
        <a:lstStyle/>
        <a:p>
          <a:endParaRPr lang="en-US"/>
        </a:p>
      </dgm:t>
    </dgm:pt>
    <dgm:pt modelId="{E4A99842-9B9B-2B46-8485-FCBF0F41250F}">
      <dgm:prSet phldrT="[Text]"/>
      <dgm:spPr/>
      <dgm:t>
        <a:bodyPr/>
        <a:lstStyle/>
        <a:p>
          <a:r>
            <a:rPr lang="en-US" dirty="0" smtClean="0"/>
            <a:t>How hard/easy is it to collect?</a:t>
          </a:r>
          <a:endParaRPr lang="en-US" dirty="0"/>
        </a:p>
      </dgm:t>
    </dgm:pt>
    <dgm:pt modelId="{06DBE494-9B4F-A941-8350-3A194A55EEB4}" type="parTrans" cxnId="{3EFE4367-F85A-4F4B-B566-8D8AB097B96E}">
      <dgm:prSet/>
      <dgm:spPr/>
      <dgm:t>
        <a:bodyPr/>
        <a:lstStyle/>
        <a:p>
          <a:endParaRPr lang="en-US"/>
        </a:p>
      </dgm:t>
    </dgm:pt>
    <dgm:pt modelId="{03EB4A7A-2E79-FA4F-82C3-04A512317FB3}" type="sibTrans" cxnId="{3EFE4367-F85A-4F4B-B566-8D8AB097B96E}">
      <dgm:prSet/>
      <dgm:spPr/>
      <dgm:t>
        <a:bodyPr/>
        <a:lstStyle/>
        <a:p>
          <a:endParaRPr lang="en-US"/>
        </a:p>
      </dgm:t>
    </dgm:pt>
    <dgm:pt modelId="{A4AFF6F9-A417-A941-BFE3-ADE813910EFB}">
      <dgm:prSet phldrT="[Text]"/>
      <dgm:spPr/>
      <dgm:t>
        <a:bodyPr/>
        <a:lstStyle/>
        <a:p>
          <a:r>
            <a:rPr lang="en-US" dirty="0" smtClean="0"/>
            <a:t>Clean Data</a:t>
          </a:r>
          <a:endParaRPr lang="en-US" dirty="0"/>
        </a:p>
      </dgm:t>
    </dgm:pt>
    <dgm:pt modelId="{5BEC0F89-EAFA-2F44-9A41-7BDA98F6495D}" type="parTrans" cxnId="{1C9C4B66-D5D2-5A4A-A9E6-0A9C2AC7F7D0}">
      <dgm:prSet/>
      <dgm:spPr/>
      <dgm:t>
        <a:bodyPr/>
        <a:lstStyle/>
        <a:p>
          <a:endParaRPr lang="en-US"/>
        </a:p>
      </dgm:t>
    </dgm:pt>
    <dgm:pt modelId="{DD36B169-AE56-0B4E-ABDB-E9EF6B07EF10}" type="sibTrans" cxnId="{1C9C4B66-D5D2-5A4A-A9E6-0A9C2AC7F7D0}">
      <dgm:prSet/>
      <dgm:spPr/>
      <dgm:t>
        <a:bodyPr/>
        <a:lstStyle/>
        <a:p>
          <a:endParaRPr lang="en-US"/>
        </a:p>
      </dgm:t>
    </dgm:pt>
    <dgm:pt modelId="{61377071-7ED6-E34A-98C6-091717535A26}">
      <dgm:prSet phldrT="[Text]"/>
      <dgm:spPr/>
      <dgm:t>
        <a:bodyPr/>
        <a:lstStyle/>
        <a:p>
          <a:r>
            <a:rPr lang="en-US" dirty="0" smtClean="0"/>
            <a:t>What flaws exist in the data?</a:t>
          </a:r>
          <a:endParaRPr lang="en-US" dirty="0"/>
        </a:p>
      </dgm:t>
    </dgm:pt>
    <dgm:pt modelId="{E2C4EA14-114F-A948-8692-7DDFA861877D}" type="parTrans" cxnId="{8B9E4FA1-AD39-E740-93F5-FF6BE8EDE4BF}">
      <dgm:prSet/>
      <dgm:spPr/>
      <dgm:t>
        <a:bodyPr/>
        <a:lstStyle/>
        <a:p>
          <a:endParaRPr lang="en-US"/>
        </a:p>
      </dgm:t>
    </dgm:pt>
    <dgm:pt modelId="{932A951E-CD3A-6347-9019-72DACF0B3282}" type="sibTrans" cxnId="{8B9E4FA1-AD39-E740-93F5-FF6BE8EDE4BF}">
      <dgm:prSet/>
      <dgm:spPr/>
      <dgm:t>
        <a:bodyPr/>
        <a:lstStyle/>
        <a:p>
          <a:endParaRPr lang="en-US"/>
        </a:p>
      </dgm:t>
    </dgm:pt>
    <dgm:pt modelId="{96702345-DFDA-1647-80B6-40E3058240A8}">
      <dgm:prSet phldrT="[Text]"/>
      <dgm:spPr/>
      <dgm:t>
        <a:bodyPr/>
        <a:lstStyle/>
        <a:p>
          <a:r>
            <a:rPr lang="en-US" dirty="0" smtClean="0"/>
            <a:t>How do we address them?</a:t>
          </a:r>
          <a:endParaRPr lang="en-US" dirty="0"/>
        </a:p>
      </dgm:t>
    </dgm:pt>
    <dgm:pt modelId="{97DDA595-433D-CF43-9557-4D628F6ED951}" type="parTrans" cxnId="{EB0102EE-31E4-E84A-A274-98589CF3DCC0}">
      <dgm:prSet/>
      <dgm:spPr/>
      <dgm:t>
        <a:bodyPr/>
        <a:lstStyle/>
        <a:p>
          <a:endParaRPr lang="en-US"/>
        </a:p>
      </dgm:t>
    </dgm:pt>
    <dgm:pt modelId="{53296058-BB7F-CD42-A789-C1410FCCFFD3}" type="sibTrans" cxnId="{EB0102EE-31E4-E84A-A274-98589CF3DCC0}">
      <dgm:prSet/>
      <dgm:spPr/>
      <dgm:t>
        <a:bodyPr/>
        <a:lstStyle/>
        <a:p>
          <a:endParaRPr lang="en-US"/>
        </a:p>
      </dgm:t>
    </dgm:pt>
    <dgm:pt modelId="{543FA186-8297-E14F-921E-FC450F990E3D}">
      <dgm:prSet phldrT="[Text]"/>
      <dgm:spPr/>
      <dgm:t>
        <a:bodyPr/>
        <a:lstStyle/>
        <a:p>
          <a:r>
            <a:rPr lang="en-US" dirty="0" smtClean="0"/>
            <a:t>Is it answerable?</a:t>
          </a:r>
          <a:endParaRPr lang="en-US" dirty="0"/>
        </a:p>
      </dgm:t>
    </dgm:pt>
    <dgm:pt modelId="{23D9431F-A102-5245-9275-5A30E6CBEC50}" type="parTrans" cxnId="{33B24D4A-4F96-F848-A29F-E80E446EB663}">
      <dgm:prSet/>
      <dgm:spPr/>
      <dgm:t>
        <a:bodyPr/>
        <a:lstStyle/>
        <a:p>
          <a:endParaRPr lang="en-US"/>
        </a:p>
      </dgm:t>
    </dgm:pt>
    <dgm:pt modelId="{213AC036-96C0-C044-85C9-6D97648B9986}" type="sibTrans" cxnId="{33B24D4A-4F96-F848-A29F-E80E446EB663}">
      <dgm:prSet/>
      <dgm:spPr/>
      <dgm:t>
        <a:bodyPr/>
        <a:lstStyle/>
        <a:p>
          <a:endParaRPr lang="en-US"/>
        </a:p>
      </dgm:t>
    </dgm:pt>
    <dgm:pt modelId="{535F9186-0A73-224A-9E08-894391CF2688}">
      <dgm:prSet phldrT="[Text]"/>
      <dgm:spPr/>
      <dgm:t>
        <a:bodyPr/>
        <a:lstStyle/>
        <a:p>
          <a:r>
            <a:rPr lang="en-US" dirty="0" smtClean="0"/>
            <a:t>Explore Data</a:t>
          </a:r>
          <a:endParaRPr lang="en-US" dirty="0"/>
        </a:p>
      </dgm:t>
    </dgm:pt>
    <dgm:pt modelId="{D02C344E-08DE-544A-AA08-F134DDCC9689}" type="parTrans" cxnId="{694D70AB-7169-8C4B-BC65-2195EC292A5B}">
      <dgm:prSet/>
      <dgm:spPr/>
      <dgm:t>
        <a:bodyPr/>
        <a:lstStyle/>
        <a:p>
          <a:endParaRPr lang="en-US"/>
        </a:p>
      </dgm:t>
    </dgm:pt>
    <dgm:pt modelId="{9B9D8594-1AC0-A941-BC04-F6341B2AA92A}" type="sibTrans" cxnId="{694D70AB-7169-8C4B-BC65-2195EC292A5B}">
      <dgm:prSet/>
      <dgm:spPr/>
      <dgm:t>
        <a:bodyPr/>
        <a:lstStyle/>
        <a:p>
          <a:endParaRPr lang="en-US"/>
        </a:p>
      </dgm:t>
    </dgm:pt>
    <dgm:pt modelId="{038EB10A-644E-DB4E-8CAA-4709A510BA58}">
      <dgm:prSet phldrT="[Text]"/>
      <dgm:spPr/>
      <dgm:t>
        <a:bodyPr/>
        <a:lstStyle/>
        <a:p>
          <a:r>
            <a:rPr lang="en-US" dirty="0" smtClean="0"/>
            <a:t>Intuition</a:t>
          </a:r>
          <a:endParaRPr lang="en-US" dirty="0"/>
        </a:p>
      </dgm:t>
    </dgm:pt>
    <dgm:pt modelId="{754CB3E8-63E3-4046-B166-36A1523B403A}" type="parTrans" cxnId="{1D920F8F-CDE7-3840-B5E7-DDFAC23DB580}">
      <dgm:prSet/>
      <dgm:spPr/>
      <dgm:t>
        <a:bodyPr/>
        <a:lstStyle/>
        <a:p>
          <a:endParaRPr lang="en-US"/>
        </a:p>
      </dgm:t>
    </dgm:pt>
    <dgm:pt modelId="{B1A6AA75-6512-FC47-90B7-043776E75AC9}" type="sibTrans" cxnId="{1D920F8F-CDE7-3840-B5E7-DDFAC23DB580}">
      <dgm:prSet/>
      <dgm:spPr/>
      <dgm:t>
        <a:bodyPr/>
        <a:lstStyle/>
        <a:p>
          <a:endParaRPr lang="en-US"/>
        </a:p>
      </dgm:t>
    </dgm:pt>
    <dgm:pt modelId="{B45DD5DC-97C3-DE45-8192-C0175C7EC9DE}">
      <dgm:prSet phldrT="[Text]"/>
      <dgm:spPr/>
      <dgm:t>
        <a:bodyPr/>
        <a:lstStyle/>
        <a:p>
          <a:r>
            <a:rPr lang="en-US" dirty="0" smtClean="0"/>
            <a:t>Use data</a:t>
          </a:r>
          <a:endParaRPr lang="en-US" dirty="0"/>
        </a:p>
      </dgm:t>
    </dgm:pt>
    <dgm:pt modelId="{BD26DE9C-68B0-C140-86A2-E66982C56161}" type="parTrans" cxnId="{7C7EC49C-3371-1A45-ACE6-332F518CE82A}">
      <dgm:prSet/>
      <dgm:spPr/>
      <dgm:t>
        <a:bodyPr/>
        <a:lstStyle/>
        <a:p>
          <a:endParaRPr lang="en-US"/>
        </a:p>
      </dgm:t>
    </dgm:pt>
    <dgm:pt modelId="{3F018087-99EC-0E44-90C1-F60D3D775776}" type="sibTrans" cxnId="{7C7EC49C-3371-1A45-ACE6-332F518CE82A}">
      <dgm:prSet/>
      <dgm:spPr/>
      <dgm:t>
        <a:bodyPr/>
        <a:lstStyle/>
        <a:p>
          <a:endParaRPr lang="en-US"/>
        </a:p>
      </dgm:t>
    </dgm:pt>
    <dgm:pt modelId="{86EF93F1-022E-7B4B-991F-7530BF2240D4}">
      <dgm:prSet phldrT="[Text]"/>
      <dgm:spPr/>
      <dgm:t>
        <a:bodyPr/>
        <a:lstStyle/>
        <a:p>
          <a:r>
            <a:rPr lang="en-US" dirty="0" smtClean="0"/>
            <a:t>Communicate/Predict/…</a:t>
          </a:r>
          <a:endParaRPr lang="en-US" dirty="0"/>
        </a:p>
      </dgm:t>
    </dgm:pt>
    <dgm:pt modelId="{92C779C5-3AE7-F549-9B26-A9C463EC83BB}" type="parTrans" cxnId="{D2613003-AF43-9949-A484-B82C78F1382D}">
      <dgm:prSet/>
      <dgm:spPr/>
      <dgm:t>
        <a:bodyPr/>
        <a:lstStyle/>
        <a:p>
          <a:endParaRPr lang="en-US"/>
        </a:p>
      </dgm:t>
    </dgm:pt>
    <dgm:pt modelId="{F0F5B36E-8DD1-9A47-AFDE-CCD638AEEF2A}" type="sibTrans" cxnId="{D2613003-AF43-9949-A484-B82C78F1382D}">
      <dgm:prSet/>
      <dgm:spPr/>
      <dgm:t>
        <a:bodyPr/>
        <a:lstStyle/>
        <a:p>
          <a:endParaRPr lang="en-US"/>
        </a:p>
      </dgm:t>
    </dgm:pt>
    <dgm:pt modelId="{275BFCF4-E366-6B4B-95D9-209532FA77C3}">
      <dgm:prSet phldrT="[Text]"/>
      <dgm:spPr/>
      <dgm:t>
        <a:bodyPr/>
        <a:lstStyle/>
        <a:p>
          <a:r>
            <a:rPr lang="en-US" dirty="0" smtClean="0"/>
            <a:t>Stats/Graphs/ML</a:t>
          </a:r>
          <a:endParaRPr lang="en-US" dirty="0"/>
        </a:p>
      </dgm:t>
    </dgm:pt>
    <dgm:pt modelId="{ABA5C54E-9B3E-F94E-88F3-D2044A15C2A8}" type="parTrans" cxnId="{6D920115-61C7-2E46-9F83-1B92C718CF5B}">
      <dgm:prSet/>
      <dgm:spPr/>
      <dgm:t>
        <a:bodyPr/>
        <a:lstStyle/>
        <a:p>
          <a:endParaRPr lang="en-US"/>
        </a:p>
      </dgm:t>
    </dgm:pt>
    <dgm:pt modelId="{EE8BC570-AC8C-B443-973C-F1B93BA6F35B}" type="sibTrans" cxnId="{6D920115-61C7-2E46-9F83-1B92C718CF5B}">
      <dgm:prSet/>
      <dgm:spPr/>
      <dgm:t>
        <a:bodyPr/>
        <a:lstStyle/>
        <a:p>
          <a:endParaRPr lang="en-US"/>
        </a:p>
      </dgm:t>
    </dgm:pt>
    <dgm:pt modelId="{0844B4D1-CA7F-174A-BDCD-E27A09268ECD}">
      <dgm:prSet phldrT="[Text]"/>
      <dgm:spPr/>
      <dgm:t>
        <a:bodyPr/>
        <a:lstStyle/>
        <a:p>
          <a:r>
            <a:rPr lang="en-US" dirty="0" smtClean="0"/>
            <a:t>Report on Findings</a:t>
          </a:r>
          <a:endParaRPr lang="en-US" dirty="0"/>
        </a:p>
      </dgm:t>
    </dgm:pt>
    <dgm:pt modelId="{862EA118-D336-BC4D-9177-0F5C59C37FC9}" type="parTrans" cxnId="{35178D96-BA69-7147-971A-17B8488E88A9}">
      <dgm:prSet/>
      <dgm:spPr/>
      <dgm:t>
        <a:bodyPr/>
        <a:lstStyle/>
        <a:p>
          <a:endParaRPr lang="en-US"/>
        </a:p>
      </dgm:t>
    </dgm:pt>
    <dgm:pt modelId="{3726A29E-087D-1B4C-A622-5D0EA54617DD}" type="sibTrans" cxnId="{35178D96-BA69-7147-971A-17B8488E88A9}">
      <dgm:prSet/>
      <dgm:spPr/>
      <dgm:t>
        <a:bodyPr/>
        <a:lstStyle/>
        <a:p>
          <a:endParaRPr lang="en-US"/>
        </a:p>
      </dgm:t>
    </dgm:pt>
    <dgm:pt modelId="{7F8F23FC-F442-FB4A-AB06-B873A179219A}">
      <dgm:prSet phldrT="[Text]"/>
      <dgm:spPr/>
      <dgm:t>
        <a:bodyPr/>
        <a:lstStyle/>
        <a:p>
          <a:r>
            <a:rPr lang="en-US" smtClean="0"/>
            <a:t>Visualize</a:t>
          </a:r>
          <a:endParaRPr lang="en-US" dirty="0"/>
        </a:p>
      </dgm:t>
    </dgm:pt>
    <dgm:pt modelId="{4742E219-8D12-854C-AE44-9BA4E661164E}" type="parTrans" cxnId="{E0B87EC6-40DB-974D-90DE-BA88B58144D0}">
      <dgm:prSet/>
      <dgm:spPr/>
      <dgm:t>
        <a:bodyPr/>
        <a:lstStyle/>
        <a:p>
          <a:endParaRPr lang="en-US"/>
        </a:p>
      </dgm:t>
    </dgm:pt>
    <dgm:pt modelId="{68F4ADC8-32D0-5740-8836-A5386CB28FF8}" type="sibTrans" cxnId="{E0B87EC6-40DB-974D-90DE-BA88B58144D0}">
      <dgm:prSet/>
      <dgm:spPr/>
      <dgm:t>
        <a:bodyPr/>
        <a:lstStyle/>
        <a:p>
          <a:endParaRPr lang="en-US"/>
        </a:p>
      </dgm:t>
    </dgm:pt>
    <dgm:pt modelId="{6449CC79-290B-2C4C-8CA9-111520A902CC}" type="pres">
      <dgm:prSet presAssocID="{F66F3F0A-1C15-E74A-9ED8-1C7F6C51F1E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21CF70D-0449-C146-98C2-8438753DD60E}" type="pres">
      <dgm:prSet presAssocID="{F66F3F0A-1C15-E74A-9ED8-1C7F6C51F1E3}" presName="tSp" presStyleCnt="0"/>
      <dgm:spPr/>
    </dgm:pt>
    <dgm:pt modelId="{C9061972-420F-F645-B6FA-E3EF5FD0FD28}" type="pres">
      <dgm:prSet presAssocID="{F66F3F0A-1C15-E74A-9ED8-1C7F6C51F1E3}" presName="bSp" presStyleCnt="0"/>
      <dgm:spPr/>
    </dgm:pt>
    <dgm:pt modelId="{56B69327-2698-7043-9660-10512895DAC9}" type="pres">
      <dgm:prSet presAssocID="{F66F3F0A-1C15-E74A-9ED8-1C7F6C51F1E3}" presName="process" presStyleCnt="0"/>
      <dgm:spPr/>
    </dgm:pt>
    <dgm:pt modelId="{1EA13405-CC13-CC4E-9C2D-3CF3E5B9EDAF}" type="pres">
      <dgm:prSet presAssocID="{B62CC6D2-B98E-B54F-BB66-3C8F5723C55B}" presName="composite1" presStyleCnt="0"/>
      <dgm:spPr/>
    </dgm:pt>
    <dgm:pt modelId="{E1C2033E-F292-8B44-AC82-901E0AF85150}" type="pres">
      <dgm:prSet presAssocID="{B62CC6D2-B98E-B54F-BB66-3C8F5723C55B}" presName="dummyNode1" presStyleLbl="node1" presStyleIdx="0" presStyleCnt="5"/>
      <dgm:spPr/>
    </dgm:pt>
    <dgm:pt modelId="{5E1494A8-77FB-CC45-AD26-121A0E33EB57}" type="pres">
      <dgm:prSet presAssocID="{B62CC6D2-B98E-B54F-BB66-3C8F5723C55B}" presName="childNode1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272368-4EBF-7B4A-9965-9A6EF6E6DE86}" type="pres">
      <dgm:prSet presAssocID="{B62CC6D2-B98E-B54F-BB66-3C8F5723C55B}" presName="childNode1tx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846BB1-C877-DA42-B78C-85598899D6F0}" type="pres">
      <dgm:prSet presAssocID="{B62CC6D2-B98E-B54F-BB66-3C8F5723C55B}" presName="parentNode1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6D5B83-7867-4D4F-89F2-ADF34CF8CF8A}" type="pres">
      <dgm:prSet presAssocID="{B62CC6D2-B98E-B54F-BB66-3C8F5723C55B}" presName="connSite1" presStyleCnt="0"/>
      <dgm:spPr/>
    </dgm:pt>
    <dgm:pt modelId="{C34A02AC-E43B-E64A-98B7-D7F0F68A5B18}" type="pres">
      <dgm:prSet presAssocID="{5409A5A3-5DD3-8746-8672-D50EA6887A73}" presName="Name9" presStyleLbl="sibTrans2D1" presStyleIdx="0" presStyleCnt="4"/>
      <dgm:spPr/>
      <dgm:t>
        <a:bodyPr/>
        <a:lstStyle/>
        <a:p>
          <a:endParaRPr lang="en-US"/>
        </a:p>
      </dgm:t>
    </dgm:pt>
    <dgm:pt modelId="{4A4558D9-3FD3-ED46-95DE-08209FB6637F}" type="pres">
      <dgm:prSet presAssocID="{772A7CAF-F731-154C-9D08-04404389A7FA}" presName="composite2" presStyleCnt="0"/>
      <dgm:spPr/>
    </dgm:pt>
    <dgm:pt modelId="{EC1269B5-1B55-6C4D-BF17-66F0155C1BCA}" type="pres">
      <dgm:prSet presAssocID="{772A7CAF-F731-154C-9D08-04404389A7FA}" presName="dummyNode2" presStyleLbl="node1" presStyleIdx="0" presStyleCnt="5"/>
      <dgm:spPr/>
    </dgm:pt>
    <dgm:pt modelId="{36141795-4C13-D945-B456-B45C0C6D7F95}" type="pres">
      <dgm:prSet presAssocID="{772A7CAF-F731-154C-9D08-04404389A7FA}" presName="childNode2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C8407A-3087-9F42-A7EC-F81A6FC9F406}" type="pres">
      <dgm:prSet presAssocID="{772A7CAF-F731-154C-9D08-04404389A7FA}" presName="childNode2tx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3E1A4D-C856-494C-9310-79D28A7B3343}" type="pres">
      <dgm:prSet presAssocID="{772A7CAF-F731-154C-9D08-04404389A7FA}" presName="parentNode2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36B297-C5C5-5949-9914-7E911C597C9D}" type="pres">
      <dgm:prSet presAssocID="{772A7CAF-F731-154C-9D08-04404389A7FA}" presName="connSite2" presStyleCnt="0"/>
      <dgm:spPr/>
    </dgm:pt>
    <dgm:pt modelId="{B4D2EF6E-4EBE-AF40-9923-764B9DA51EAC}" type="pres">
      <dgm:prSet presAssocID="{CDCF1663-307D-0547-98CD-B8C3B9F1B8D4}" presName="Name18" presStyleLbl="sibTrans2D1" presStyleIdx="1" presStyleCnt="4"/>
      <dgm:spPr/>
      <dgm:t>
        <a:bodyPr/>
        <a:lstStyle/>
        <a:p>
          <a:endParaRPr lang="en-US"/>
        </a:p>
      </dgm:t>
    </dgm:pt>
    <dgm:pt modelId="{810CAA4B-FF78-574A-B030-B748D6FC346C}" type="pres">
      <dgm:prSet presAssocID="{A4AFF6F9-A417-A941-BFE3-ADE813910EFB}" presName="composite1" presStyleCnt="0"/>
      <dgm:spPr/>
    </dgm:pt>
    <dgm:pt modelId="{82B6BBA4-3902-3541-9766-9B7AC1700637}" type="pres">
      <dgm:prSet presAssocID="{A4AFF6F9-A417-A941-BFE3-ADE813910EFB}" presName="dummyNode1" presStyleLbl="node1" presStyleIdx="1" presStyleCnt="5"/>
      <dgm:spPr/>
    </dgm:pt>
    <dgm:pt modelId="{5886DE9C-0FE9-8645-B5F4-7A2FAC18D667}" type="pres">
      <dgm:prSet presAssocID="{A4AFF6F9-A417-A941-BFE3-ADE813910EFB}" presName="childNode1" presStyleLbl="b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8F176D-0288-3944-93DE-3C789EA55E35}" type="pres">
      <dgm:prSet presAssocID="{A4AFF6F9-A417-A941-BFE3-ADE813910EFB}" presName="childNode1tx" presStyleLbl="b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E7FABF-9336-9C40-96DB-B62B61DD4613}" type="pres">
      <dgm:prSet presAssocID="{A4AFF6F9-A417-A941-BFE3-ADE813910EFB}" presName="parentNode1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921006-062B-D04B-8061-CB7171C8FB23}" type="pres">
      <dgm:prSet presAssocID="{A4AFF6F9-A417-A941-BFE3-ADE813910EFB}" presName="connSite1" presStyleCnt="0"/>
      <dgm:spPr/>
    </dgm:pt>
    <dgm:pt modelId="{07E37B07-0AE0-8C49-8179-53C97508ED67}" type="pres">
      <dgm:prSet presAssocID="{DD36B169-AE56-0B4E-ABDB-E9EF6B07EF10}" presName="Name9" presStyleLbl="sibTrans2D1" presStyleIdx="2" presStyleCnt="4"/>
      <dgm:spPr/>
      <dgm:t>
        <a:bodyPr/>
        <a:lstStyle/>
        <a:p>
          <a:endParaRPr lang="en-US"/>
        </a:p>
      </dgm:t>
    </dgm:pt>
    <dgm:pt modelId="{89C609CB-DB52-9140-9A83-E83B0C63256E}" type="pres">
      <dgm:prSet presAssocID="{535F9186-0A73-224A-9E08-894391CF2688}" presName="composite2" presStyleCnt="0"/>
      <dgm:spPr/>
    </dgm:pt>
    <dgm:pt modelId="{DA87C07A-8414-4B40-B693-21907C362F41}" type="pres">
      <dgm:prSet presAssocID="{535F9186-0A73-224A-9E08-894391CF2688}" presName="dummyNode2" presStyleLbl="node1" presStyleIdx="2" presStyleCnt="5"/>
      <dgm:spPr/>
    </dgm:pt>
    <dgm:pt modelId="{B0DDEC13-ACE4-4742-AF15-9777191C54CE}" type="pres">
      <dgm:prSet presAssocID="{535F9186-0A73-224A-9E08-894391CF2688}" presName="childNode2" presStyleLbl="b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7FC684-C526-084E-899D-267C4BEFD848}" type="pres">
      <dgm:prSet presAssocID="{535F9186-0A73-224A-9E08-894391CF2688}" presName="childNode2tx" presStyleLbl="b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1E70B4-4CE0-EC49-99DE-1D5C9F9F9D7C}" type="pres">
      <dgm:prSet presAssocID="{535F9186-0A73-224A-9E08-894391CF2688}" presName="parentNode2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F525B9-4FC2-8A45-885E-506324430CE6}" type="pres">
      <dgm:prSet presAssocID="{535F9186-0A73-224A-9E08-894391CF2688}" presName="connSite2" presStyleCnt="0"/>
      <dgm:spPr/>
    </dgm:pt>
    <dgm:pt modelId="{1924B303-8A8F-D04A-9B5A-F833EB6F6268}" type="pres">
      <dgm:prSet presAssocID="{9B9D8594-1AC0-A941-BC04-F6341B2AA92A}" presName="Name18" presStyleLbl="sibTrans2D1" presStyleIdx="3" presStyleCnt="4"/>
      <dgm:spPr/>
      <dgm:t>
        <a:bodyPr/>
        <a:lstStyle/>
        <a:p>
          <a:endParaRPr lang="en-US"/>
        </a:p>
      </dgm:t>
    </dgm:pt>
    <dgm:pt modelId="{080E139D-8A22-1E4D-9EAC-669F10EF0CFC}" type="pres">
      <dgm:prSet presAssocID="{B45DD5DC-97C3-DE45-8192-C0175C7EC9DE}" presName="composite1" presStyleCnt="0"/>
      <dgm:spPr/>
    </dgm:pt>
    <dgm:pt modelId="{0FDC13F9-A5ED-7E49-A88B-BDBC1340BE81}" type="pres">
      <dgm:prSet presAssocID="{B45DD5DC-97C3-DE45-8192-C0175C7EC9DE}" presName="dummyNode1" presStyleLbl="node1" presStyleIdx="3" presStyleCnt="5"/>
      <dgm:spPr/>
    </dgm:pt>
    <dgm:pt modelId="{EC4E25C6-C3D7-4B4B-8BC5-92A960D631E0}" type="pres">
      <dgm:prSet presAssocID="{B45DD5DC-97C3-DE45-8192-C0175C7EC9DE}" presName="childNode1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263D70-AF5F-4F48-A0C6-145BE4674821}" type="pres">
      <dgm:prSet presAssocID="{B45DD5DC-97C3-DE45-8192-C0175C7EC9DE}" presName="childNode1tx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6505CF-267F-3E45-B6F3-BA7036ABB4F7}" type="pres">
      <dgm:prSet presAssocID="{B45DD5DC-97C3-DE45-8192-C0175C7EC9DE}" presName="parentNode1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3900E5-6697-DA46-8463-122A3A134EC6}" type="pres">
      <dgm:prSet presAssocID="{B45DD5DC-97C3-DE45-8192-C0175C7EC9DE}" presName="connSite1" presStyleCnt="0"/>
      <dgm:spPr/>
    </dgm:pt>
  </dgm:ptLst>
  <dgm:cxnLst>
    <dgm:cxn modelId="{694D70AB-7169-8C4B-BC65-2195EC292A5B}" srcId="{F66F3F0A-1C15-E74A-9ED8-1C7F6C51F1E3}" destId="{535F9186-0A73-224A-9E08-894391CF2688}" srcOrd="3" destOrd="0" parTransId="{D02C344E-08DE-544A-AA08-F134DDCC9689}" sibTransId="{9B9D8594-1AC0-A941-BC04-F6341B2AA92A}"/>
    <dgm:cxn modelId="{EB0102EE-31E4-E84A-A274-98589CF3DCC0}" srcId="{A4AFF6F9-A417-A941-BFE3-ADE813910EFB}" destId="{96702345-DFDA-1647-80B6-40E3058240A8}" srcOrd="1" destOrd="0" parTransId="{97DDA595-433D-CF43-9557-4D628F6ED951}" sibTransId="{53296058-BB7F-CD42-A789-C1410FCCFFD3}"/>
    <dgm:cxn modelId="{48ABB851-8490-004F-8567-039391F566A6}" type="presOf" srcId="{B6E981B7-8FE4-A341-8258-106DC22CD1CE}" destId="{80C8407A-3087-9F42-A7EC-F81A6FC9F406}" srcOrd="1" destOrd="0" presId="urn:microsoft.com/office/officeart/2005/8/layout/hProcess4"/>
    <dgm:cxn modelId="{5C8CBB78-CF10-F649-BF28-94432CBDF5BE}" type="presOf" srcId="{275BFCF4-E366-6B4B-95D9-209532FA77C3}" destId="{C57FC684-C526-084E-899D-267C4BEFD848}" srcOrd="1" destOrd="1" presId="urn:microsoft.com/office/officeart/2005/8/layout/hProcess4"/>
    <dgm:cxn modelId="{38531253-2C14-D44F-8D17-97E0FD719290}" type="presOf" srcId="{86EF93F1-022E-7B4B-991F-7530BF2240D4}" destId="{54263D70-AF5F-4F48-A0C6-145BE4674821}" srcOrd="1" destOrd="0" presId="urn:microsoft.com/office/officeart/2005/8/layout/hProcess4"/>
    <dgm:cxn modelId="{97C87771-B448-9D44-BD22-7B832BE4E7EC}" type="presOf" srcId="{535F9186-0A73-224A-9E08-894391CF2688}" destId="{961E70B4-4CE0-EC49-99DE-1D5C9F9F9D7C}" srcOrd="0" destOrd="0" presId="urn:microsoft.com/office/officeart/2005/8/layout/hProcess4"/>
    <dgm:cxn modelId="{1DCED787-B638-5047-9400-AB1E830D92C2}" type="presOf" srcId="{5409A5A3-5DD3-8746-8672-D50EA6887A73}" destId="{C34A02AC-E43B-E64A-98B7-D7F0F68A5B18}" srcOrd="0" destOrd="0" presId="urn:microsoft.com/office/officeart/2005/8/layout/hProcess4"/>
    <dgm:cxn modelId="{8B9E4FA1-AD39-E740-93F5-FF6BE8EDE4BF}" srcId="{A4AFF6F9-A417-A941-BFE3-ADE813910EFB}" destId="{61377071-7ED6-E34A-98C6-091717535A26}" srcOrd="0" destOrd="0" parTransId="{E2C4EA14-114F-A948-8692-7DDFA861877D}" sibTransId="{932A951E-CD3A-6347-9019-72DACF0B3282}"/>
    <dgm:cxn modelId="{04757F62-A0DC-2143-8430-619C27C04D98}" type="presOf" srcId="{0844B4D1-CA7F-174A-BDCD-E27A09268ECD}" destId="{54263D70-AF5F-4F48-A0C6-145BE4674821}" srcOrd="1" destOrd="1" presId="urn:microsoft.com/office/officeart/2005/8/layout/hProcess4"/>
    <dgm:cxn modelId="{DE562D7F-9229-C34E-89AE-DC2C1C3E0EEA}" type="presOf" srcId="{F66F3F0A-1C15-E74A-9ED8-1C7F6C51F1E3}" destId="{6449CC79-290B-2C4C-8CA9-111520A902CC}" srcOrd="0" destOrd="0" presId="urn:microsoft.com/office/officeart/2005/8/layout/hProcess4"/>
    <dgm:cxn modelId="{7C7EC49C-3371-1A45-ACE6-332F518CE82A}" srcId="{F66F3F0A-1C15-E74A-9ED8-1C7F6C51F1E3}" destId="{B45DD5DC-97C3-DE45-8192-C0175C7EC9DE}" srcOrd="4" destOrd="0" parTransId="{BD26DE9C-68B0-C140-86A2-E66982C56161}" sibTransId="{3F018087-99EC-0E44-90C1-F60D3D775776}"/>
    <dgm:cxn modelId="{A72CF6D4-83E1-FA4C-9714-90B27D0A9065}" type="presOf" srcId="{772A7CAF-F731-154C-9D08-04404389A7FA}" destId="{833E1A4D-C856-494C-9310-79D28A7B3343}" srcOrd="0" destOrd="0" presId="urn:microsoft.com/office/officeart/2005/8/layout/hProcess4"/>
    <dgm:cxn modelId="{1D920F8F-CDE7-3840-B5E7-DDFAC23DB580}" srcId="{535F9186-0A73-224A-9E08-894391CF2688}" destId="{038EB10A-644E-DB4E-8CAA-4709A510BA58}" srcOrd="0" destOrd="0" parTransId="{754CB3E8-63E3-4046-B166-36A1523B403A}" sibTransId="{B1A6AA75-6512-FC47-90B7-043776E75AC9}"/>
    <dgm:cxn modelId="{CA5990C3-7C72-1745-B395-7FCB8D50BB74}" srcId="{772A7CAF-F731-154C-9D08-04404389A7FA}" destId="{B6E981B7-8FE4-A341-8258-106DC22CD1CE}" srcOrd="0" destOrd="0" parTransId="{0D3401E0-C7CC-E24A-9FD0-FCDDD591AB22}" sibTransId="{9FC0FC7F-312E-E349-9169-35A361F0DA69}"/>
    <dgm:cxn modelId="{523F981C-6C1D-E243-9739-3199D76C87B8}" type="presOf" srcId="{543FA186-8297-E14F-921E-FC450F990E3D}" destId="{5E1494A8-77FB-CC45-AD26-121A0E33EB57}" srcOrd="0" destOrd="1" presId="urn:microsoft.com/office/officeart/2005/8/layout/hProcess4"/>
    <dgm:cxn modelId="{D97B2D13-59A6-7C47-8244-96965392D7FC}" type="presOf" srcId="{96702345-DFDA-1647-80B6-40E3058240A8}" destId="{5886DE9C-0FE9-8645-B5F4-7A2FAC18D667}" srcOrd="0" destOrd="1" presId="urn:microsoft.com/office/officeart/2005/8/layout/hProcess4"/>
    <dgm:cxn modelId="{2F28FFDD-1CE6-424A-B735-EE32C3E3DC2C}" type="presOf" srcId="{7F8F23FC-F442-FB4A-AB06-B873A179219A}" destId="{54263D70-AF5F-4F48-A0C6-145BE4674821}" srcOrd="1" destOrd="2" presId="urn:microsoft.com/office/officeart/2005/8/layout/hProcess4"/>
    <dgm:cxn modelId="{D2613003-AF43-9949-A484-B82C78F1382D}" srcId="{B45DD5DC-97C3-DE45-8192-C0175C7EC9DE}" destId="{86EF93F1-022E-7B4B-991F-7530BF2240D4}" srcOrd="0" destOrd="0" parTransId="{92C779C5-3AE7-F549-9B26-A9C463EC83BB}" sibTransId="{F0F5B36E-8DD1-9A47-AFDE-CCD638AEEF2A}"/>
    <dgm:cxn modelId="{B2AF4602-6B33-A849-929D-EA40AB22E031}" type="presOf" srcId="{9B9D8594-1AC0-A941-BC04-F6341B2AA92A}" destId="{1924B303-8A8F-D04A-9B5A-F833EB6F6268}" srcOrd="0" destOrd="0" presId="urn:microsoft.com/office/officeart/2005/8/layout/hProcess4"/>
    <dgm:cxn modelId="{ABAE13ED-8BC1-874B-A99C-49B99556DAFC}" type="presOf" srcId="{038EB10A-644E-DB4E-8CAA-4709A510BA58}" destId="{C57FC684-C526-084E-899D-267C4BEFD848}" srcOrd="1" destOrd="0" presId="urn:microsoft.com/office/officeart/2005/8/layout/hProcess4"/>
    <dgm:cxn modelId="{71FD888C-1237-7245-BCA8-4373AB90A3FA}" type="presOf" srcId="{61377071-7ED6-E34A-98C6-091717535A26}" destId="{5886DE9C-0FE9-8645-B5F4-7A2FAC18D667}" srcOrd="0" destOrd="0" presId="urn:microsoft.com/office/officeart/2005/8/layout/hProcess4"/>
    <dgm:cxn modelId="{4679301E-856A-864D-ADE8-9AB6C377DB6D}" type="presOf" srcId="{B45DD5DC-97C3-DE45-8192-C0175C7EC9DE}" destId="{AF6505CF-267F-3E45-B6F3-BA7036ABB4F7}" srcOrd="0" destOrd="0" presId="urn:microsoft.com/office/officeart/2005/8/layout/hProcess4"/>
    <dgm:cxn modelId="{7016B5EB-786F-3540-9381-2795EA7D457D}" type="presOf" srcId="{F49B7C8A-B6E9-0C41-986A-7E2BBFCE2626}" destId="{21272368-4EBF-7B4A-9965-9A6EF6E6DE86}" srcOrd="1" destOrd="0" presId="urn:microsoft.com/office/officeart/2005/8/layout/hProcess4"/>
    <dgm:cxn modelId="{7F078A65-A769-BC46-ABB3-968FFD5A66AF}" type="presOf" srcId="{86EF93F1-022E-7B4B-991F-7530BF2240D4}" destId="{EC4E25C6-C3D7-4B4B-8BC5-92A960D631E0}" srcOrd="0" destOrd="0" presId="urn:microsoft.com/office/officeart/2005/8/layout/hProcess4"/>
    <dgm:cxn modelId="{1826FB4C-9C0A-5147-875E-5B02E44A9439}" type="presOf" srcId="{275BFCF4-E366-6B4B-95D9-209532FA77C3}" destId="{B0DDEC13-ACE4-4742-AF15-9777191C54CE}" srcOrd="0" destOrd="1" presId="urn:microsoft.com/office/officeart/2005/8/layout/hProcess4"/>
    <dgm:cxn modelId="{6D920115-61C7-2E46-9F83-1B92C718CF5B}" srcId="{535F9186-0A73-224A-9E08-894391CF2688}" destId="{275BFCF4-E366-6B4B-95D9-209532FA77C3}" srcOrd="1" destOrd="0" parTransId="{ABA5C54E-9B3E-F94E-88F3-D2044A15C2A8}" sibTransId="{EE8BC570-AC8C-B443-973C-F1B93BA6F35B}"/>
    <dgm:cxn modelId="{1C9C4B66-D5D2-5A4A-A9E6-0A9C2AC7F7D0}" srcId="{F66F3F0A-1C15-E74A-9ED8-1C7F6C51F1E3}" destId="{A4AFF6F9-A417-A941-BFE3-ADE813910EFB}" srcOrd="2" destOrd="0" parTransId="{5BEC0F89-EAFA-2F44-9A41-7BDA98F6495D}" sibTransId="{DD36B169-AE56-0B4E-ABDB-E9EF6B07EF10}"/>
    <dgm:cxn modelId="{925F0E8E-B311-DA48-BF4E-6DF2ADD9CD25}" type="presOf" srcId="{A4AFF6F9-A417-A941-BFE3-ADE813910EFB}" destId="{37E7FABF-9336-9C40-96DB-B62B61DD4613}" srcOrd="0" destOrd="0" presId="urn:microsoft.com/office/officeart/2005/8/layout/hProcess4"/>
    <dgm:cxn modelId="{E476F40E-0A1C-B24A-A455-766E5CA286E3}" type="presOf" srcId="{F49B7C8A-B6E9-0C41-986A-7E2BBFCE2626}" destId="{5E1494A8-77FB-CC45-AD26-121A0E33EB57}" srcOrd="0" destOrd="0" presId="urn:microsoft.com/office/officeart/2005/8/layout/hProcess4"/>
    <dgm:cxn modelId="{B8653A17-9CA3-D64E-A3DE-79A1688F5E95}" type="presOf" srcId="{B6E981B7-8FE4-A341-8258-106DC22CD1CE}" destId="{36141795-4C13-D945-B456-B45C0C6D7F95}" srcOrd="0" destOrd="0" presId="urn:microsoft.com/office/officeart/2005/8/layout/hProcess4"/>
    <dgm:cxn modelId="{095583A0-9E42-954D-9578-ABC24C873CE7}" type="presOf" srcId="{B62CC6D2-B98E-B54F-BB66-3C8F5723C55B}" destId="{76846BB1-C877-DA42-B78C-85598899D6F0}" srcOrd="0" destOrd="0" presId="urn:microsoft.com/office/officeart/2005/8/layout/hProcess4"/>
    <dgm:cxn modelId="{A33B77FC-2CD2-584E-9FE0-FF3C7A9670D7}" type="presOf" srcId="{61377071-7ED6-E34A-98C6-091717535A26}" destId="{198F176D-0288-3944-93DE-3C789EA55E35}" srcOrd="1" destOrd="0" presId="urn:microsoft.com/office/officeart/2005/8/layout/hProcess4"/>
    <dgm:cxn modelId="{33B24D4A-4F96-F848-A29F-E80E446EB663}" srcId="{B62CC6D2-B98E-B54F-BB66-3C8F5723C55B}" destId="{543FA186-8297-E14F-921E-FC450F990E3D}" srcOrd="1" destOrd="0" parTransId="{23D9431F-A102-5245-9275-5A30E6CBEC50}" sibTransId="{213AC036-96C0-C044-85C9-6D97648B9986}"/>
    <dgm:cxn modelId="{35178D96-BA69-7147-971A-17B8488E88A9}" srcId="{B45DD5DC-97C3-DE45-8192-C0175C7EC9DE}" destId="{0844B4D1-CA7F-174A-BDCD-E27A09268ECD}" srcOrd="1" destOrd="0" parTransId="{862EA118-D336-BC4D-9177-0F5C59C37FC9}" sibTransId="{3726A29E-087D-1B4C-A622-5D0EA54617DD}"/>
    <dgm:cxn modelId="{901506C5-DA0E-0944-9C97-EB37C2BB16A5}" srcId="{F66F3F0A-1C15-E74A-9ED8-1C7F6C51F1E3}" destId="{772A7CAF-F731-154C-9D08-04404389A7FA}" srcOrd="1" destOrd="0" parTransId="{2DE477F5-F549-CE49-B225-6D9456D38E66}" sibTransId="{CDCF1663-307D-0547-98CD-B8C3B9F1B8D4}"/>
    <dgm:cxn modelId="{863ACFEF-006E-814D-B6BC-DA2448429A74}" type="presOf" srcId="{543FA186-8297-E14F-921E-FC450F990E3D}" destId="{21272368-4EBF-7B4A-9965-9A6EF6E6DE86}" srcOrd="1" destOrd="1" presId="urn:microsoft.com/office/officeart/2005/8/layout/hProcess4"/>
    <dgm:cxn modelId="{0A46F00B-0570-9844-911F-426822A9A1ED}" type="presOf" srcId="{CDCF1663-307D-0547-98CD-B8C3B9F1B8D4}" destId="{B4D2EF6E-4EBE-AF40-9923-764B9DA51EAC}" srcOrd="0" destOrd="0" presId="urn:microsoft.com/office/officeart/2005/8/layout/hProcess4"/>
    <dgm:cxn modelId="{56783913-8DBE-684E-8856-DE724D4EFF6B}" srcId="{F66F3F0A-1C15-E74A-9ED8-1C7F6C51F1E3}" destId="{B62CC6D2-B98E-B54F-BB66-3C8F5723C55B}" srcOrd="0" destOrd="0" parTransId="{14EE423B-2BB3-C246-89D8-AEA896771908}" sibTransId="{5409A5A3-5DD3-8746-8672-D50EA6887A73}"/>
    <dgm:cxn modelId="{E7721FD0-15A1-4547-90CD-91D379C10F07}" type="presOf" srcId="{E4A99842-9B9B-2B46-8485-FCBF0F41250F}" destId="{36141795-4C13-D945-B456-B45C0C6D7F95}" srcOrd="0" destOrd="1" presId="urn:microsoft.com/office/officeart/2005/8/layout/hProcess4"/>
    <dgm:cxn modelId="{06B7CFBE-33E2-C043-895D-77DEBA7FD544}" type="presOf" srcId="{E4A99842-9B9B-2B46-8485-FCBF0F41250F}" destId="{80C8407A-3087-9F42-A7EC-F81A6FC9F406}" srcOrd="1" destOrd="1" presId="urn:microsoft.com/office/officeart/2005/8/layout/hProcess4"/>
    <dgm:cxn modelId="{67EAEDAE-44FC-3E4D-9F4C-A05B02D5BAE4}" type="presOf" srcId="{7F8F23FC-F442-FB4A-AB06-B873A179219A}" destId="{EC4E25C6-C3D7-4B4B-8BC5-92A960D631E0}" srcOrd="0" destOrd="2" presId="urn:microsoft.com/office/officeart/2005/8/layout/hProcess4"/>
    <dgm:cxn modelId="{FEE64BC9-C8FC-A146-863D-06FAE4FF21A9}" srcId="{B62CC6D2-B98E-B54F-BB66-3C8F5723C55B}" destId="{F49B7C8A-B6E9-0C41-986A-7E2BBFCE2626}" srcOrd="0" destOrd="0" parTransId="{C60332B2-008D-FA45-BD91-DDC8B8AC5BEC}" sibTransId="{7C3ADDFE-F3E3-1B47-A608-9A4B4C543456}"/>
    <dgm:cxn modelId="{E0B87EC6-40DB-974D-90DE-BA88B58144D0}" srcId="{B45DD5DC-97C3-DE45-8192-C0175C7EC9DE}" destId="{7F8F23FC-F442-FB4A-AB06-B873A179219A}" srcOrd="2" destOrd="0" parTransId="{4742E219-8D12-854C-AE44-9BA4E661164E}" sibTransId="{68F4ADC8-32D0-5740-8836-A5386CB28FF8}"/>
    <dgm:cxn modelId="{3EFE4367-F85A-4F4B-B566-8D8AB097B96E}" srcId="{772A7CAF-F731-154C-9D08-04404389A7FA}" destId="{E4A99842-9B9B-2B46-8485-FCBF0F41250F}" srcOrd="1" destOrd="0" parTransId="{06DBE494-9B4F-A941-8350-3A194A55EEB4}" sibTransId="{03EB4A7A-2E79-FA4F-82C3-04A512317FB3}"/>
    <dgm:cxn modelId="{977E949F-41E1-2547-BFAE-453A525BD3C7}" type="presOf" srcId="{DD36B169-AE56-0B4E-ABDB-E9EF6B07EF10}" destId="{07E37B07-0AE0-8C49-8179-53C97508ED67}" srcOrd="0" destOrd="0" presId="urn:microsoft.com/office/officeart/2005/8/layout/hProcess4"/>
    <dgm:cxn modelId="{FAC08E35-E49C-094A-9F96-8A55904379BC}" type="presOf" srcId="{96702345-DFDA-1647-80B6-40E3058240A8}" destId="{198F176D-0288-3944-93DE-3C789EA55E35}" srcOrd="1" destOrd="1" presId="urn:microsoft.com/office/officeart/2005/8/layout/hProcess4"/>
    <dgm:cxn modelId="{D6F00EDA-11A3-444F-914D-7A17415849E5}" type="presOf" srcId="{038EB10A-644E-DB4E-8CAA-4709A510BA58}" destId="{B0DDEC13-ACE4-4742-AF15-9777191C54CE}" srcOrd="0" destOrd="0" presId="urn:microsoft.com/office/officeart/2005/8/layout/hProcess4"/>
    <dgm:cxn modelId="{D63FB7CF-1542-9E41-A572-B7A31F6AB27B}" type="presOf" srcId="{0844B4D1-CA7F-174A-BDCD-E27A09268ECD}" destId="{EC4E25C6-C3D7-4B4B-8BC5-92A960D631E0}" srcOrd="0" destOrd="1" presId="urn:microsoft.com/office/officeart/2005/8/layout/hProcess4"/>
    <dgm:cxn modelId="{4377503C-52D7-D144-AADB-05F7240021C3}" type="presParOf" srcId="{6449CC79-290B-2C4C-8CA9-111520A902CC}" destId="{621CF70D-0449-C146-98C2-8438753DD60E}" srcOrd="0" destOrd="0" presId="urn:microsoft.com/office/officeart/2005/8/layout/hProcess4"/>
    <dgm:cxn modelId="{2DE7894F-3084-364C-AD73-93166E6F0704}" type="presParOf" srcId="{6449CC79-290B-2C4C-8CA9-111520A902CC}" destId="{C9061972-420F-F645-B6FA-E3EF5FD0FD28}" srcOrd="1" destOrd="0" presId="urn:microsoft.com/office/officeart/2005/8/layout/hProcess4"/>
    <dgm:cxn modelId="{830D8959-7482-5340-A12F-CFE022DB0AA7}" type="presParOf" srcId="{6449CC79-290B-2C4C-8CA9-111520A902CC}" destId="{56B69327-2698-7043-9660-10512895DAC9}" srcOrd="2" destOrd="0" presId="urn:microsoft.com/office/officeart/2005/8/layout/hProcess4"/>
    <dgm:cxn modelId="{5C8D817A-640F-6445-9B0E-1224BBEB7859}" type="presParOf" srcId="{56B69327-2698-7043-9660-10512895DAC9}" destId="{1EA13405-CC13-CC4E-9C2D-3CF3E5B9EDAF}" srcOrd="0" destOrd="0" presId="urn:microsoft.com/office/officeart/2005/8/layout/hProcess4"/>
    <dgm:cxn modelId="{027D7EB3-6224-1F48-B0D0-2FDC08215CAD}" type="presParOf" srcId="{1EA13405-CC13-CC4E-9C2D-3CF3E5B9EDAF}" destId="{E1C2033E-F292-8B44-AC82-901E0AF85150}" srcOrd="0" destOrd="0" presId="urn:microsoft.com/office/officeart/2005/8/layout/hProcess4"/>
    <dgm:cxn modelId="{E167B5DD-6350-E140-8CE2-73B5CDF1A3C1}" type="presParOf" srcId="{1EA13405-CC13-CC4E-9C2D-3CF3E5B9EDAF}" destId="{5E1494A8-77FB-CC45-AD26-121A0E33EB57}" srcOrd="1" destOrd="0" presId="urn:microsoft.com/office/officeart/2005/8/layout/hProcess4"/>
    <dgm:cxn modelId="{15D7291B-6978-3D45-973A-FFE03C3ACA7F}" type="presParOf" srcId="{1EA13405-CC13-CC4E-9C2D-3CF3E5B9EDAF}" destId="{21272368-4EBF-7B4A-9965-9A6EF6E6DE86}" srcOrd="2" destOrd="0" presId="urn:microsoft.com/office/officeart/2005/8/layout/hProcess4"/>
    <dgm:cxn modelId="{6DEAC740-1C12-AE4E-905E-5D4F57AEF615}" type="presParOf" srcId="{1EA13405-CC13-CC4E-9C2D-3CF3E5B9EDAF}" destId="{76846BB1-C877-DA42-B78C-85598899D6F0}" srcOrd="3" destOrd="0" presId="urn:microsoft.com/office/officeart/2005/8/layout/hProcess4"/>
    <dgm:cxn modelId="{1EA0C787-6E73-1347-924E-29F72652A44E}" type="presParOf" srcId="{1EA13405-CC13-CC4E-9C2D-3CF3E5B9EDAF}" destId="{466D5B83-7867-4D4F-89F2-ADF34CF8CF8A}" srcOrd="4" destOrd="0" presId="urn:microsoft.com/office/officeart/2005/8/layout/hProcess4"/>
    <dgm:cxn modelId="{582ED09B-05DF-BE46-9D6B-11065352232F}" type="presParOf" srcId="{56B69327-2698-7043-9660-10512895DAC9}" destId="{C34A02AC-E43B-E64A-98B7-D7F0F68A5B18}" srcOrd="1" destOrd="0" presId="urn:microsoft.com/office/officeart/2005/8/layout/hProcess4"/>
    <dgm:cxn modelId="{F292F9B3-0A97-0A40-9FD1-54CE93F4CE15}" type="presParOf" srcId="{56B69327-2698-7043-9660-10512895DAC9}" destId="{4A4558D9-3FD3-ED46-95DE-08209FB6637F}" srcOrd="2" destOrd="0" presId="urn:microsoft.com/office/officeart/2005/8/layout/hProcess4"/>
    <dgm:cxn modelId="{E8D945C2-8EB1-ED44-83EC-CDC29C36DCDB}" type="presParOf" srcId="{4A4558D9-3FD3-ED46-95DE-08209FB6637F}" destId="{EC1269B5-1B55-6C4D-BF17-66F0155C1BCA}" srcOrd="0" destOrd="0" presId="urn:microsoft.com/office/officeart/2005/8/layout/hProcess4"/>
    <dgm:cxn modelId="{5EA89A01-6CA1-D848-8FE5-41CFE3AF63FE}" type="presParOf" srcId="{4A4558D9-3FD3-ED46-95DE-08209FB6637F}" destId="{36141795-4C13-D945-B456-B45C0C6D7F95}" srcOrd="1" destOrd="0" presId="urn:microsoft.com/office/officeart/2005/8/layout/hProcess4"/>
    <dgm:cxn modelId="{A26DDAFC-7213-6746-9B02-A1ABA451093F}" type="presParOf" srcId="{4A4558D9-3FD3-ED46-95DE-08209FB6637F}" destId="{80C8407A-3087-9F42-A7EC-F81A6FC9F406}" srcOrd="2" destOrd="0" presId="urn:microsoft.com/office/officeart/2005/8/layout/hProcess4"/>
    <dgm:cxn modelId="{08DD3B8E-6510-3A42-919E-4A4A0620D3A4}" type="presParOf" srcId="{4A4558D9-3FD3-ED46-95DE-08209FB6637F}" destId="{833E1A4D-C856-494C-9310-79D28A7B3343}" srcOrd="3" destOrd="0" presId="urn:microsoft.com/office/officeart/2005/8/layout/hProcess4"/>
    <dgm:cxn modelId="{67466B72-3E14-E94C-94C0-4799C09F8920}" type="presParOf" srcId="{4A4558D9-3FD3-ED46-95DE-08209FB6637F}" destId="{3936B297-C5C5-5949-9914-7E911C597C9D}" srcOrd="4" destOrd="0" presId="urn:microsoft.com/office/officeart/2005/8/layout/hProcess4"/>
    <dgm:cxn modelId="{EF4524C2-40A9-B04C-B526-A34E187EB618}" type="presParOf" srcId="{56B69327-2698-7043-9660-10512895DAC9}" destId="{B4D2EF6E-4EBE-AF40-9923-764B9DA51EAC}" srcOrd="3" destOrd="0" presId="urn:microsoft.com/office/officeart/2005/8/layout/hProcess4"/>
    <dgm:cxn modelId="{A84389FF-4ED8-7540-A238-15FAB2C572FA}" type="presParOf" srcId="{56B69327-2698-7043-9660-10512895DAC9}" destId="{810CAA4B-FF78-574A-B030-B748D6FC346C}" srcOrd="4" destOrd="0" presId="urn:microsoft.com/office/officeart/2005/8/layout/hProcess4"/>
    <dgm:cxn modelId="{5BCBD0AE-34BD-DA49-96E3-707BB4AD4AF8}" type="presParOf" srcId="{810CAA4B-FF78-574A-B030-B748D6FC346C}" destId="{82B6BBA4-3902-3541-9766-9B7AC1700637}" srcOrd="0" destOrd="0" presId="urn:microsoft.com/office/officeart/2005/8/layout/hProcess4"/>
    <dgm:cxn modelId="{1EFC0E62-4C3F-034C-9ADF-3DDC18FE331C}" type="presParOf" srcId="{810CAA4B-FF78-574A-B030-B748D6FC346C}" destId="{5886DE9C-0FE9-8645-B5F4-7A2FAC18D667}" srcOrd="1" destOrd="0" presId="urn:microsoft.com/office/officeart/2005/8/layout/hProcess4"/>
    <dgm:cxn modelId="{35793C4D-8BDE-8745-BA31-DE8E745B088B}" type="presParOf" srcId="{810CAA4B-FF78-574A-B030-B748D6FC346C}" destId="{198F176D-0288-3944-93DE-3C789EA55E35}" srcOrd="2" destOrd="0" presId="urn:microsoft.com/office/officeart/2005/8/layout/hProcess4"/>
    <dgm:cxn modelId="{0716020A-DB9E-E440-B1A9-21C4828886AC}" type="presParOf" srcId="{810CAA4B-FF78-574A-B030-B748D6FC346C}" destId="{37E7FABF-9336-9C40-96DB-B62B61DD4613}" srcOrd="3" destOrd="0" presId="urn:microsoft.com/office/officeart/2005/8/layout/hProcess4"/>
    <dgm:cxn modelId="{7496ED43-6170-1B45-B7C6-D08EB674CAD2}" type="presParOf" srcId="{810CAA4B-FF78-574A-B030-B748D6FC346C}" destId="{98921006-062B-D04B-8061-CB7171C8FB23}" srcOrd="4" destOrd="0" presId="urn:microsoft.com/office/officeart/2005/8/layout/hProcess4"/>
    <dgm:cxn modelId="{7914BDCB-3216-B74A-BA16-1FDF78238DFF}" type="presParOf" srcId="{56B69327-2698-7043-9660-10512895DAC9}" destId="{07E37B07-0AE0-8C49-8179-53C97508ED67}" srcOrd="5" destOrd="0" presId="urn:microsoft.com/office/officeart/2005/8/layout/hProcess4"/>
    <dgm:cxn modelId="{DED74F10-3AB3-E24A-88D2-4F03D078ED47}" type="presParOf" srcId="{56B69327-2698-7043-9660-10512895DAC9}" destId="{89C609CB-DB52-9140-9A83-E83B0C63256E}" srcOrd="6" destOrd="0" presId="urn:microsoft.com/office/officeart/2005/8/layout/hProcess4"/>
    <dgm:cxn modelId="{A08971B7-8451-DF44-8F8D-8A0215EAA5B7}" type="presParOf" srcId="{89C609CB-DB52-9140-9A83-E83B0C63256E}" destId="{DA87C07A-8414-4B40-B693-21907C362F41}" srcOrd="0" destOrd="0" presId="urn:microsoft.com/office/officeart/2005/8/layout/hProcess4"/>
    <dgm:cxn modelId="{DF755580-E2D4-104B-9076-0C6E7DDD55FF}" type="presParOf" srcId="{89C609CB-DB52-9140-9A83-E83B0C63256E}" destId="{B0DDEC13-ACE4-4742-AF15-9777191C54CE}" srcOrd="1" destOrd="0" presId="urn:microsoft.com/office/officeart/2005/8/layout/hProcess4"/>
    <dgm:cxn modelId="{167A36F5-3D6F-2342-B588-8DDBA28B32F2}" type="presParOf" srcId="{89C609CB-DB52-9140-9A83-E83B0C63256E}" destId="{C57FC684-C526-084E-899D-267C4BEFD848}" srcOrd="2" destOrd="0" presId="urn:microsoft.com/office/officeart/2005/8/layout/hProcess4"/>
    <dgm:cxn modelId="{C1FF1E9D-C40E-494E-A04A-C104C291E81D}" type="presParOf" srcId="{89C609CB-DB52-9140-9A83-E83B0C63256E}" destId="{961E70B4-4CE0-EC49-99DE-1D5C9F9F9D7C}" srcOrd="3" destOrd="0" presId="urn:microsoft.com/office/officeart/2005/8/layout/hProcess4"/>
    <dgm:cxn modelId="{3FA056E1-9CD5-AA4B-AFAF-3BBB4F528ABB}" type="presParOf" srcId="{89C609CB-DB52-9140-9A83-E83B0C63256E}" destId="{E1F525B9-4FC2-8A45-885E-506324430CE6}" srcOrd="4" destOrd="0" presId="urn:microsoft.com/office/officeart/2005/8/layout/hProcess4"/>
    <dgm:cxn modelId="{5DB38AAB-3D0D-A84C-AAF2-2909D0F00C9D}" type="presParOf" srcId="{56B69327-2698-7043-9660-10512895DAC9}" destId="{1924B303-8A8F-D04A-9B5A-F833EB6F6268}" srcOrd="7" destOrd="0" presId="urn:microsoft.com/office/officeart/2005/8/layout/hProcess4"/>
    <dgm:cxn modelId="{D19C44A8-3F93-744F-B6B7-A833875AFC58}" type="presParOf" srcId="{56B69327-2698-7043-9660-10512895DAC9}" destId="{080E139D-8A22-1E4D-9EAC-669F10EF0CFC}" srcOrd="8" destOrd="0" presId="urn:microsoft.com/office/officeart/2005/8/layout/hProcess4"/>
    <dgm:cxn modelId="{1572E986-7F83-3C44-AF4D-300041654B99}" type="presParOf" srcId="{080E139D-8A22-1E4D-9EAC-669F10EF0CFC}" destId="{0FDC13F9-A5ED-7E49-A88B-BDBC1340BE81}" srcOrd="0" destOrd="0" presId="urn:microsoft.com/office/officeart/2005/8/layout/hProcess4"/>
    <dgm:cxn modelId="{FFA5D3EC-D9E3-AF4B-9CF2-150F1C0A9A8D}" type="presParOf" srcId="{080E139D-8A22-1E4D-9EAC-669F10EF0CFC}" destId="{EC4E25C6-C3D7-4B4B-8BC5-92A960D631E0}" srcOrd="1" destOrd="0" presId="urn:microsoft.com/office/officeart/2005/8/layout/hProcess4"/>
    <dgm:cxn modelId="{08731828-6165-294B-BB5C-54DBE539C086}" type="presParOf" srcId="{080E139D-8A22-1E4D-9EAC-669F10EF0CFC}" destId="{54263D70-AF5F-4F48-A0C6-145BE4674821}" srcOrd="2" destOrd="0" presId="urn:microsoft.com/office/officeart/2005/8/layout/hProcess4"/>
    <dgm:cxn modelId="{FF81D486-247A-5846-B943-41D6289C91FD}" type="presParOf" srcId="{080E139D-8A22-1E4D-9EAC-669F10EF0CFC}" destId="{AF6505CF-267F-3E45-B6F3-BA7036ABB4F7}" srcOrd="3" destOrd="0" presId="urn:microsoft.com/office/officeart/2005/8/layout/hProcess4"/>
    <dgm:cxn modelId="{01784E5D-547D-C04F-A3DE-32E240D76EC9}" type="presParOf" srcId="{080E139D-8A22-1E4D-9EAC-669F10EF0CFC}" destId="{D83900E5-6697-DA46-8463-122A3A134EC6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F66F3F0A-1C15-E74A-9ED8-1C7F6C51F1E3}" type="doc">
      <dgm:prSet loTypeId="urn:microsoft.com/office/officeart/2005/8/layout/hProcess4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2CC6D2-B98E-B54F-BB66-3C8F5723C55B}">
      <dgm:prSet phldrT="[Text]"/>
      <dgm:spPr/>
      <dgm:t>
        <a:bodyPr/>
        <a:lstStyle/>
        <a:p>
          <a:r>
            <a:rPr lang="en-US" dirty="0" smtClean="0"/>
            <a:t>Question</a:t>
          </a:r>
          <a:endParaRPr lang="en-US" dirty="0"/>
        </a:p>
      </dgm:t>
    </dgm:pt>
    <dgm:pt modelId="{14EE423B-2BB3-C246-89D8-AEA896771908}" type="parTrans" cxnId="{56783913-8DBE-684E-8856-DE724D4EFF6B}">
      <dgm:prSet/>
      <dgm:spPr/>
      <dgm:t>
        <a:bodyPr/>
        <a:lstStyle/>
        <a:p>
          <a:endParaRPr lang="en-US"/>
        </a:p>
      </dgm:t>
    </dgm:pt>
    <dgm:pt modelId="{5409A5A3-5DD3-8746-8672-D50EA6887A73}" type="sibTrans" cxnId="{56783913-8DBE-684E-8856-DE724D4EFF6B}">
      <dgm:prSet/>
      <dgm:spPr/>
      <dgm:t>
        <a:bodyPr/>
        <a:lstStyle/>
        <a:p>
          <a:endParaRPr lang="en-US"/>
        </a:p>
      </dgm:t>
    </dgm:pt>
    <dgm:pt modelId="{F49B7C8A-B6E9-0C41-986A-7E2BBFCE2626}">
      <dgm:prSet phldrT="[Text]"/>
      <dgm:spPr/>
      <dgm:t>
        <a:bodyPr/>
        <a:lstStyle/>
        <a:p>
          <a:r>
            <a:rPr lang="en-US" dirty="0" smtClean="0"/>
            <a:t>Is it the right question?</a:t>
          </a:r>
          <a:endParaRPr lang="en-US" dirty="0"/>
        </a:p>
      </dgm:t>
    </dgm:pt>
    <dgm:pt modelId="{C60332B2-008D-FA45-BD91-DDC8B8AC5BEC}" type="parTrans" cxnId="{FEE64BC9-C8FC-A146-863D-06FAE4FF21A9}">
      <dgm:prSet/>
      <dgm:spPr/>
      <dgm:t>
        <a:bodyPr/>
        <a:lstStyle/>
        <a:p>
          <a:endParaRPr lang="en-US"/>
        </a:p>
      </dgm:t>
    </dgm:pt>
    <dgm:pt modelId="{7C3ADDFE-F3E3-1B47-A608-9A4B4C543456}" type="sibTrans" cxnId="{FEE64BC9-C8FC-A146-863D-06FAE4FF21A9}">
      <dgm:prSet/>
      <dgm:spPr/>
      <dgm:t>
        <a:bodyPr/>
        <a:lstStyle/>
        <a:p>
          <a:endParaRPr lang="en-US"/>
        </a:p>
      </dgm:t>
    </dgm:pt>
    <dgm:pt modelId="{772A7CAF-F731-154C-9D08-04404389A7FA}">
      <dgm:prSet phldrT="[Text]"/>
      <dgm:spPr/>
      <dgm:t>
        <a:bodyPr/>
        <a:lstStyle/>
        <a:p>
          <a:r>
            <a:rPr lang="en-US" dirty="0" smtClean="0"/>
            <a:t>Collect Data </a:t>
          </a:r>
          <a:endParaRPr lang="en-US" dirty="0"/>
        </a:p>
      </dgm:t>
    </dgm:pt>
    <dgm:pt modelId="{2DE477F5-F549-CE49-B225-6D9456D38E66}" type="parTrans" cxnId="{901506C5-DA0E-0944-9C97-EB37C2BB16A5}">
      <dgm:prSet/>
      <dgm:spPr/>
      <dgm:t>
        <a:bodyPr/>
        <a:lstStyle/>
        <a:p>
          <a:endParaRPr lang="en-US"/>
        </a:p>
      </dgm:t>
    </dgm:pt>
    <dgm:pt modelId="{CDCF1663-307D-0547-98CD-B8C3B9F1B8D4}" type="sibTrans" cxnId="{901506C5-DA0E-0944-9C97-EB37C2BB16A5}">
      <dgm:prSet/>
      <dgm:spPr/>
      <dgm:t>
        <a:bodyPr/>
        <a:lstStyle/>
        <a:p>
          <a:endParaRPr lang="en-US"/>
        </a:p>
      </dgm:t>
    </dgm:pt>
    <dgm:pt modelId="{B6E981B7-8FE4-A341-8258-106DC22CD1CE}">
      <dgm:prSet phldrT="[Text]"/>
      <dgm:spPr/>
      <dgm:t>
        <a:bodyPr/>
        <a:lstStyle/>
        <a:p>
          <a:r>
            <a:rPr lang="en-US" dirty="0" smtClean="0"/>
            <a:t>Is it the right data for the question?</a:t>
          </a:r>
          <a:endParaRPr lang="en-US" dirty="0"/>
        </a:p>
      </dgm:t>
    </dgm:pt>
    <dgm:pt modelId="{0D3401E0-C7CC-E24A-9FD0-FCDDD591AB22}" type="parTrans" cxnId="{CA5990C3-7C72-1745-B395-7FCB8D50BB74}">
      <dgm:prSet/>
      <dgm:spPr/>
      <dgm:t>
        <a:bodyPr/>
        <a:lstStyle/>
        <a:p>
          <a:endParaRPr lang="en-US"/>
        </a:p>
      </dgm:t>
    </dgm:pt>
    <dgm:pt modelId="{9FC0FC7F-312E-E349-9169-35A361F0DA69}" type="sibTrans" cxnId="{CA5990C3-7C72-1745-B395-7FCB8D50BB74}">
      <dgm:prSet/>
      <dgm:spPr/>
      <dgm:t>
        <a:bodyPr/>
        <a:lstStyle/>
        <a:p>
          <a:endParaRPr lang="en-US"/>
        </a:p>
      </dgm:t>
    </dgm:pt>
    <dgm:pt modelId="{E4A99842-9B9B-2B46-8485-FCBF0F41250F}">
      <dgm:prSet phldrT="[Text]"/>
      <dgm:spPr/>
      <dgm:t>
        <a:bodyPr/>
        <a:lstStyle/>
        <a:p>
          <a:r>
            <a:rPr lang="en-US" dirty="0" smtClean="0"/>
            <a:t>How hard/easy is it to collect?</a:t>
          </a:r>
          <a:endParaRPr lang="en-US" dirty="0"/>
        </a:p>
      </dgm:t>
    </dgm:pt>
    <dgm:pt modelId="{06DBE494-9B4F-A941-8350-3A194A55EEB4}" type="parTrans" cxnId="{3EFE4367-F85A-4F4B-B566-8D8AB097B96E}">
      <dgm:prSet/>
      <dgm:spPr/>
      <dgm:t>
        <a:bodyPr/>
        <a:lstStyle/>
        <a:p>
          <a:endParaRPr lang="en-US"/>
        </a:p>
      </dgm:t>
    </dgm:pt>
    <dgm:pt modelId="{03EB4A7A-2E79-FA4F-82C3-04A512317FB3}" type="sibTrans" cxnId="{3EFE4367-F85A-4F4B-B566-8D8AB097B96E}">
      <dgm:prSet/>
      <dgm:spPr/>
      <dgm:t>
        <a:bodyPr/>
        <a:lstStyle/>
        <a:p>
          <a:endParaRPr lang="en-US"/>
        </a:p>
      </dgm:t>
    </dgm:pt>
    <dgm:pt modelId="{A4AFF6F9-A417-A941-BFE3-ADE813910EFB}">
      <dgm:prSet phldrT="[Text]"/>
      <dgm:spPr/>
      <dgm:t>
        <a:bodyPr/>
        <a:lstStyle/>
        <a:p>
          <a:r>
            <a:rPr lang="en-US" dirty="0" smtClean="0"/>
            <a:t>Clean Data</a:t>
          </a:r>
          <a:endParaRPr lang="en-US" dirty="0"/>
        </a:p>
      </dgm:t>
    </dgm:pt>
    <dgm:pt modelId="{5BEC0F89-EAFA-2F44-9A41-7BDA98F6495D}" type="parTrans" cxnId="{1C9C4B66-D5D2-5A4A-A9E6-0A9C2AC7F7D0}">
      <dgm:prSet/>
      <dgm:spPr/>
      <dgm:t>
        <a:bodyPr/>
        <a:lstStyle/>
        <a:p>
          <a:endParaRPr lang="en-US"/>
        </a:p>
      </dgm:t>
    </dgm:pt>
    <dgm:pt modelId="{DD36B169-AE56-0B4E-ABDB-E9EF6B07EF10}" type="sibTrans" cxnId="{1C9C4B66-D5D2-5A4A-A9E6-0A9C2AC7F7D0}">
      <dgm:prSet/>
      <dgm:spPr/>
      <dgm:t>
        <a:bodyPr/>
        <a:lstStyle/>
        <a:p>
          <a:endParaRPr lang="en-US"/>
        </a:p>
      </dgm:t>
    </dgm:pt>
    <dgm:pt modelId="{61377071-7ED6-E34A-98C6-091717535A26}">
      <dgm:prSet phldrT="[Text]"/>
      <dgm:spPr/>
      <dgm:t>
        <a:bodyPr/>
        <a:lstStyle/>
        <a:p>
          <a:r>
            <a:rPr lang="en-US" dirty="0" smtClean="0"/>
            <a:t>What flaws exist in the data?</a:t>
          </a:r>
          <a:endParaRPr lang="en-US" dirty="0"/>
        </a:p>
      </dgm:t>
    </dgm:pt>
    <dgm:pt modelId="{E2C4EA14-114F-A948-8692-7DDFA861877D}" type="parTrans" cxnId="{8B9E4FA1-AD39-E740-93F5-FF6BE8EDE4BF}">
      <dgm:prSet/>
      <dgm:spPr/>
      <dgm:t>
        <a:bodyPr/>
        <a:lstStyle/>
        <a:p>
          <a:endParaRPr lang="en-US"/>
        </a:p>
      </dgm:t>
    </dgm:pt>
    <dgm:pt modelId="{932A951E-CD3A-6347-9019-72DACF0B3282}" type="sibTrans" cxnId="{8B9E4FA1-AD39-E740-93F5-FF6BE8EDE4BF}">
      <dgm:prSet/>
      <dgm:spPr/>
      <dgm:t>
        <a:bodyPr/>
        <a:lstStyle/>
        <a:p>
          <a:endParaRPr lang="en-US"/>
        </a:p>
      </dgm:t>
    </dgm:pt>
    <dgm:pt modelId="{96702345-DFDA-1647-80B6-40E3058240A8}">
      <dgm:prSet phldrT="[Text]"/>
      <dgm:spPr/>
      <dgm:t>
        <a:bodyPr/>
        <a:lstStyle/>
        <a:p>
          <a:r>
            <a:rPr lang="en-US" dirty="0" smtClean="0"/>
            <a:t>How do we address them?</a:t>
          </a:r>
          <a:endParaRPr lang="en-US" dirty="0"/>
        </a:p>
      </dgm:t>
    </dgm:pt>
    <dgm:pt modelId="{97DDA595-433D-CF43-9557-4D628F6ED951}" type="parTrans" cxnId="{EB0102EE-31E4-E84A-A274-98589CF3DCC0}">
      <dgm:prSet/>
      <dgm:spPr/>
      <dgm:t>
        <a:bodyPr/>
        <a:lstStyle/>
        <a:p>
          <a:endParaRPr lang="en-US"/>
        </a:p>
      </dgm:t>
    </dgm:pt>
    <dgm:pt modelId="{53296058-BB7F-CD42-A789-C1410FCCFFD3}" type="sibTrans" cxnId="{EB0102EE-31E4-E84A-A274-98589CF3DCC0}">
      <dgm:prSet/>
      <dgm:spPr/>
      <dgm:t>
        <a:bodyPr/>
        <a:lstStyle/>
        <a:p>
          <a:endParaRPr lang="en-US"/>
        </a:p>
      </dgm:t>
    </dgm:pt>
    <dgm:pt modelId="{543FA186-8297-E14F-921E-FC450F990E3D}">
      <dgm:prSet phldrT="[Text]"/>
      <dgm:spPr/>
      <dgm:t>
        <a:bodyPr/>
        <a:lstStyle/>
        <a:p>
          <a:r>
            <a:rPr lang="en-US" dirty="0" smtClean="0"/>
            <a:t>Is it answerable?</a:t>
          </a:r>
          <a:endParaRPr lang="en-US" dirty="0"/>
        </a:p>
      </dgm:t>
    </dgm:pt>
    <dgm:pt modelId="{23D9431F-A102-5245-9275-5A30E6CBEC50}" type="parTrans" cxnId="{33B24D4A-4F96-F848-A29F-E80E446EB663}">
      <dgm:prSet/>
      <dgm:spPr/>
      <dgm:t>
        <a:bodyPr/>
        <a:lstStyle/>
        <a:p>
          <a:endParaRPr lang="en-US"/>
        </a:p>
      </dgm:t>
    </dgm:pt>
    <dgm:pt modelId="{213AC036-96C0-C044-85C9-6D97648B9986}" type="sibTrans" cxnId="{33B24D4A-4F96-F848-A29F-E80E446EB663}">
      <dgm:prSet/>
      <dgm:spPr/>
      <dgm:t>
        <a:bodyPr/>
        <a:lstStyle/>
        <a:p>
          <a:endParaRPr lang="en-US"/>
        </a:p>
      </dgm:t>
    </dgm:pt>
    <dgm:pt modelId="{535F9186-0A73-224A-9E08-894391CF2688}">
      <dgm:prSet phldrT="[Text]"/>
      <dgm:spPr/>
      <dgm:t>
        <a:bodyPr/>
        <a:lstStyle/>
        <a:p>
          <a:r>
            <a:rPr lang="en-US" dirty="0" smtClean="0"/>
            <a:t>Explore Data</a:t>
          </a:r>
          <a:endParaRPr lang="en-US" dirty="0"/>
        </a:p>
      </dgm:t>
    </dgm:pt>
    <dgm:pt modelId="{D02C344E-08DE-544A-AA08-F134DDCC9689}" type="parTrans" cxnId="{694D70AB-7169-8C4B-BC65-2195EC292A5B}">
      <dgm:prSet/>
      <dgm:spPr/>
      <dgm:t>
        <a:bodyPr/>
        <a:lstStyle/>
        <a:p>
          <a:endParaRPr lang="en-US"/>
        </a:p>
      </dgm:t>
    </dgm:pt>
    <dgm:pt modelId="{9B9D8594-1AC0-A941-BC04-F6341B2AA92A}" type="sibTrans" cxnId="{694D70AB-7169-8C4B-BC65-2195EC292A5B}">
      <dgm:prSet/>
      <dgm:spPr/>
      <dgm:t>
        <a:bodyPr/>
        <a:lstStyle/>
        <a:p>
          <a:endParaRPr lang="en-US"/>
        </a:p>
      </dgm:t>
    </dgm:pt>
    <dgm:pt modelId="{038EB10A-644E-DB4E-8CAA-4709A510BA58}">
      <dgm:prSet phldrT="[Text]"/>
      <dgm:spPr/>
      <dgm:t>
        <a:bodyPr/>
        <a:lstStyle/>
        <a:p>
          <a:r>
            <a:rPr lang="en-US" dirty="0" smtClean="0"/>
            <a:t>Intuition</a:t>
          </a:r>
          <a:endParaRPr lang="en-US" dirty="0"/>
        </a:p>
      </dgm:t>
    </dgm:pt>
    <dgm:pt modelId="{754CB3E8-63E3-4046-B166-36A1523B403A}" type="parTrans" cxnId="{1D920F8F-CDE7-3840-B5E7-DDFAC23DB580}">
      <dgm:prSet/>
      <dgm:spPr/>
      <dgm:t>
        <a:bodyPr/>
        <a:lstStyle/>
        <a:p>
          <a:endParaRPr lang="en-US"/>
        </a:p>
      </dgm:t>
    </dgm:pt>
    <dgm:pt modelId="{B1A6AA75-6512-FC47-90B7-043776E75AC9}" type="sibTrans" cxnId="{1D920F8F-CDE7-3840-B5E7-DDFAC23DB580}">
      <dgm:prSet/>
      <dgm:spPr/>
      <dgm:t>
        <a:bodyPr/>
        <a:lstStyle/>
        <a:p>
          <a:endParaRPr lang="en-US"/>
        </a:p>
      </dgm:t>
    </dgm:pt>
    <dgm:pt modelId="{B45DD5DC-97C3-DE45-8192-C0175C7EC9DE}">
      <dgm:prSet phldrT="[Text]"/>
      <dgm:spPr/>
      <dgm:t>
        <a:bodyPr/>
        <a:lstStyle/>
        <a:p>
          <a:r>
            <a:rPr lang="en-US" dirty="0" smtClean="0"/>
            <a:t>Use data</a:t>
          </a:r>
          <a:endParaRPr lang="en-US" dirty="0"/>
        </a:p>
      </dgm:t>
    </dgm:pt>
    <dgm:pt modelId="{BD26DE9C-68B0-C140-86A2-E66982C56161}" type="parTrans" cxnId="{7C7EC49C-3371-1A45-ACE6-332F518CE82A}">
      <dgm:prSet/>
      <dgm:spPr/>
      <dgm:t>
        <a:bodyPr/>
        <a:lstStyle/>
        <a:p>
          <a:endParaRPr lang="en-US"/>
        </a:p>
      </dgm:t>
    </dgm:pt>
    <dgm:pt modelId="{3F018087-99EC-0E44-90C1-F60D3D775776}" type="sibTrans" cxnId="{7C7EC49C-3371-1A45-ACE6-332F518CE82A}">
      <dgm:prSet/>
      <dgm:spPr/>
      <dgm:t>
        <a:bodyPr/>
        <a:lstStyle/>
        <a:p>
          <a:endParaRPr lang="en-US"/>
        </a:p>
      </dgm:t>
    </dgm:pt>
    <dgm:pt modelId="{86EF93F1-022E-7B4B-991F-7530BF2240D4}">
      <dgm:prSet phldrT="[Text]"/>
      <dgm:spPr/>
      <dgm:t>
        <a:bodyPr/>
        <a:lstStyle/>
        <a:p>
          <a:r>
            <a:rPr lang="en-US" dirty="0" smtClean="0"/>
            <a:t>Communicate/Predict/…</a:t>
          </a:r>
          <a:endParaRPr lang="en-US" dirty="0"/>
        </a:p>
      </dgm:t>
    </dgm:pt>
    <dgm:pt modelId="{92C779C5-3AE7-F549-9B26-A9C463EC83BB}" type="parTrans" cxnId="{D2613003-AF43-9949-A484-B82C78F1382D}">
      <dgm:prSet/>
      <dgm:spPr/>
      <dgm:t>
        <a:bodyPr/>
        <a:lstStyle/>
        <a:p>
          <a:endParaRPr lang="en-US"/>
        </a:p>
      </dgm:t>
    </dgm:pt>
    <dgm:pt modelId="{F0F5B36E-8DD1-9A47-AFDE-CCD638AEEF2A}" type="sibTrans" cxnId="{D2613003-AF43-9949-A484-B82C78F1382D}">
      <dgm:prSet/>
      <dgm:spPr/>
      <dgm:t>
        <a:bodyPr/>
        <a:lstStyle/>
        <a:p>
          <a:endParaRPr lang="en-US"/>
        </a:p>
      </dgm:t>
    </dgm:pt>
    <dgm:pt modelId="{275BFCF4-E366-6B4B-95D9-209532FA77C3}">
      <dgm:prSet phldrT="[Text]"/>
      <dgm:spPr/>
      <dgm:t>
        <a:bodyPr/>
        <a:lstStyle/>
        <a:p>
          <a:r>
            <a:rPr lang="en-US" dirty="0" smtClean="0"/>
            <a:t>Stats/Graphs/ML</a:t>
          </a:r>
          <a:endParaRPr lang="en-US" dirty="0"/>
        </a:p>
      </dgm:t>
    </dgm:pt>
    <dgm:pt modelId="{ABA5C54E-9B3E-F94E-88F3-D2044A15C2A8}" type="parTrans" cxnId="{6D920115-61C7-2E46-9F83-1B92C718CF5B}">
      <dgm:prSet/>
      <dgm:spPr/>
      <dgm:t>
        <a:bodyPr/>
        <a:lstStyle/>
        <a:p>
          <a:endParaRPr lang="en-US"/>
        </a:p>
      </dgm:t>
    </dgm:pt>
    <dgm:pt modelId="{EE8BC570-AC8C-B443-973C-F1B93BA6F35B}" type="sibTrans" cxnId="{6D920115-61C7-2E46-9F83-1B92C718CF5B}">
      <dgm:prSet/>
      <dgm:spPr/>
      <dgm:t>
        <a:bodyPr/>
        <a:lstStyle/>
        <a:p>
          <a:endParaRPr lang="en-US"/>
        </a:p>
      </dgm:t>
    </dgm:pt>
    <dgm:pt modelId="{0844B4D1-CA7F-174A-BDCD-E27A09268ECD}">
      <dgm:prSet phldrT="[Text]"/>
      <dgm:spPr/>
      <dgm:t>
        <a:bodyPr/>
        <a:lstStyle/>
        <a:p>
          <a:r>
            <a:rPr lang="en-US" dirty="0" smtClean="0"/>
            <a:t>Report on Findings</a:t>
          </a:r>
          <a:endParaRPr lang="en-US" dirty="0"/>
        </a:p>
      </dgm:t>
    </dgm:pt>
    <dgm:pt modelId="{862EA118-D336-BC4D-9177-0F5C59C37FC9}" type="parTrans" cxnId="{35178D96-BA69-7147-971A-17B8488E88A9}">
      <dgm:prSet/>
      <dgm:spPr/>
      <dgm:t>
        <a:bodyPr/>
        <a:lstStyle/>
        <a:p>
          <a:endParaRPr lang="en-US"/>
        </a:p>
      </dgm:t>
    </dgm:pt>
    <dgm:pt modelId="{3726A29E-087D-1B4C-A622-5D0EA54617DD}" type="sibTrans" cxnId="{35178D96-BA69-7147-971A-17B8488E88A9}">
      <dgm:prSet/>
      <dgm:spPr/>
      <dgm:t>
        <a:bodyPr/>
        <a:lstStyle/>
        <a:p>
          <a:endParaRPr lang="en-US"/>
        </a:p>
      </dgm:t>
    </dgm:pt>
    <dgm:pt modelId="{7F8F23FC-F442-FB4A-AB06-B873A179219A}">
      <dgm:prSet phldrT="[Text]"/>
      <dgm:spPr/>
      <dgm:t>
        <a:bodyPr/>
        <a:lstStyle/>
        <a:p>
          <a:r>
            <a:rPr lang="en-US" smtClean="0"/>
            <a:t>Visualize</a:t>
          </a:r>
          <a:endParaRPr lang="en-US" dirty="0"/>
        </a:p>
      </dgm:t>
    </dgm:pt>
    <dgm:pt modelId="{4742E219-8D12-854C-AE44-9BA4E661164E}" type="parTrans" cxnId="{E0B87EC6-40DB-974D-90DE-BA88B58144D0}">
      <dgm:prSet/>
      <dgm:spPr/>
      <dgm:t>
        <a:bodyPr/>
        <a:lstStyle/>
        <a:p>
          <a:endParaRPr lang="en-US"/>
        </a:p>
      </dgm:t>
    </dgm:pt>
    <dgm:pt modelId="{68F4ADC8-32D0-5740-8836-A5386CB28FF8}" type="sibTrans" cxnId="{E0B87EC6-40DB-974D-90DE-BA88B58144D0}">
      <dgm:prSet/>
      <dgm:spPr/>
      <dgm:t>
        <a:bodyPr/>
        <a:lstStyle/>
        <a:p>
          <a:endParaRPr lang="en-US"/>
        </a:p>
      </dgm:t>
    </dgm:pt>
    <dgm:pt modelId="{6449CC79-290B-2C4C-8CA9-111520A902CC}" type="pres">
      <dgm:prSet presAssocID="{F66F3F0A-1C15-E74A-9ED8-1C7F6C51F1E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21CF70D-0449-C146-98C2-8438753DD60E}" type="pres">
      <dgm:prSet presAssocID="{F66F3F0A-1C15-E74A-9ED8-1C7F6C51F1E3}" presName="tSp" presStyleCnt="0"/>
      <dgm:spPr/>
    </dgm:pt>
    <dgm:pt modelId="{C9061972-420F-F645-B6FA-E3EF5FD0FD28}" type="pres">
      <dgm:prSet presAssocID="{F66F3F0A-1C15-E74A-9ED8-1C7F6C51F1E3}" presName="bSp" presStyleCnt="0"/>
      <dgm:spPr/>
    </dgm:pt>
    <dgm:pt modelId="{56B69327-2698-7043-9660-10512895DAC9}" type="pres">
      <dgm:prSet presAssocID="{F66F3F0A-1C15-E74A-9ED8-1C7F6C51F1E3}" presName="process" presStyleCnt="0"/>
      <dgm:spPr/>
    </dgm:pt>
    <dgm:pt modelId="{1EA13405-CC13-CC4E-9C2D-3CF3E5B9EDAF}" type="pres">
      <dgm:prSet presAssocID="{B62CC6D2-B98E-B54F-BB66-3C8F5723C55B}" presName="composite1" presStyleCnt="0"/>
      <dgm:spPr/>
    </dgm:pt>
    <dgm:pt modelId="{E1C2033E-F292-8B44-AC82-901E0AF85150}" type="pres">
      <dgm:prSet presAssocID="{B62CC6D2-B98E-B54F-BB66-3C8F5723C55B}" presName="dummyNode1" presStyleLbl="node1" presStyleIdx="0" presStyleCnt="5"/>
      <dgm:spPr/>
    </dgm:pt>
    <dgm:pt modelId="{5E1494A8-77FB-CC45-AD26-121A0E33EB57}" type="pres">
      <dgm:prSet presAssocID="{B62CC6D2-B98E-B54F-BB66-3C8F5723C55B}" presName="childNode1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272368-4EBF-7B4A-9965-9A6EF6E6DE86}" type="pres">
      <dgm:prSet presAssocID="{B62CC6D2-B98E-B54F-BB66-3C8F5723C55B}" presName="childNode1tx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846BB1-C877-DA42-B78C-85598899D6F0}" type="pres">
      <dgm:prSet presAssocID="{B62CC6D2-B98E-B54F-BB66-3C8F5723C55B}" presName="parentNode1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6D5B83-7867-4D4F-89F2-ADF34CF8CF8A}" type="pres">
      <dgm:prSet presAssocID="{B62CC6D2-B98E-B54F-BB66-3C8F5723C55B}" presName="connSite1" presStyleCnt="0"/>
      <dgm:spPr/>
    </dgm:pt>
    <dgm:pt modelId="{C34A02AC-E43B-E64A-98B7-D7F0F68A5B18}" type="pres">
      <dgm:prSet presAssocID="{5409A5A3-5DD3-8746-8672-D50EA6887A73}" presName="Name9" presStyleLbl="sibTrans2D1" presStyleIdx="0" presStyleCnt="4"/>
      <dgm:spPr/>
      <dgm:t>
        <a:bodyPr/>
        <a:lstStyle/>
        <a:p>
          <a:endParaRPr lang="en-US"/>
        </a:p>
      </dgm:t>
    </dgm:pt>
    <dgm:pt modelId="{4A4558D9-3FD3-ED46-95DE-08209FB6637F}" type="pres">
      <dgm:prSet presAssocID="{772A7CAF-F731-154C-9D08-04404389A7FA}" presName="composite2" presStyleCnt="0"/>
      <dgm:spPr/>
    </dgm:pt>
    <dgm:pt modelId="{EC1269B5-1B55-6C4D-BF17-66F0155C1BCA}" type="pres">
      <dgm:prSet presAssocID="{772A7CAF-F731-154C-9D08-04404389A7FA}" presName="dummyNode2" presStyleLbl="node1" presStyleIdx="0" presStyleCnt="5"/>
      <dgm:spPr/>
    </dgm:pt>
    <dgm:pt modelId="{36141795-4C13-D945-B456-B45C0C6D7F95}" type="pres">
      <dgm:prSet presAssocID="{772A7CAF-F731-154C-9D08-04404389A7FA}" presName="childNode2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C8407A-3087-9F42-A7EC-F81A6FC9F406}" type="pres">
      <dgm:prSet presAssocID="{772A7CAF-F731-154C-9D08-04404389A7FA}" presName="childNode2tx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3E1A4D-C856-494C-9310-79D28A7B3343}" type="pres">
      <dgm:prSet presAssocID="{772A7CAF-F731-154C-9D08-04404389A7FA}" presName="parentNode2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36B297-C5C5-5949-9914-7E911C597C9D}" type="pres">
      <dgm:prSet presAssocID="{772A7CAF-F731-154C-9D08-04404389A7FA}" presName="connSite2" presStyleCnt="0"/>
      <dgm:spPr/>
    </dgm:pt>
    <dgm:pt modelId="{B4D2EF6E-4EBE-AF40-9923-764B9DA51EAC}" type="pres">
      <dgm:prSet presAssocID="{CDCF1663-307D-0547-98CD-B8C3B9F1B8D4}" presName="Name18" presStyleLbl="sibTrans2D1" presStyleIdx="1" presStyleCnt="4"/>
      <dgm:spPr/>
      <dgm:t>
        <a:bodyPr/>
        <a:lstStyle/>
        <a:p>
          <a:endParaRPr lang="en-US"/>
        </a:p>
      </dgm:t>
    </dgm:pt>
    <dgm:pt modelId="{810CAA4B-FF78-574A-B030-B748D6FC346C}" type="pres">
      <dgm:prSet presAssocID="{A4AFF6F9-A417-A941-BFE3-ADE813910EFB}" presName="composite1" presStyleCnt="0"/>
      <dgm:spPr/>
    </dgm:pt>
    <dgm:pt modelId="{82B6BBA4-3902-3541-9766-9B7AC1700637}" type="pres">
      <dgm:prSet presAssocID="{A4AFF6F9-A417-A941-BFE3-ADE813910EFB}" presName="dummyNode1" presStyleLbl="node1" presStyleIdx="1" presStyleCnt="5"/>
      <dgm:spPr/>
    </dgm:pt>
    <dgm:pt modelId="{5886DE9C-0FE9-8645-B5F4-7A2FAC18D667}" type="pres">
      <dgm:prSet presAssocID="{A4AFF6F9-A417-A941-BFE3-ADE813910EFB}" presName="childNode1" presStyleLbl="b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8F176D-0288-3944-93DE-3C789EA55E35}" type="pres">
      <dgm:prSet presAssocID="{A4AFF6F9-A417-A941-BFE3-ADE813910EFB}" presName="childNode1tx" presStyleLbl="b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E7FABF-9336-9C40-96DB-B62B61DD4613}" type="pres">
      <dgm:prSet presAssocID="{A4AFF6F9-A417-A941-BFE3-ADE813910EFB}" presName="parentNode1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921006-062B-D04B-8061-CB7171C8FB23}" type="pres">
      <dgm:prSet presAssocID="{A4AFF6F9-A417-A941-BFE3-ADE813910EFB}" presName="connSite1" presStyleCnt="0"/>
      <dgm:spPr/>
    </dgm:pt>
    <dgm:pt modelId="{07E37B07-0AE0-8C49-8179-53C97508ED67}" type="pres">
      <dgm:prSet presAssocID="{DD36B169-AE56-0B4E-ABDB-E9EF6B07EF10}" presName="Name9" presStyleLbl="sibTrans2D1" presStyleIdx="2" presStyleCnt="4"/>
      <dgm:spPr/>
      <dgm:t>
        <a:bodyPr/>
        <a:lstStyle/>
        <a:p>
          <a:endParaRPr lang="en-US"/>
        </a:p>
      </dgm:t>
    </dgm:pt>
    <dgm:pt modelId="{89C609CB-DB52-9140-9A83-E83B0C63256E}" type="pres">
      <dgm:prSet presAssocID="{535F9186-0A73-224A-9E08-894391CF2688}" presName="composite2" presStyleCnt="0"/>
      <dgm:spPr/>
    </dgm:pt>
    <dgm:pt modelId="{DA87C07A-8414-4B40-B693-21907C362F41}" type="pres">
      <dgm:prSet presAssocID="{535F9186-0A73-224A-9E08-894391CF2688}" presName="dummyNode2" presStyleLbl="node1" presStyleIdx="2" presStyleCnt="5"/>
      <dgm:spPr/>
    </dgm:pt>
    <dgm:pt modelId="{B0DDEC13-ACE4-4742-AF15-9777191C54CE}" type="pres">
      <dgm:prSet presAssocID="{535F9186-0A73-224A-9E08-894391CF2688}" presName="childNode2" presStyleLbl="b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7FC684-C526-084E-899D-267C4BEFD848}" type="pres">
      <dgm:prSet presAssocID="{535F9186-0A73-224A-9E08-894391CF2688}" presName="childNode2tx" presStyleLbl="b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1E70B4-4CE0-EC49-99DE-1D5C9F9F9D7C}" type="pres">
      <dgm:prSet presAssocID="{535F9186-0A73-224A-9E08-894391CF2688}" presName="parentNode2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F525B9-4FC2-8A45-885E-506324430CE6}" type="pres">
      <dgm:prSet presAssocID="{535F9186-0A73-224A-9E08-894391CF2688}" presName="connSite2" presStyleCnt="0"/>
      <dgm:spPr/>
    </dgm:pt>
    <dgm:pt modelId="{1924B303-8A8F-D04A-9B5A-F833EB6F6268}" type="pres">
      <dgm:prSet presAssocID="{9B9D8594-1AC0-A941-BC04-F6341B2AA92A}" presName="Name18" presStyleLbl="sibTrans2D1" presStyleIdx="3" presStyleCnt="4"/>
      <dgm:spPr/>
      <dgm:t>
        <a:bodyPr/>
        <a:lstStyle/>
        <a:p>
          <a:endParaRPr lang="en-US"/>
        </a:p>
      </dgm:t>
    </dgm:pt>
    <dgm:pt modelId="{080E139D-8A22-1E4D-9EAC-669F10EF0CFC}" type="pres">
      <dgm:prSet presAssocID="{B45DD5DC-97C3-DE45-8192-C0175C7EC9DE}" presName="composite1" presStyleCnt="0"/>
      <dgm:spPr/>
    </dgm:pt>
    <dgm:pt modelId="{0FDC13F9-A5ED-7E49-A88B-BDBC1340BE81}" type="pres">
      <dgm:prSet presAssocID="{B45DD5DC-97C3-DE45-8192-C0175C7EC9DE}" presName="dummyNode1" presStyleLbl="node1" presStyleIdx="3" presStyleCnt="5"/>
      <dgm:spPr/>
    </dgm:pt>
    <dgm:pt modelId="{EC4E25C6-C3D7-4B4B-8BC5-92A960D631E0}" type="pres">
      <dgm:prSet presAssocID="{B45DD5DC-97C3-DE45-8192-C0175C7EC9DE}" presName="childNode1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263D70-AF5F-4F48-A0C6-145BE4674821}" type="pres">
      <dgm:prSet presAssocID="{B45DD5DC-97C3-DE45-8192-C0175C7EC9DE}" presName="childNode1tx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6505CF-267F-3E45-B6F3-BA7036ABB4F7}" type="pres">
      <dgm:prSet presAssocID="{B45DD5DC-97C3-DE45-8192-C0175C7EC9DE}" presName="parentNode1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3900E5-6697-DA46-8463-122A3A134EC6}" type="pres">
      <dgm:prSet presAssocID="{B45DD5DC-97C3-DE45-8192-C0175C7EC9DE}" presName="connSite1" presStyleCnt="0"/>
      <dgm:spPr/>
    </dgm:pt>
  </dgm:ptLst>
  <dgm:cxnLst>
    <dgm:cxn modelId="{16B50F7C-8D57-1C4F-9103-C778BC0291A7}" type="presOf" srcId="{B6E981B7-8FE4-A341-8258-106DC22CD1CE}" destId="{36141795-4C13-D945-B456-B45C0C6D7F95}" srcOrd="0" destOrd="0" presId="urn:microsoft.com/office/officeart/2005/8/layout/hProcess4"/>
    <dgm:cxn modelId="{78BFF5BC-DD69-FA4D-8C25-B81FEBEFFCE4}" type="presOf" srcId="{96702345-DFDA-1647-80B6-40E3058240A8}" destId="{5886DE9C-0FE9-8645-B5F4-7A2FAC18D667}" srcOrd="0" destOrd="1" presId="urn:microsoft.com/office/officeart/2005/8/layout/hProcess4"/>
    <dgm:cxn modelId="{1D920F8F-CDE7-3840-B5E7-DDFAC23DB580}" srcId="{535F9186-0A73-224A-9E08-894391CF2688}" destId="{038EB10A-644E-DB4E-8CAA-4709A510BA58}" srcOrd="0" destOrd="0" parTransId="{754CB3E8-63E3-4046-B166-36A1523B403A}" sibTransId="{B1A6AA75-6512-FC47-90B7-043776E75AC9}"/>
    <dgm:cxn modelId="{891AA3E7-42B8-DA4E-B178-795C5DD7B1C8}" type="presOf" srcId="{0844B4D1-CA7F-174A-BDCD-E27A09268ECD}" destId="{54263D70-AF5F-4F48-A0C6-145BE4674821}" srcOrd="1" destOrd="1" presId="urn:microsoft.com/office/officeart/2005/8/layout/hProcess4"/>
    <dgm:cxn modelId="{EB0102EE-31E4-E84A-A274-98589CF3DCC0}" srcId="{A4AFF6F9-A417-A941-BFE3-ADE813910EFB}" destId="{96702345-DFDA-1647-80B6-40E3058240A8}" srcOrd="1" destOrd="0" parTransId="{97DDA595-433D-CF43-9557-4D628F6ED951}" sibTransId="{53296058-BB7F-CD42-A789-C1410FCCFFD3}"/>
    <dgm:cxn modelId="{0D5D21B2-3BFB-A744-ACF9-DBBFAA34B29F}" type="presOf" srcId="{86EF93F1-022E-7B4B-991F-7530BF2240D4}" destId="{54263D70-AF5F-4F48-A0C6-145BE4674821}" srcOrd="1" destOrd="0" presId="urn:microsoft.com/office/officeart/2005/8/layout/hProcess4"/>
    <dgm:cxn modelId="{694D70AB-7169-8C4B-BC65-2195EC292A5B}" srcId="{F66F3F0A-1C15-E74A-9ED8-1C7F6C51F1E3}" destId="{535F9186-0A73-224A-9E08-894391CF2688}" srcOrd="3" destOrd="0" parTransId="{D02C344E-08DE-544A-AA08-F134DDCC9689}" sibTransId="{9B9D8594-1AC0-A941-BC04-F6341B2AA92A}"/>
    <dgm:cxn modelId="{3EFE4367-F85A-4F4B-B566-8D8AB097B96E}" srcId="{772A7CAF-F731-154C-9D08-04404389A7FA}" destId="{E4A99842-9B9B-2B46-8485-FCBF0F41250F}" srcOrd="1" destOrd="0" parTransId="{06DBE494-9B4F-A941-8350-3A194A55EEB4}" sibTransId="{03EB4A7A-2E79-FA4F-82C3-04A512317FB3}"/>
    <dgm:cxn modelId="{108D9EDE-378B-1F4F-AAE9-A68DD6A67687}" type="presOf" srcId="{E4A99842-9B9B-2B46-8485-FCBF0F41250F}" destId="{80C8407A-3087-9F42-A7EC-F81A6FC9F406}" srcOrd="1" destOrd="1" presId="urn:microsoft.com/office/officeart/2005/8/layout/hProcess4"/>
    <dgm:cxn modelId="{547A22D9-9535-E14E-87B4-1A7FA2C113FF}" type="presOf" srcId="{0844B4D1-CA7F-174A-BDCD-E27A09268ECD}" destId="{EC4E25C6-C3D7-4B4B-8BC5-92A960D631E0}" srcOrd="0" destOrd="1" presId="urn:microsoft.com/office/officeart/2005/8/layout/hProcess4"/>
    <dgm:cxn modelId="{56783913-8DBE-684E-8856-DE724D4EFF6B}" srcId="{F66F3F0A-1C15-E74A-9ED8-1C7F6C51F1E3}" destId="{B62CC6D2-B98E-B54F-BB66-3C8F5723C55B}" srcOrd="0" destOrd="0" parTransId="{14EE423B-2BB3-C246-89D8-AEA896771908}" sibTransId="{5409A5A3-5DD3-8746-8672-D50EA6887A73}"/>
    <dgm:cxn modelId="{3BECBDE0-7DBC-1247-90F3-3D64497551B4}" type="presOf" srcId="{543FA186-8297-E14F-921E-FC450F990E3D}" destId="{5E1494A8-77FB-CC45-AD26-121A0E33EB57}" srcOrd="0" destOrd="1" presId="urn:microsoft.com/office/officeart/2005/8/layout/hProcess4"/>
    <dgm:cxn modelId="{05E554D0-A35D-2D48-9DE3-D7C27BFD1D95}" type="presOf" srcId="{535F9186-0A73-224A-9E08-894391CF2688}" destId="{961E70B4-4CE0-EC49-99DE-1D5C9F9F9D7C}" srcOrd="0" destOrd="0" presId="urn:microsoft.com/office/officeart/2005/8/layout/hProcess4"/>
    <dgm:cxn modelId="{F48E1B8E-0C6E-9C46-AEDF-1C6BA4DFC5AC}" type="presOf" srcId="{B45DD5DC-97C3-DE45-8192-C0175C7EC9DE}" destId="{AF6505CF-267F-3E45-B6F3-BA7036ABB4F7}" srcOrd="0" destOrd="0" presId="urn:microsoft.com/office/officeart/2005/8/layout/hProcess4"/>
    <dgm:cxn modelId="{E8550397-A2F4-F04F-A412-C9B29B33685E}" type="presOf" srcId="{5409A5A3-5DD3-8746-8672-D50EA6887A73}" destId="{C34A02AC-E43B-E64A-98B7-D7F0F68A5B18}" srcOrd="0" destOrd="0" presId="urn:microsoft.com/office/officeart/2005/8/layout/hProcess4"/>
    <dgm:cxn modelId="{F2DFFF92-9A68-E04E-9A2D-C02F1F69EB48}" type="presOf" srcId="{B62CC6D2-B98E-B54F-BB66-3C8F5723C55B}" destId="{76846BB1-C877-DA42-B78C-85598899D6F0}" srcOrd="0" destOrd="0" presId="urn:microsoft.com/office/officeart/2005/8/layout/hProcess4"/>
    <dgm:cxn modelId="{6D920115-61C7-2E46-9F83-1B92C718CF5B}" srcId="{535F9186-0A73-224A-9E08-894391CF2688}" destId="{275BFCF4-E366-6B4B-95D9-209532FA77C3}" srcOrd="1" destOrd="0" parTransId="{ABA5C54E-9B3E-F94E-88F3-D2044A15C2A8}" sibTransId="{EE8BC570-AC8C-B443-973C-F1B93BA6F35B}"/>
    <dgm:cxn modelId="{D2613003-AF43-9949-A484-B82C78F1382D}" srcId="{B45DD5DC-97C3-DE45-8192-C0175C7EC9DE}" destId="{86EF93F1-022E-7B4B-991F-7530BF2240D4}" srcOrd="0" destOrd="0" parTransId="{92C779C5-3AE7-F549-9B26-A9C463EC83BB}" sibTransId="{F0F5B36E-8DD1-9A47-AFDE-CCD638AEEF2A}"/>
    <dgm:cxn modelId="{33B24D4A-4F96-F848-A29F-E80E446EB663}" srcId="{B62CC6D2-B98E-B54F-BB66-3C8F5723C55B}" destId="{543FA186-8297-E14F-921E-FC450F990E3D}" srcOrd="1" destOrd="0" parTransId="{23D9431F-A102-5245-9275-5A30E6CBEC50}" sibTransId="{213AC036-96C0-C044-85C9-6D97648B9986}"/>
    <dgm:cxn modelId="{169A703A-60BB-B947-BFFD-8CD5022E800B}" type="presOf" srcId="{275BFCF4-E366-6B4B-95D9-209532FA77C3}" destId="{C57FC684-C526-084E-899D-267C4BEFD848}" srcOrd="1" destOrd="1" presId="urn:microsoft.com/office/officeart/2005/8/layout/hProcess4"/>
    <dgm:cxn modelId="{0DD9CAF8-C771-2F4D-BE9F-F0BDFA1B01B6}" type="presOf" srcId="{9B9D8594-1AC0-A941-BC04-F6341B2AA92A}" destId="{1924B303-8A8F-D04A-9B5A-F833EB6F6268}" srcOrd="0" destOrd="0" presId="urn:microsoft.com/office/officeart/2005/8/layout/hProcess4"/>
    <dgm:cxn modelId="{2EB10893-7C38-5E44-ACCB-4A51C0CF52D0}" type="presOf" srcId="{F49B7C8A-B6E9-0C41-986A-7E2BBFCE2626}" destId="{21272368-4EBF-7B4A-9965-9A6EF6E6DE86}" srcOrd="1" destOrd="0" presId="urn:microsoft.com/office/officeart/2005/8/layout/hProcess4"/>
    <dgm:cxn modelId="{8B9E4FA1-AD39-E740-93F5-FF6BE8EDE4BF}" srcId="{A4AFF6F9-A417-A941-BFE3-ADE813910EFB}" destId="{61377071-7ED6-E34A-98C6-091717535A26}" srcOrd="0" destOrd="0" parTransId="{E2C4EA14-114F-A948-8692-7DDFA861877D}" sibTransId="{932A951E-CD3A-6347-9019-72DACF0B3282}"/>
    <dgm:cxn modelId="{BF212456-C5C9-D04C-B64F-392A3E6CD725}" type="presOf" srcId="{A4AFF6F9-A417-A941-BFE3-ADE813910EFB}" destId="{37E7FABF-9336-9C40-96DB-B62B61DD4613}" srcOrd="0" destOrd="0" presId="urn:microsoft.com/office/officeart/2005/8/layout/hProcess4"/>
    <dgm:cxn modelId="{B98F37FE-6E94-964B-8950-FB4A7524719D}" type="presOf" srcId="{CDCF1663-307D-0547-98CD-B8C3B9F1B8D4}" destId="{B4D2EF6E-4EBE-AF40-9923-764B9DA51EAC}" srcOrd="0" destOrd="0" presId="urn:microsoft.com/office/officeart/2005/8/layout/hProcess4"/>
    <dgm:cxn modelId="{FEE64BC9-C8FC-A146-863D-06FAE4FF21A9}" srcId="{B62CC6D2-B98E-B54F-BB66-3C8F5723C55B}" destId="{F49B7C8A-B6E9-0C41-986A-7E2BBFCE2626}" srcOrd="0" destOrd="0" parTransId="{C60332B2-008D-FA45-BD91-DDC8B8AC5BEC}" sibTransId="{7C3ADDFE-F3E3-1B47-A608-9A4B4C543456}"/>
    <dgm:cxn modelId="{486FCB22-A6FE-1840-8122-C4D12D8CEAF3}" type="presOf" srcId="{F49B7C8A-B6E9-0C41-986A-7E2BBFCE2626}" destId="{5E1494A8-77FB-CC45-AD26-121A0E33EB57}" srcOrd="0" destOrd="0" presId="urn:microsoft.com/office/officeart/2005/8/layout/hProcess4"/>
    <dgm:cxn modelId="{C6072A88-641F-9B43-BB27-6D11381D1305}" type="presOf" srcId="{7F8F23FC-F442-FB4A-AB06-B873A179219A}" destId="{EC4E25C6-C3D7-4B4B-8BC5-92A960D631E0}" srcOrd="0" destOrd="2" presId="urn:microsoft.com/office/officeart/2005/8/layout/hProcess4"/>
    <dgm:cxn modelId="{9A1685FC-9147-8C4D-A5C5-F0574E95ACB3}" type="presOf" srcId="{96702345-DFDA-1647-80B6-40E3058240A8}" destId="{198F176D-0288-3944-93DE-3C789EA55E35}" srcOrd="1" destOrd="1" presId="urn:microsoft.com/office/officeart/2005/8/layout/hProcess4"/>
    <dgm:cxn modelId="{CB8234A6-FE82-9F41-A479-7C3BDC23910B}" type="presOf" srcId="{61377071-7ED6-E34A-98C6-091717535A26}" destId="{198F176D-0288-3944-93DE-3C789EA55E35}" srcOrd="1" destOrd="0" presId="urn:microsoft.com/office/officeart/2005/8/layout/hProcess4"/>
    <dgm:cxn modelId="{901506C5-DA0E-0944-9C97-EB37C2BB16A5}" srcId="{F66F3F0A-1C15-E74A-9ED8-1C7F6C51F1E3}" destId="{772A7CAF-F731-154C-9D08-04404389A7FA}" srcOrd="1" destOrd="0" parTransId="{2DE477F5-F549-CE49-B225-6D9456D38E66}" sibTransId="{CDCF1663-307D-0547-98CD-B8C3B9F1B8D4}"/>
    <dgm:cxn modelId="{7C7EC49C-3371-1A45-ACE6-332F518CE82A}" srcId="{F66F3F0A-1C15-E74A-9ED8-1C7F6C51F1E3}" destId="{B45DD5DC-97C3-DE45-8192-C0175C7EC9DE}" srcOrd="4" destOrd="0" parTransId="{BD26DE9C-68B0-C140-86A2-E66982C56161}" sibTransId="{3F018087-99EC-0E44-90C1-F60D3D775776}"/>
    <dgm:cxn modelId="{EF2D234E-7CA5-5F4D-8131-F2A9DE1A99AB}" type="presOf" srcId="{275BFCF4-E366-6B4B-95D9-209532FA77C3}" destId="{B0DDEC13-ACE4-4742-AF15-9777191C54CE}" srcOrd="0" destOrd="1" presId="urn:microsoft.com/office/officeart/2005/8/layout/hProcess4"/>
    <dgm:cxn modelId="{3AE44925-07B2-BB4B-8254-9D9B9D30E3D3}" type="presOf" srcId="{772A7CAF-F731-154C-9D08-04404389A7FA}" destId="{833E1A4D-C856-494C-9310-79D28A7B3343}" srcOrd="0" destOrd="0" presId="urn:microsoft.com/office/officeart/2005/8/layout/hProcess4"/>
    <dgm:cxn modelId="{CA5990C3-7C72-1745-B395-7FCB8D50BB74}" srcId="{772A7CAF-F731-154C-9D08-04404389A7FA}" destId="{B6E981B7-8FE4-A341-8258-106DC22CD1CE}" srcOrd="0" destOrd="0" parTransId="{0D3401E0-C7CC-E24A-9FD0-FCDDD591AB22}" sibTransId="{9FC0FC7F-312E-E349-9169-35A361F0DA69}"/>
    <dgm:cxn modelId="{7D61EDE1-E707-DE40-90B0-6D9D220E700B}" type="presOf" srcId="{61377071-7ED6-E34A-98C6-091717535A26}" destId="{5886DE9C-0FE9-8645-B5F4-7A2FAC18D667}" srcOrd="0" destOrd="0" presId="urn:microsoft.com/office/officeart/2005/8/layout/hProcess4"/>
    <dgm:cxn modelId="{1C9C4B66-D5D2-5A4A-A9E6-0A9C2AC7F7D0}" srcId="{F66F3F0A-1C15-E74A-9ED8-1C7F6C51F1E3}" destId="{A4AFF6F9-A417-A941-BFE3-ADE813910EFB}" srcOrd="2" destOrd="0" parTransId="{5BEC0F89-EAFA-2F44-9A41-7BDA98F6495D}" sibTransId="{DD36B169-AE56-0B4E-ABDB-E9EF6B07EF10}"/>
    <dgm:cxn modelId="{35178D96-BA69-7147-971A-17B8488E88A9}" srcId="{B45DD5DC-97C3-DE45-8192-C0175C7EC9DE}" destId="{0844B4D1-CA7F-174A-BDCD-E27A09268ECD}" srcOrd="1" destOrd="0" parTransId="{862EA118-D336-BC4D-9177-0F5C59C37FC9}" sibTransId="{3726A29E-087D-1B4C-A622-5D0EA54617DD}"/>
    <dgm:cxn modelId="{5DF26305-2FFE-DE4F-A11D-DFCAC71F10E4}" type="presOf" srcId="{DD36B169-AE56-0B4E-ABDB-E9EF6B07EF10}" destId="{07E37B07-0AE0-8C49-8179-53C97508ED67}" srcOrd="0" destOrd="0" presId="urn:microsoft.com/office/officeart/2005/8/layout/hProcess4"/>
    <dgm:cxn modelId="{F445A725-E3B0-084A-9D25-5BC7EB90749F}" type="presOf" srcId="{038EB10A-644E-DB4E-8CAA-4709A510BA58}" destId="{B0DDEC13-ACE4-4742-AF15-9777191C54CE}" srcOrd="0" destOrd="0" presId="urn:microsoft.com/office/officeart/2005/8/layout/hProcess4"/>
    <dgm:cxn modelId="{585DA9E1-FBF1-0641-A82F-DA70FD250458}" type="presOf" srcId="{7F8F23FC-F442-FB4A-AB06-B873A179219A}" destId="{54263D70-AF5F-4F48-A0C6-145BE4674821}" srcOrd="1" destOrd="2" presId="urn:microsoft.com/office/officeart/2005/8/layout/hProcess4"/>
    <dgm:cxn modelId="{DE509F85-0A69-1D41-95BE-FD97DA0E6434}" type="presOf" srcId="{F66F3F0A-1C15-E74A-9ED8-1C7F6C51F1E3}" destId="{6449CC79-290B-2C4C-8CA9-111520A902CC}" srcOrd="0" destOrd="0" presId="urn:microsoft.com/office/officeart/2005/8/layout/hProcess4"/>
    <dgm:cxn modelId="{E0B87EC6-40DB-974D-90DE-BA88B58144D0}" srcId="{B45DD5DC-97C3-DE45-8192-C0175C7EC9DE}" destId="{7F8F23FC-F442-FB4A-AB06-B873A179219A}" srcOrd="2" destOrd="0" parTransId="{4742E219-8D12-854C-AE44-9BA4E661164E}" sibTransId="{68F4ADC8-32D0-5740-8836-A5386CB28FF8}"/>
    <dgm:cxn modelId="{42DCCAA2-FA4F-B14B-BFB0-C3D294AAC61A}" type="presOf" srcId="{B6E981B7-8FE4-A341-8258-106DC22CD1CE}" destId="{80C8407A-3087-9F42-A7EC-F81A6FC9F406}" srcOrd="1" destOrd="0" presId="urn:microsoft.com/office/officeart/2005/8/layout/hProcess4"/>
    <dgm:cxn modelId="{02472A77-EAE0-2249-8430-0A6E23073E53}" type="presOf" srcId="{E4A99842-9B9B-2B46-8485-FCBF0F41250F}" destId="{36141795-4C13-D945-B456-B45C0C6D7F95}" srcOrd="0" destOrd="1" presId="urn:microsoft.com/office/officeart/2005/8/layout/hProcess4"/>
    <dgm:cxn modelId="{73196EF8-8DEF-064B-8B5F-A85ED2DB9828}" type="presOf" srcId="{86EF93F1-022E-7B4B-991F-7530BF2240D4}" destId="{EC4E25C6-C3D7-4B4B-8BC5-92A960D631E0}" srcOrd="0" destOrd="0" presId="urn:microsoft.com/office/officeart/2005/8/layout/hProcess4"/>
    <dgm:cxn modelId="{A4886E19-6B9B-EE4D-B061-A4D1D51B11BC}" type="presOf" srcId="{038EB10A-644E-DB4E-8CAA-4709A510BA58}" destId="{C57FC684-C526-084E-899D-267C4BEFD848}" srcOrd="1" destOrd="0" presId="urn:microsoft.com/office/officeart/2005/8/layout/hProcess4"/>
    <dgm:cxn modelId="{D6ED30D0-B40E-F94F-83C6-9B90A4D878D2}" type="presOf" srcId="{543FA186-8297-E14F-921E-FC450F990E3D}" destId="{21272368-4EBF-7B4A-9965-9A6EF6E6DE86}" srcOrd="1" destOrd="1" presId="urn:microsoft.com/office/officeart/2005/8/layout/hProcess4"/>
    <dgm:cxn modelId="{578B4F99-1E24-9B44-8406-67900640F95B}" type="presParOf" srcId="{6449CC79-290B-2C4C-8CA9-111520A902CC}" destId="{621CF70D-0449-C146-98C2-8438753DD60E}" srcOrd="0" destOrd="0" presId="urn:microsoft.com/office/officeart/2005/8/layout/hProcess4"/>
    <dgm:cxn modelId="{ABB04EC0-9447-2542-965D-213D954F2BBC}" type="presParOf" srcId="{6449CC79-290B-2C4C-8CA9-111520A902CC}" destId="{C9061972-420F-F645-B6FA-E3EF5FD0FD28}" srcOrd="1" destOrd="0" presId="urn:microsoft.com/office/officeart/2005/8/layout/hProcess4"/>
    <dgm:cxn modelId="{47A42BA0-2AAE-E640-B132-276CCCCAAE97}" type="presParOf" srcId="{6449CC79-290B-2C4C-8CA9-111520A902CC}" destId="{56B69327-2698-7043-9660-10512895DAC9}" srcOrd="2" destOrd="0" presId="urn:microsoft.com/office/officeart/2005/8/layout/hProcess4"/>
    <dgm:cxn modelId="{058C39C8-2830-8148-B4FB-8DCB97F0B60F}" type="presParOf" srcId="{56B69327-2698-7043-9660-10512895DAC9}" destId="{1EA13405-CC13-CC4E-9C2D-3CF3E5B9EDAF}" srcOrd="0" destOrd="0" presId="urn:microsoft.com/office/officeart/2005/8/layout/hProcess4"/>
    <dgm:cxn modelId="{A8B4AC38-6172-8440-8C77-AECA0DFFB742}" type="presParOf" srcId="{1EA13405-CC13-CC4E-9C2D-3CF3E5B9EDAF}" destId="{E1C2033E-F292-8B44-AC82-901E0AF85150}" srcOrd="0" destOrd="0" presId="urn:microsoft.com/office/officeart/2005/8/layout/hProcess4"/>
    <dgm:cxn modelId="{3F2DDF74-1084-B147-9E45-E58113B7511F}" type="presParOf" srcId="{1EA13405-CC13-CC4E-9C2D-3CF3E5B9EDAF}" destId="{5E1494A8-77FB-CC45-AD26-121A0E33EB57}" srcOrd="1" destOrd="0" presId="urn:microsoft.com/office/officeart/2005/8/layout/hProcess4"/>
    <dgm:cxn modelId="{DA2DE049-894F-954E-A49A-AF63FC15EDE8}" type="presParOf" srcId="{1EA13405-CC13-CC4E-9C2D-3CF3E5B9EDAF}" destId="{21272368-4EBF-7B4A-9965-9A6EF6E6DE86}" srcOrd="2" destOrd="0" presId="urn:microsoft.com/office/officeart/2005/8/layout/hProcess4"/>
    <dgm:cxn modelId="{76A918D9-111B-AD4D-867E-F586691FDD00}" type="presParOf" srcId="{1EA13405-CC13-CC4E-9C2D-3CF3E5B9EDAF}" destId="{76846BB1-C877-DA42-B78C-85598899D6F0}" srcOrd="3" destOrd="0" presId="urn:microsoft.com/office/officeart/2005/8/layout/hProcess4"/>
    <dgm:cxn modelId="{116074C8-9F3A-DB4B-8D1A-97C141EFB6E2}" type="presParOf" srcId="{1EA13405-CC13-CC4E-9C2D-3CF3E5B9EDAF}" destId="{466D5B83-7867-4D4F-89F2-ADF34CF8CF8A}" srcOrd="4" destOrd="0" presId="urn:microsoft.com/office/officeart/2005/8/layout/hProcess4"/>
    <dgm:cxn modelId="{74E71B21-1C36-2A4E-B03D-6E6B2EE9D642}" type="presParOf" srcId="{56B69327-2698-7043-9660-10512895DAC9}" destId="{C34A02AC-E43B-E64A-98B7-D7F0F68A5B18}" srcOrd="1" destOrd="0" presId="urn:microsoft.com/office/officeart/2005/8/layout/hProcess4"/>
    <dgm:cxn modelId="{7144C549-7093-2545-82B4-52C66F7ED1BD}" type="presParOf" srcId="{56B69327-2698-7043-9660-10512895DAC9}" destId="{4A4558D9-3FD3-ED46-95DE-08209FB6637F}" srcOrd="2" destOrd="0" presId="urn:microsoft.com/office/officeart/2005/8/layout/hProcess4"/>
    <dgm:cxn modelId="{4B254483-7FCC-FC40-892F-1A0E77F348F7}" type="presParOf" srcId="{4A4558D9-3FD3-ED46-95DE-08209FB6637F}" destId="{EC1269B5-1B55-6C4D-BF17-66F0155C1BCA}" srcOrd="0" destOrd="0" presId="urn:microsoft.com/office/officeart/2005/8/layout/hProcess4"/>
    <dgm:cxn modelId="{724BE09F-2CF2-D446-BF6C-7ED31599F499}" type="presParOf" srcId="{4A4558D9-3FD3-ED46-95DE-08209FB6637F}" destId="{36141795-4C13-D945-B456-B45C0C6D7F95}" srcOrd="1" destOrd="0" presId="urn:microsoft.com/office/officeart/2005/8/layout/hProcess4"/>
    <dgm:cxn modelId="{43928405-5F53-A845-96A1-704F14E1252A}" type="presParOf" srcId="{4A4558D9-3FD3-ED46-95DE-08209FB6637F}" destId="{80C8407A-3087-9F42-A7EC-F81A6FC9F406}" srcOrd="2" destOrd="0" presId="urn:microsoft.com/office/officeart/2005/8/layout/hProcess4"/>
    <dgm:cxn modelId="{34B1CE6B-1B6D-2D4B-9EA0-C8D381D7E6F6}" type="presParOf" srcId="{4A4558D9-3FD3-ED46-95DE-08209FB6637F}" destId="{833E1A4D-C856-494C-9310-79D28A7B3343}" srcOrd="3" destOrd="0" presId="urn:microsoft.com/office/officeart/2005/8/layout/hProcess4"/>
    <dgm:cxn modelId="{C5084D3E-AABC-944E-ADFE-78D8318C7432}" type="presParOf" srcId="{4A4558D9-3FD3-ED46-95DE-08209FB6637F}" destId="{3936B297-C5C5-5949-9914-7E911C597C9D}" srcOrd="4" destOrd="0" presId="urn:microsoft.com/office/officeart/2005/8/layout/hProcess4"/>
    <dgm:cxn modelId="{FEB2919D-5D7A-8641-B867-84CE9AC407A3}" type="presParOf" srcId="{56B69327-2698-7043-9660-10512895DAC9}" destId="{B4D2EF6E-4EBE-AF40-9923-764B9DA51EAC}" srcOrd="3" destOrd="0" presId="urn:microsoft.com/office/officeart/2005/8/layout/hProcess4"/>
    <dgm:cxn modelId="{3E073E72-31A7-B243-91AF-5EFE06680718}" type="presParOf" srcId="{56B69327-2698-7043-9660-10512895DAC9}" destId="{810CAA4B-FF78-574A-B030-B748D6FC346C}" srcOrd="4" destOrd="0" presId="urn:microsoft.com/office/officeart/2005/8/layout/hProcess4"/>
    <dgm:cxn modelId="{C0EC44AC-D854-9048-930E-F93AC71C2FCC}" type="presParOf" srcId="{810CAA4B-FF78-574A-B030-B748D6FC346C}" destId="{82B6BBA4-3902-3541-9766-9B7AC1700637}" srcOrd="0" destOrd="0" presId="urn:microsoft.com/office/officeart/2005/8/layout/hProcess4"/>
    <dgm:cxn modelId="{26EE0F70-FFE1-214D-A34D-EB84528459A3}" type="presParOf" srcId="{810CAA4B-FF78-574A-B030-B748D6FC346C}" destId="{5886DE9C-0FE9-8645-B5F4-7A2FAC18D667}" srcOrd="1" destOrd="0" presId="urn:microsoft.com/office/officeart/2005/8/layout/hProcess4"/>
    <dgm:cxn modelId="{218320B0-2F9D-0343-82AB-D871881024E6}" type="presParOf" srcId="{810CAA4B-FF78-574A-B030-B748D6FC346C}" destId="{198F176D-0288-3944-93DE-3C789EA55E35}" srcOrd="2" destOrd="0" presId="urn:microsoft.com/office/officeart/2005/8/layout/hProcess4"/>
    <dgm:cxn modelId="{3A376FB7-8FDF-C24B-A674-1839C3346A13}" type="presParOf" srcId="{810CAA4B-FF78-574A-B030-B748D6FC346C}" destId="{37E7FABF-9336-9C40-96DB-B62B61DD4613}" srcOrd="3" destOrd="0" presId="urn:microsoft.com/office/officeart/2005/8/layout/hProcess4"/>
    <dgm:cxn modelId="{B1D1270B-2895-EF42-AD6A-2DB2E50FF0CC}" type="presParOf" srcId="{810CAA4B-FF78-574A-B030-B748D6FC346C}" destId="{98921006-062B-D04B-8061-CB7171C8FB23}" srcOrd="4" destOrd="0" presId="urn:microsoft.com/office/officeart/2005/8/layout/hProcess4"/>
    <dgm:cxn modelId="{6ADFD4AB-3A04-7C4F-AB97-29FB41EA4EBC}" type="presParOf" srcId="{56B69327-2698-7043-9660-10512895DAC9}" destId="{07E37B07-0AE0-8C49-8179-53C97508ED67}" srcOrd="5" destOrd="0" presId="urn:microsoft.com/office/officeart/2005/8/layout/hProcess4"/>
    <dgm:cxn modelId="{4A8DE66A-3DD5-224C-AF95-F4D539E2272F}" type="presParOf" srcId="{56B69327-2698-7043-9660-10512895DAC9}" destId="{89C609CB-DB52-9140-9A83-E83B0C63256E}" srcOrd="6" destOrd="0" presId="urn:microsoft.com/office/officeart/2005/8/layout/hProcess4"/>
    <dgm:cxn modelId="{FCFB556E-3C7D-8948-9A41-140B54985040}" type="presParOf" srcId="{89C609CB-DB52-9140-9A83-E83B0C63256E}" destId="{DA87C07A-8414-4B40-B693-21907C362F41}" srcOrd="0" destOrd="0" presId="urn:microsoft.com/office/officeart/2005/8/layout/hProcess4"/>
    <dgm:cxn modelId="{D055F1F2-8B35-854A-A876-5D214865FBA2}" type="presParOf" srcId="{89C609CB-DB52-9140-9A83-E83B0C63256E}" destId="{B0DDEC13-ACE4-4742-AF15-9777191C54CE}" srcOrd="1" destOrd="0" presId="urn:microsoft.com/office/officeart/2005/8/layout/hProcess4"/>
    <dgm:cxn modelId="{5727EA4D-0E33-CF49-AD8D-4FF114C233F0}" type="presParOf" srcId="{89C609CB-DB52-9140-9A83-E83B0C63256E}" destId="{C57FC684-C526-084E-899D-267C4BEFD848}" srcOrd="2" destOrd="0" presId="urn:microsoft.com/office/officeart/2005/8/layout/hProcess4"/>
    <dgm:cxn modelId="{699C30E5-BF1F-154C-8855-A0AAE5781771}" type="presParOf" srcId="{89C609CB-DB52-9140-9A83-E83B0C63256E}" destId="{961E70B4-4CE0-EC49-99DE-1D5C9F9F9D7C}" srcOrd="3" destOrd="0" presId="urn:microsoft.com/office/officeart/2005/8/layout/hProcess4"/>
    <dgm:cxn modelId="{E9A50011-BE91-2649-BDB8-CB8C99A1C879}" type="presParOf" srcId="{89C609CB-DB52-9140-9A83-E83B0C63256E}" destId="{E1F525B9-4FC2-8A45-885E-506324430CE6}" srcOrd="4" destOrd="0" presId="urn:microsoft.com/office/officeart/2005/8/layout/hProcess4"/>
    <dgm:cxn modelId="{3040EEBA-3F88-E84D-88E4-DDB9E62A6C3F}" type="presParOf" srcId="{56B69327-2698-7043-9660-10512895DAC9}" destId="{1924B303-8A8F-D04A-9B5A-F833EB6F6268}" srcOrd="7" destOrd="0" presId="urn:microsoft.com/office/officeart/2005/8/layout/hProcess4"/>
    <dgm:cxn modelId="{6D65D004-7D7B-7044-9095-B809DB00B5D0}" type="presParOf" srcId="{56B69327-2698-7043-9660-10512895DAC9}" destId="{080E139D-8A22-1E4D-9EAC-669F10EF0CFC}" srcOrd="8" destOrd="0" presId="urn:microsoft.com/office/officeart/2005/8/layout/hProcess4"/>
    <dgm:cxn modelId="{1FB3ED48-B989-DE4D-9BBA-45D49C3A2E0D}" type="presParOf" srcId="{080E139D-8A22-1E4D-9EAC-669F10EF0CFC}" destId="{0FDC13F9-A5ED-7E49-A88B-BDBC1340BE81}" srcOrd="0" destOrd="0" presId="urn:microsoft.com/office/officeart/2005/8/layout/hProcess4"/>
    <dgm:cxn modelId="{88615D89-9CC3-2F4C-8CBF-7E64F350998B}" type="presParOf" srcId="{080E139D-8A22-1E4D-9EAC-669F10EF0CFC}" destId="{EC4E25C6-C3D7-4B4B-8BC5-92A960D631E0}" srcOrd="1" destOrd="0" presId="urn:microsoft.com/office/officeart/2005/8/layout/hProcess4"/>
    <dgm:cxn modelId="{B073C379-9CB8-FB43-B9F2-E304794D98B3}" type="presParOf" srcId="{080E139D-8A22-1E4D-9EAC-669F10EF0CFC}" destId="{54263D70-AF5F-4F48-A0C6-145BE4674821}" srcOrd="2" destOrd="0" presId="urn:microsoft.com/office/officeart/2005/8/layout/hProcess4"/>
    <dgm:cxn modelId="{B2625F36-2261-5C44-B857-06C57183F7CF}" type="presParOf" srcId="{080E139D-8A22-1E4D-9EAC-669F10EF0CFC}" destId="{AF6505CF-267F-3E45-B6F3-BA7036ABB4F7}" srcOrd="3" destOrd="0" presId="urn:microsoft.com/office/officeart/2005/8/layout/hProcess4"/>
    <dgm:cxn modelId="{78C06B6B-5072-EF4C-B145-95A23D71597E}" type="presParOf" srcId="{080E139D-8A22-1E4D-9EAC-669F10EF0CFC}" destId="{D83900E5-6697-DA46-8463-122A3A134EC6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F66F3F0A-1C15-E74A-9ED8-1C7F6C51F1E3}" type="doc">
      <dgm:prSet loTypeId="urn:microsoft.com/office/officeart/2005/8/layout/hProcess4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2CC6D2-B98E-B54F-BB66-3C8F5723C55B}">
      <dgm:prSet phldrT="[Text]"/>
      <dgm:spPr/>
      <dgm:t>
        <a:bodyPr/>
        <a:lstStyle/>
        <a:p>
          <a:r>
            <a:rPr lang="en-US" dirty="0" smtClean="0"/>
            <a:t>Question</a:t>
          </a:r>
          <a:endParaRPr lang="en-US" dirty="0"/>
        </a:p>
      </dgm:t>
    </dgm:pt>
    <dgm:pt modelId="{14EE423B-2BB3-C246-89D8-AEA896771908}" type="parTrans" cxnId="{56783913-8DBE-684E-8856-DE724D4EFF6B}">
      <dgm:prSet/>
      <dgm:spPr/>
      <dgm:t>
        <a:bodyPr/>
        <a:lstStyle/>
        <a:p>
          <a:endParaRPr lang="en-US"/>
        </a:p>
      </dgm:t>
    </dgm:pt>
    <dgm:pt modelId="{5409A5A3-5DD3-8746-8672-D50EA6887A73}" type="sibTrans" cxnId="{56783913-8DBE-684E-8856-DE724D4EFF6B}">
      <dgm:prSet/>
      <dgm:spPr/>
      <dgm:t>
        <a:bodyPr/>
        <a:lstStyle/>
        <a:p>
          <a:endParaRPr lang="en-US"/>
        </a:p>
      </dgm:t>
    </dgm:pt>
    <dgm:pt modelId="{F49B7C8A-B6E9-0C41-986A-7E2BBFCE2626}">
      <dgm:prSet phldrT="[Text]"/>
      <dgm:spPr/>
      <dgm:t>
        <a:bodyPr/>
        <a:lstStyle/>
        <a:p>
          <a:r>
            <a:rPr lang="en-US" dirty="0" smtClean="0"/>
            <a:t>Is it the right question?</a:t>
          </a:r>
          <a:endParaRPr lang="en-US" dirty="0"/>
        </a:p>
      </dgm:t>
    </dgm:pt>
    <dgm:pt modelId="{C60332B2-008D-FA45-BD91-DDC8B8AC5BEC}" type="parTrans" cxnId="{FEE64BC9-C8FC-A146-863D-06FAE4FF21A9}">
      <dgm:prSet/>
      <dgm:spPr/>
      <dgm:t>
        <a:bodyPr/>
        <a:lstStyle/>
        <a:p>
          <a:endParaRPr lang="en-US"/>
        </a:p>
      </dgm:t>
    </dgm:pt>
    <dgm:pt modelId="{7C3ADDFE-F3E3-1B47-A608-9A4B4C543456}" type="sibTrans" cxnId="{FEE64BC9-C8FC-A146-863D-06FAE4FF21A9}">
      <dgm:prSet/>
      <dgm:spPr/>
      <dgm:t>
        <a:bodyPr/>
        <a:lstStyle/>
        <a:p>
          <a:endParaRPr lang="en-US"/>
        </a:p>
      </dgm:t>
    </dgm:pt>
    <dgm:pt modelId="{772A7CAF-F731-154C-9D08-04404389A7FA}">
      <dgm:prSet phldrT="[Text]"/>
      <dgm:spPr/>
      <dgm:t>
        <a:bodyPr/>
        <a:lstStyle/>
        <a:p>
          <a:r>
            <a:rPr lang="en-US" dirty="0" smtClean="0"/>
            <a:t>Collect Data </a:t>
          </a:r>
          <a:endParaRPr lang="en-US" dirty="0"/>
        </a:p>
      </dgm:t>
    </dgm:pt>
    <dgm:pt modelId="{2DE477F5-F549-CE49-B225-6D9456D38E66}" type="parTrans" cxnId="{901506C5-DA0E-0944-9C97-EB37C2BB16A5}">
      <dgm:prSet/>
      <dgm:spPr/>
      <dgm:t>
        <a:bodyPr/>
        <a:lstStyle/>
        <a:p>
          <a:endParaRPr lang="en-US"/>
        </a:p>
      </dgm:t>
    </dgm:pt>
    <dgm:pt modelId="{CDCF1663-307D-0547-98CD-B8C3B9F1B8D4}" type="sibTrans" cxnId="{901506C5-DA0E-0944-9C97-EB37C2BB16A5}">
      <dgm:prSet/>
      <dgm:spPr/>
      <dgm:t>
        <a:bodyPr/>
        <a:lstStyle/>
        <a:p>
          <a:endParaRPr lang="en-US"/>
        </a:p>
      </dgm:t>
    </dgm:pt>
    <dgm:pt modelId="{B6E981B7-8FE4-A341-8258-106DC22CD1CE}">
      <dgm:prSet phldrT="[Text]"/>
      <dgm:spPr/>
      <dgm:t>
        <a:bodyPr/>
        <a:lstStyle/>
        <a:p>
          <a:r>
            <a:rPr lang="en-US" dirty="0" smtClean="0"/>
            <a:t>Is it the right data for the question?</a:t>
          </a:r>
          <a:endParaRPr lang="en-US" dirty="0"/>
        </a:p>
      </dgm:t>
    </dgm:pt>
    <dgm:pt modelId="{0D3401E0-C7CC-E24A-9FD0-FCDDD591AB22}" type="parTrans" cxnId="{CA5990C3-7C72-1745-B395-7FCB8D50BB74}">
      <dgm:prSet/>
      <dgm:spPr/>
      <dgm:t>
        <a:bodyPr/>
        <a:lstStyle/>
        <a:p>
          <a:endParaRPr lang="en-US"/>
        </a:p>
      </dgm:t>
    </dgm:pt>
    <dgm:pt modelId="{9FC0FC7F-312E-E349-9169-35A361F0DA69}" type="sibTrans" cxnId="{CA5990C3-7C72-1745-B395-7FCB8D50BB74}">
      <dgm:prSet/>
      <dgm:spPr/>
      <dgm:t>
        <a:bodyPr/>
        <a:lstStyle/>
        <a:p>
          <a:endParaRPr lang="en-US"/>
        </a:p>
      </dgm:t>
    </dgm:pt>
    <dgm:pt modelId="{E4A99842-9B9B-2B46-8485-FCBF0F41250F}">
      <dgm:prSet phldrT="[Text]"/>
      <dgm:spPr/>
      <dgm:t>
        <a:bodyPr/>
        <a:lstStyle/>
        <a:p>
          <a:r>
            <a:rPr lang="en-US" dirty="0" smtClean="0"/>
            <a:t>How hard/easy is it to collect?</a:t>
          </a:r>
          <a:endParaRPr lang="en-US" dirty="0"/>
        </a:p>
      </dgm:t>
    </dgm:pt>
    <dgm:pt modelId="{06DBE494-9B4F-A941-8350-3A194A55EEB4}" type="parTrans" cxnId="{3EFE4367-F85A-4F4B-B566-8D8AB097B96E}">
      <dgm:prSet/>
      <dgm:spPr/>
      <dgm:t>
        <a:bodyPr/>
        <a:lstStyle/>
        <a:p>
          <a:endParaRPr lang="en-US"/>
        </a:p>
      </dgm:t>
    </dgm:pt>
    <dgm:pt modelId="{03EB4A7A-2E79-FA4F-82C3-04A512317FB3}" type="sibTrans" cxnId="{3EFE4367-F85A-4F4B-B566-8D8AB097B96E}">
      <dgm:prSet/>
      <dgm:spPr/>
      <dgm:t>
        <a:bodyPr/>
        <a:lstStyle/>
        <a:p>
          <a:endParaRPr lang="en-US"/>
        </a:p>
      </dgm:t>
    </dgm:pt>
    <dgm:pt modelId="{A4AFF6F9-A417-A941-BFE3-ADE813910EFB}">
      <dgm:prSet phldrT="[Text]"/>
      <dgm:spPr/>
      <dgm:t>
        <a:bodyPr/>
        <a:lstStyle/>
        <a:p>
          <a:r>
            <a:rPr lang="en-US" dirty="0" smtClean="0"/>
            <a:t>Clean Data</a:t>
          </a:r>
          <a:endParaRPr lang="en-US" dirty="0"/>
        </a:p>
      </dgm:t>
    </dgm:pt>
    <dgm:pt modelId="{5BEC0F89-EAFA-2F44-9A41-7BDA98F6495D}" type="parTrans" cxnId="{1C9C4B66-D5D2-5A4A-A9E6-0A9C2AC7F7D0}">
      <dgm:prSet/>
      <dgm:spPr/>
      <dgm:t>
        <a:bodyPr/>
        <a:lstStyle/>
        <a:p>
          <a:endParaRPr lang="en-US"/>
        </a:p>
      </dgm:t>
    </dgm:pt>
    <dgm:pt modelId="{DD36B169-AE56-0B4E-ABDB-E9EF6B07EF10}" type="sibTrans" cxnId="{1C9C4B66-D5D2-5A4A-A9E6-0A9C2AC7F7D0}">
      <dgm:prSet/>
      <dgm:spPr/>
      <dgm:t>
        <a:bodyPr/>
        <a:lstStyle/>
        <a:p>
          <a:endParaRPr lang="en-US"/>
        </a:p>
      </dgm:t>
    </dgm:pt>
    <dgm:pt modelId="{61377071-7ED6-E34A-98C6-091717535A26}">
      <dgm:prSet phldrT="[Text]"/>
      <dgm:spPr/>
      <dgm:t>
        <a:bodyPr/>
        <a:lstStyle/>
        <a:p>
          <a:r>
            <a:rPr lang="en-US" dirty="0" smtClean="0"/>
            <a:t>What flaws exist in the data?</a:t>
          </a:r>
          <a:endParaRPr lang="en-US" dirty="0"/>
        </a:p>
      </dgm:t>
    </dgm:pt>
    <dgm:pt modelId="{E2C4EA14-114F-A948-8692-7DDFA861877D}" type="parTrans" cxnId="{8B9E4FA1-AD39-E740-93F5-FF6BE8EDE4BF}">
      <dgm:prSet/>
      <dgm:spPr/>
      <dgm:t>
        <a:bodyPr/>
        <a:lstStyle/>
        <a:p>
          <a:endParaRPr lang="en-US"/>
        </a:p>
      </dgm:t>
    </dgm:pt>
    <dgm:pt modelId="{932A951E-CD3A-6347-9019-72DACF0B3282}" type="sibTrans" cxnId="{8B9E4FA1-AD39-E740-93F5-FF6BE8EDE4BF}">
      <dgm:prSet/>
      <dgm:spPr/>
      <dgm:t>
        <a:bodyPr/>
        <a:lstStyle/>
        <a:p>
          <a:endParaRPr lang="en-US"/>
        </a:p>
      </dgm:t>
    </dgm:pt>
    <dgm:pt modelId="{96702345-DFDA-1647-80B6-40E3058240A8}">
      <dgm:prSet phldrT="[Text]"/>
      <dgm:spPr/>
      <dgm:t>
        <a:bodyPr/>
        <a:lstStyle/>
        <a:p>
          <a:r>
            <a:rPr lang="en-US" dirty="0" smtClean="0"/>
            <a:t>How do we address them?</a:t>
          </a:r>
          <a:endParaRPr lang="en-US" dirty="0"/>
        </a:p>
      </dgm:t>
    </dgm:pt>
    <dgm:pt modelId="{97DDA595-433D-CF43-9557-4D628F6ED951}" type="parTrans" cxnId="{EB0102EE-31E4-E84A-A274-98589CF3DCC0}">
      <dgm:prSet/>
      <dgm:spPr/>
      <dgm:t>
        <a:bodyPr/>
        <a:lstStyle/>
        <a:p>
          <a:endParaRPr lang="en-US"/>
        </a:p>
      </dgm:t>
    </dgm:pt>
    <dgm:pt modelId="{53296058-BB7F-CD42-A789-C1410FCCFFD3}" type="sibTrans" cxnId="{EB0102EE-31E4-E84A-A274-98589CF3DCC0}">
      <dgm:prSet/>
      <dgm:spPr/>
      <dgm:t>
        <a:bodyPr/>
        <a:lstStyle/>
        <a:p>
          <a:endParaRPr lang="en-US"/>
        </a:p>
      </dgm:t>
    </dgm:pt>
    <dgm:pt modelId="{543FA186-8297-E14F-921E-FC450F990E3D}">
      <dgm:prSet phldrT="[Text]"/>
      <dgm:spPr/>
      <dgm:t>
        <a:bodyPr/>
        <a:lstStyle/>
        <a:p>
          <a:r>
            <a:rPr lang="en-US" dirty="0" smtClean="0"/>
            <a:t>Is it answerable?</a:t>
          </a:r>
          <a:endParaRPr lang="en-US" dirty="0"/>
        </a:p>
      </dgm:t>
    </dgm:pt>
    <dgm:pt modelId="{23D9431F-A102-5245-9275-5A30E6CBEC50}" type="parTrans" cxnId="{33B24D4A-4F96-F848-A29F-E80E446EB663}">
      <dgm:prSet/>
      <dgm:spPr/>
      <dgm:t>
        <a:bodyPr/>
        <a:lstStyle/>
        <a:p>
          <a:endParaRPr lang="en-US"/>
        </a:p>
      </dgm:t>
    </dgm:pt>
    <dgm:pt modelId="{213AC036-96C0-C044-85C9-6D97648B9986}" type="sibTrans" cxnId="{33B24D4A-4F96-F848-A29F-E80E446EB663}">
      <dgm:prSet/>
      <dgm:spPr/>
      <dgm:t>
        <a:bodyPr/>
        <a:lstStyle/>
        <a:p>
          <a:endParaRPr lang="en-US"/>
        </a:p>
      </dgm:t>
    </dgm:pt>
    <dgm:pt modelId="{535F9186-0A73-224A-9E08-894391CF2688}">
      <dgm:prSet phldrT="[Text]"/>
      <dgm:spPr/>
      <dgm:t>
        <a:bodyPr/>
        <a:lstStyle/>
        <a:p>
          <a:r>
            <a:rPr lang="en-US" dirty="0" smtClean="0"/>
            <a:t>Explore Data</a:t>
          </a:r>
          <a:endParaRPr lang="en-US" dirty="0"/>
        </a:p>
      </dgm:t>
    </dgm:pt>
    <dgm:pt modelId="{D02C344E-08DE-544A-AA08-F134DDCC9689}" type="parTrans" cxnId="{694D70AB-7169-8C4B-BC65-2195EC292A5B}">
      <dgm:prSet/>
      <dgm:spPr/>
      <dgm:t>
        <a:bodyPr/>
        <a:lstStyle/>
        <a:p>
          <a:endParaRPr lang="en-US"/>
        </a:p>
      </dgm:t>
    </dgm:pt>
    <dgm:pt modelId="{9B9D8594-1AC0-A941-BC04-F6341B2AA92A}" type="sibTrans" cxnId="{694D70AB-7169-8C4B-BC65-2195EC292A5B}">
      <dgm:prSet/>
      <dgm:spPr/>
      <dgm:t>
        <a:bodyPr/>
        <a:lstStyle/>
        <a:p>
          <a:endParaRPr lang="en-US"/>
        </a:p>
      </dgm:t>
    </dgm:pt>
    <dgm:pt modelId="{038EB10A-644E-DB4E-8CAA-4709A510BA58}">
      <dgm:prSet phldrT="[Text]"/>
      <dgm:spPr/>
      <dgm:t>
        <a:bodyPr/>
        <a:lstStyle/>
        <a:p>
          <a:r>
            <a:rPr lang="en-US" dirty="0" smtClean="0"/>
            <a:t>Intuition</a:t>
          </a:r>
          <a:endParaRPr lang="en-US" dirty="0"/>
        </a:p>
      </dgm:t>
    </dgm:pt>
    <dgm:pt modelId="{754CB3E8-63E3-4046-B166-36A1523B403A}" type="parTrans" cxnId="{1D920F8F-CDE7-3840-B5E7-DDFAC23DB580}">
      <dgm:prSet/>
      <dgm:spPr/>
      <dgm:t>
        <a:bodyPr/>
        <a:lstStyle/>
        <a:p>
          <a:endParaRPr lang="en-US"/>
        </a:p>
      </dgm:t>
    </dgm:pt>
    <dgm:pt modelId="{B1A6AA75-6512-FC47-90B7-043776E75AC9}" type="sibTrans" cxnId="{1D920F8F-CDE7-3840-B5E7-DDFAC23DB580}">
      <dgm:prSet/>
      <dgm:spPr/>
      <dgm:t>
        <a:bodyPr/>
        <a:lstStyle/>
        <a:p>
          <a:endParaRPr lang="en-US"/>
        </a:p>
      </dgm:t>
    </dgm:pt>
    <dgm:pt modelId="{B45DD5DC-97C3-DE45-8192-C0175C7EC9DE}">
      <dgm:prSet phldrT="[Text]"/>
      <dgm:spPr/>
      <dgm:t>
        <a:bodyPr/>
        <a:lstStyle/>
        <a:p>
          <a:r>
            <a:rPr lang="en-US" dirty="0" smtClean="0"/>
            <a:t>Use data</a:t>
          </a:r>
          <a:endParaRPr lang="en-US" dirty="0"/>
        </a:p>
      </dgm:t>
    </dgm:pt>
    <dgm:pt modelId="{BD26DE9C-68B0-C140-86A2-E66982C56161}" type="parTrans" cxnId="{7C7EC49C-3371-1A45-ACE6-332F518CE82A}">
      <dgm:prSet/>
      <dgm:spPr/>
      <dgm:t>
        <a:bodyPr/>
        <a:lstStyle/>
        <a:p>
          <a:endParaRPr lang="en-US"/>
        </a:p>
      </dgm:t>
    </dgm:pt>
    <dgm:pt modelId="{3F018087-99EC-0E44-90C1-F60D3D775776}" type="sibTrans" cxnId="{7C7EC49C-3371-1A45-ACE6-332F518CE82A}">
      <dgm:prSet/>
      <dgm:spPr/>
      <dgm:t>
        <a:bodyPr/>
        <a:lstStyle/>
        <a:p>
          <a:endParaRPr lang="en-US"/>
        </a:p>
      </dgm:t>
    </dgm:pt>
    <dgm:pt modelId="{86EF93F1-022E-7B4B-991F-7530BF2240D4}">
      <dgm:prSet phldrT="[Text]"/>
      <dgm:spPr/>
      <dgm:t>
        <a:bodyPr/>
        <a:lstStyle/>
        <a:p>
          <a:r>
            <a:rPr lang="en-US" dirty="0" smtClean="0"/>
            <a:t>Communicate/Predict/…</a:t>
          </a:r>
          <a:endParaRPr lang="en-US" dirty="0"/>
        </a:p>
      </dgm:t>
    </dgm:pt>
    <dgm:pt modelId="{92C779C5-3AE7-F549-9B26-A9C463EC83BB}" type="parTrans" cxnId="{D2613003-AF43-9949-A484-B82C78F1382D}">
      <dgm:prSet/>
      <dgm:spPr/>
      <dgm:t>
        <a:bodyPr/>
        <a:lstStyle/>
        <a:p>
          <a:endParaRPr lang="en-US"/>
        </a:p>
      </dgm:t>
    </dgm:pt>
    <dgm:pt modelId="{F0F5B36E-8DD1-9A47-AFDE-CCD638AEEF2A}" type="sibTrans" cxnId="{D2613003-AF43-9949-A484-B82C78F1382D}">
      <dgm:prSet/>
      <dgm:spPr/>
      <dgm:t>
        <a:bodyPr/>
        <a:lstStyle/>
        <a:p>
          <a:endParaRPr lang="en-US"/>
        </a:p>
      </dgm:t>
    </dgm:pt>
    <dgm:pt modelId="{275BFCF4-E366-6B4B-95D9-209532FA77C3}">
      <dgm:prSet phldrT="[Text]"/>
      <dgm:spPr/>
      <dgm:t>
        <a:bodyPr/>
        <a:lstStyle/>
        <a:p>
          <a:r>
            <a:rPr lang="en-US" dirty="0" smtClean="0"/>
            <a:t>Stats/Graphs/ML</a:t>
          </a:r>
          <a:endParaRPr lang="en-US" dirty="0"/>
        </a:p>
      </dgm:t>
    </dgm:pt>
    <dgm:pt modelId="{ABA5C54E-9B3E-F94E-88F3-D2044A15C2A8}" type="parTrans" cxnId="{6D920115-61C7-2E46-9F83-1B92C718CF5B}">
      <dgm:prSet/>
      <dgm:spPr/>
      <dgm:t>
        <a:bodyPr/>
        <a:lstStyle/>
        <a:p>
          <a:endParaRPr lang="en-US"/>
        </a:p>
      </dgm:t>
    </dgm:pt>
    <dgm:pt modelId="{EE8BC570-AC8C-B443-973C-F1B93BA6F35B}" type="sibTrans" cxnId="{6D920115-61C7-2E46-9F83-1B92C718CF5B}">
      <dgm:prSet/>
      <dgm:spPr/>
      <dgm:t>
        <a:bodyPr/>
        <a:lstStyle/>
        <a:p>
          <a:endParaRPr lang="en-US"/>
        </a:p>
      </dgm:t>
    </dgm:pt>
    <dgm:pt modelId="{0844B4D1-CA7F-174A-BDCD-E27A09268ECD}">
      <dgm:prSet phldrT="[Text]"/>
      <dgm:spPr/>
      <dgm:t>
        <a:bodyPr/>
        <a:lstStyle/>
        <a:p>
          <a:r>
            <a:rPr lang="en-US" dirty="0" smtClean="0"/>
            <a:t>Report on Findings</a:t>
          </a:r>
          <a:endParaRPr lang="en-US" dirty="0"/>
        </a:p>
      </dgm:t>
    </dgm:pt>
    <dgm:pt modelId="{862EA118-D336-BC4D-9177-0F5C59C37FC9}" type="parTrans" cxnId="{35178D96-BA69-7147-971A-17B8488E88A9}">
      <dgm:prSet/>
      <dgm:spPr/>
      <dgm:t>
        <a:bodyPr/>
        <a:lstStyle/>
        <a:p>
          <a:endParaRPr lang="en-US"/>
        </a:p>
      </dgm:t>
    </dgm:pt>
    <dgm:pt modelId="{3726A29E-087D-1B4C-A622-5D0EA54617DD}" type="sibTrans" cxnId="{35178D96-BA69-7147-971A-17B8488E88A9}">
      <dgm:prSet/>
      <dgm:spPr/>
      <dgm:t>
        <a:bodyPr/>
        <a:lstStyle/>
        <a:p>
          <a:endParaRPr lang="en-US"/>
        </a:p>
      </dgm:t>
    </dgm:pt>
    <dgm:pt modelId="{7F8F23FC-F442-FB4A-AB06-B873A179219A}">
      <dgm:prSet phldrT="[Text]"/>
      <dgm:spPr/>
      <dgm:t>
        <a:bodyPr/>
        <a:lstStyle/>
        <a:p>
          <a:r>
            <a:rPr lang="en-US" smtClean="0"/>
            <a:t>Visualize</a:t>
          </a:r>
          <a:endParaRPr lang="en-US" dirty="0"/>
        </a:p>
      </dgm:t>
    </dgm:pt>
    <dgm:pt modelId="{4742E219-8D12-854C-AE44-9BA4E661164E}" type="parTrans" cxnId="{E0B87EC6-40DB-974D-90DE-BA88B58144D0}">
      <dgm:prSet/>
      <dgm:spPr/>
      <dgm:t>
        <a:bodyPr/>
        <a:lstStyle/>
        <a:p>
          <a:endParaRPr lang="en-US"/>
        </a:p>
      </dgm:t>
    </dgm:pt>
    <dgm:pt modelId="{68F4ADC8-32D0-5740-8836-A5386CB28FF8}" type="sibTrans" cxnId="{E0B87EC6-40DB-974D-90DE-BA88B58144D0}">
      <dgm:prSet/>
      <dgm:spPr/>
      <dgm:t>
        <a:bodyPr/>
        <a:lstStyle/>
        <a:p>
          <a:endParaRPr lang="en-US"/>
        </a:p>
      </dgm:t>
    </dgm:pt>
    <dgm:pt modelId="{6449CC79-290B-2C4C-8CA9-111520A902CC}" type="pres">
      <dgm:prSet presAssocID="{F66F3F0A-1C15-E74A-9ED8-1C7F6C51F1E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21CF70D-0449-C146-98C2-8438753DD60E}" type="pres">
      <dgm:prSet presAssocID="{F66F3F0A-1C15-E74A-9ED8-1C7F6C51F1E3}" presName="tSp" presStyleCnt="0"/>
      <dgm:spPr/>
    </dgm:pt>
    <dgm:pt modelId="{C9061972-420F-F645-B6FA-E3EF5FD0FD28}" type="pres">
      <dgm:prSet presAssocID="{F66F3F0A-1C15-E74A-9ED8-1C7F6C51F1E3}" presName="bSp" presStyleCnt="0"/>
      <dgm:spPr/>
    </dgm:pt>
    <dgm:pt modelId="{56B69327-2698-7043-9660-10512895DAC9}" type="pres">
      <dgm:prSet presAssocID="{F66F3F0A-1C15-E74A-9ED8-1C7F6C51F1E3}" presName="process" presStyleCnt="0"/>
      <dgm:spPr/>
    </dgm:pt>
    <dgm:pt modelId="{1EA13405-CC13-CC4E-9C2D-3CF3E5B9EDAF}" type="pres">
      <dgm:prSet presAssocID="{B62CC6D2-B98E-B54F-BB66-3C8F5723C55B}" presName="composite1" presStyleCnt="0"/>
      <dgm:spPr/>
    </dgm:pt>
    <dgm:pt modelId="{E1C2033E-F292-8B44-AC82-901E0AF85150}" type="pres">
      <dgm:prSet presAssocID="{B62CC6D2-B98E-B54F-BB66-3C8F5723C55B}" presName="dummyNode1" presStyleLbl="node1" presStyleIdx="0" presStyleCnt="5"/>
      <dgm:spPr/>
    </dgm:pt>
    <dgm:pt modelId="{5E1494A8-77FB-CC45-AD26-121A0E33EB57}" type="pres">
      <dgm:prSet presAssocID="{B62CC6D2-B98E-B54F-BB66-3C8F5723C55B}" presName="childNode1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272368-4EBF-7B4A-9965-9A6EF6E6DE86}" type="pres">
      <dgm:prSet presAssocID="{B62CC6D2-B98E-B54F-BB66-3C8F5723C55B}" presName="childNode1tx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846BB1-C877-DA42-B78C-85598899D6F0}" type="pres">
      <dgm:prSet presAssocID="{B62CC6D2-B98E-B54F-BB66-3C8F5723C55B}" presName="parentNode1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6D5B83-7867-4D4F-89F2-ADF34CF8CF8A}" type="pres">
      <dgm:prSet presAssocID="{B62CC6D2-B98E-B54F-BB66-3C8F5723C55B}" presName="connSite1" presStyleCnt="0"/>
      <dgm:spPr/>
    </dgm:pt>
    <dgm:pt modelId="{C34A02AC-E43B-E64A-98B7-D7F0F68A5B18}" type="pres">
      <dgm:prSet presAssocID="{5409A5A3-5DD3-8746-8672-D50EA6887A73}" presName="Name9" presStyleLbl="sibTrans2D1" presStyleIdx="0" presStyleCnt="4"/>
      <dgm:spPr/>
      <dgm:t>
        <a:bodyPr/>
        <a:lstStyle/>
        <a:p>
          <a:endParaRPr lang="en-US"/>
        </a:p>
      </dgm:t>
    </dgm:pt>
    <dgm:pt modelId="{4A4558D9-3FD3-ED46-95DE-08209FB6637F}" type="pres">
      <dgm:prSet presAssocID="{772A7CAF-F731-154C-9D08-04404389A7FA}" presName="composite2" presStyleCnt="0"/>
      <dgm:spPr/>
    </dgm:pt>
    <dgm:pt modelId="{EC1269B5-1B55-6C4D-BF17-66F0155C1BCA}" type="pres">
      <dgm:prSet presAssocID="{772A7CAF-F731-154C-9D08-04404389A7FA}" presName="dummyNode2" presStyleLbl="node1" presStyleIdx="0" presStyleCnt="5"/>
      <dgm:spPr/>
    </dgm:pt>
    <dgm:pt modelId="{36141795-4C13-D945-B456-B45C0C6D7F95}" type="pres">
      <dgm:prSet presAssocID="{772A7CAF-F731-154C-9D08-04404389A7FA}" presName="childNode2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C8407A-3087-9F42-A7EC-F81A6FC9F406}" type="pres">
      <dgm:prSet presAssocID="{772A7CAF-F731-154C-9D08-04404389A7FA}" presName="childNode2tx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3E1A4D-C856-494C-9310-79D28A7B3343}" type="pres">
      <dgm:prSet presAssocID="{772A7CAF-F731-154C-9D08-04404389A7FA}" presName="parentNode2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36B297-C5C5-5949-9914-7E911C597C9D}" type="pres">
      <dgm:prSet presAssocID="{772A7CAF-F731-154C-9D08-04404389A7FA}" presName="connSite2" presStyleCnt="0"/>
      <dgm:spPr/>
    </dgm:pt>
    <dgm:pt modelId="{B4D2EF6E-4EBE-AF40-9923-764B9DA51EAC}" type="pres">
      <dgm:prSet presAssocID="{CDCF1663-307D-0547-98CD-B8C3B9F1B8D4}" presName="Name18" presStyleLbl="sibTrans2D1" presStyleIdx="1" presStyleCnt="4"/>
      <dgm:spPr/>
      <dgm:t>
        <a:bodyPr/>
        <a:lstStyle/>
        <a:p>
          <a:endParaRPr lang="en-US"/>
        </a:p>
      </dgm:t>
    </dgm:pt>
    <dgm:pt modelId="{810CAA4B-FF78-574A-B030-B748D6FC346C}" type="pres">
      <dgm:prSet presAssocID="{A4AFF6F9-A417-A941-BFE3-ADE813910EFB}" presName="composite1" presStyleCnt="0"/>
      <dgm:spPr/>
    </dgm:pt>
    <dgm:pt modelId="{82B6BBA4-3902-3541-9766-9B7AC1700637}" type="pres">
      <dgm:prSet presAssocID="{A4AFF6F9-A417-A941-BFE3-ADE813910EFB}" presName="dummyNode1" presStyleLbl="node1" presStyleIdx="1" presStyleCnt="5"/>
      <dgm:spPr/>
    </dgm:pt>
    <dgm:pt modelId="{5886DE9C-0FE9-8645-B5F4-7A2FAC18D667}" type="pres">
      <dgm:prSet presAssocID="{A4AFF6F9-A417-A941-BFE3-ADE813910EFB}" presName="childNode1" presStyleLbl="b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8F176D-0288-3944-93DE-3C789EA55E35}" type="pres">
      <dgm:prSet presAssocID="{A4AFF6F9-A417-A941-BFE3-ADE813910EFB}" presName="childNode1tx" presStyleLbl="b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E7FABF-9336-9C40-96DB-B62B61DD4613}" type="pres">
      <dgm:prSet presAssocID="{A4AFF6F9-A417-A941-BFE3-ADE813910EFB}" presName="parentNode1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921006-062B-D04B-8061-CB7171C8FB23}" type="pres">
      <dgm:prSet presAssocID="{A4AFF6F9-A417-A941-BFE3-ADE813910EFB}" presName="connSite1" presStyleCnt="0"/>
      <dgm:spPr/>
    </dgm:pt>
    <dgm:pt modelId="{07E37B07-0AE0-8C49-8179-53C97508ED67}" type="pres">
      <dgm:prSet presAssocID="{DD36B169-AE56-0B4E-ABDB-E9EF6B07EF10}" presName="Name9" presStyleLbl="sibTrans2D1" presStyleIdx="2" presStyleCnt="4"/>
      <dgm:spPr/>
      <dgm:t>
        <a:bodyPr/>
        <a:lstStyle/>
        <a:p>
          <a:endParaRPr lang="en-US"/>
        </a:p>
      </dgm:t>
    </dgm:pt>
    <dgm:pt modelId="{89C609CB-DB52-9140-9A83-E83B0C63256E}" type="pres">
      <dgm:prSet presAssocID="{535F9186-0A73-224A-9E08-894391CF2688}" presName="composite2" presStyleCnt="0"/>
      <dgm:spPr/>
    </dgm:pt>
    <dgm:pt modelId="{DA87C07A-8414-4B40-B693-21907C362F41}" type="pres">
      <dgm:prSet presAssocID="{535F9186-0A73-224A-9E08-894391CF2688}" presName="dummyNode2" presStyleLbl="node1" presStyleIdx="2" presStyleCnt="5"/>
      <dgm:spPr/>
    </dgm:pt>
    <dgm:pt modelId="{B0DDEC13-ACE4-4742-AF15-9777191C54CE}" type="pres">
      <dgm:prSet presAssocID="{535F9186-0A73-224A-9E08-894391CF2688}" presName="childNode2" presStyleLbl="b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7FC684-C526-084E-899D-267C4BEFD848}" type="pres">
      <dgm:prSet presAssocID="{535F9186-0A73-224A-9E08-894391CF2688}" presName="childNode2tx" presStyleLbl="b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1E70B4-4CE0-EC49-99DE-1D5C9F9F9D7C}" type="pres">
      <dgm:prSet presAssocID="{535F9186-0A73-224A-9E08-894391CF2688}" presName="parentNode2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F525B9-4FC2-8A45-885E-506324430CE6}" type="pres">
      <dgm:prSet presAssocID="{535F9186-0A73-224A-9E08-894391CF2688}" presName="connSite2" presStyleCnt="0"/>
      <dgm:spPr/>
    </dgm:pt>
    <dgm:pt modelId="{1924B303-8A8F-D04A-9B5A-F833EB6F6268}" type="pres">
      <dgm:prSet presAssocID="{9B9D8594-1AC0-A941-BC04-F6341B2AA92A}" presName="Name18" presStyleLbl="sibTrans2D1" presStyleIdx="3" presStyleCnt="4"/>
      <dgm:spPr/>
      <dgm:t>
        <a:bodyPr/>
        <a:lstStyle/>
        <a:p>
          <a:endParaRPr lang="en-US"/>
        </a:p>
      </dgm:t>
    </dgm:pt>
    <dgm:pt modelId="{080E139D-8A22-1E4D-9EAC-669F10EF0CFC}" type="pres">
      <dgm:prSet presAssocID="{B45DD5DC-97C3-DE45-8192-C0175C7EC9DE}" presName="composite1" presStyleCnt="0"/>
      <dgm:spPr/>
    </dgm:pt>
    <dgm:pt modelId="{0FDC13F9-A5ED-7E49-A88B-BDBC1340BE81}" type="pres">
      <dgm:prSet presAssocID="{B45DD5DC-97C3-DE45-8192-C0175C7EC9DE}" presName="dummyNode1" presStyleLbl="node1" presStyleIdx="3" presStyleCnt="5"/>
      <dgm:spPr/>
    </dgm:pt>
    <dgm:pt modelId="{EC4E25C6-C3D7-4B4B-8BC5-92A960D631E0}" type="pres">
      <dgm:prSet presAssocID="{B45DD5DC-97C3-DE45-8192-C0175C7EC9DE}" presName="childNode1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263D70-AF5F-4F48-A0C6-145BE4674821}" type="pres">
      <dgm:prSet presAssocID="{B45DD5DC-97C3-DE45-8192-C0175C7EC9DE}" presName="childNode1tx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6505CF-267F-3E45-B6F3-BA7036ABB4F7}" type="pres">
      <dgm:prSet presAssocID="{B45DD5DC-97C3-DE45-8192-C0175C7EC9DE}" presName="parentNode1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3900E5-6697-DA46-8463-122A3A134EC6}" type="pres">
      <dgm:prSet presAssocID="{B45DD5DC-97C3-DE45-8192-C0175C7EC9DE}" presName="connSite1" presStyleCnt="0"/>
      <dgm:spPr/>
    </dgm:pt>
  </dgm:ptLst>
  <dgm:cxnLst>
    <dgm:cxn modelId="{515A7ADD-A59E-5D46-B2BB-26EFE99C5012}" type="presOf" srcId="{61377071-7ED6-E34A-98C6-091717535A26}" destId="{198F176D-0288-3944-93DE-3C789EA55E35}" srcOrd="1" destOrd="0" presId="urn:microsoft.com/office/officeart/2005/8/layout/hProcess4"/>
    <dgm:cxn modelId="{B294B3B3-B823-2840-9F50-BAA744977274}" type="presOf" srcId="{275BFCF4-E366-6B4B-95D9-209532FA77C3}" destId="{C57FC684-C526-084E-899D-267C4BEFD848}" srcOrd="1" destOrd="1" presId="urn:microsoft.com/office/officeart/2005/8/layout/hProcess4"/>
    <dgm:cxn modelId="{85AF8DD4-4F53-7D48-82B0-B99C6E4C52D4}" type="presOf" srcId="{038EB10A-644E-DB4E-8CAA-4709A510BA58}" destId="{C57FC684-C526-084E-899D-267C4BEFD848}" srcOrd="1" destOrd="0" presId="urn:microsoft.com/office/officeart/2005/8/layout/hProcess4"/>
    <dgm:cxn modelId="{1D920F8F-CDE7-3840-B5E7-DDFAC23DB580}" srcId="{535F9186-0A73-224A-9E08-894391CF2688}" destId="{038EB10A-644E-DB4E-8CAA-4709A510BA58}" srcOrd="0" destOrd="0" parTransId="{754CB3E8-63E3-4046-B166-36A1523B403A}" sibTransId="{B1A6AA75-6512-FC47-90B7-043776E75AC9}"/>
    <dgm:cxn modelId="{EB0102EE-31E4-E84A-A274-98589CF3DCC0}" srcId="{A4AFF6F9-A417-A941-BFE3-ADE813910EFB}" destId="{96702345-DFDA-1647-80B6-40E3058240A8}" srcOrd="1" destOrd="0" parTransId="{97DDA595-433D-CF43-9557-4D628F6ED951}" sibTransId="{53296058-BB7F-CD42-A789-C1410FCCFFD3}"/>
    <dgm:cxn modelId="{98F42AA9-0D1F-0F43-A869-DCE446A86097}" type="presOf" srcId="{F49B7C8A-B6E9-0C41-986A-7E2BBFCE2626}" destId="{5E1494A8-77FB-CC45-AD26-121A0E33EB57}" srcOrd="0" destOrd="0" presId="urn:microsoft.com/office/officeart/2005/8/layout/hProcess4"/>
    <dgm:cxn modelId="{91F144B7-A95A-8042-9ED7-2CA5CF983EFF}" type="presOf" srcId="{E4A99842-9B9B-2B46-8485-FCBF0F41250F}" destId="{36141795-4C13-D945-B456-B45C0C6D7F95}" srcOrd="0" destOrd="1" presId="urn:microsoft.com/office/officeart/2005/8/layout/hProcess4"/>
    <dgm:cxn modelId="{694D70AB-7169-8C4B-BC65-2195EC292A5B}" srcId="{F66F3F0A-1C15-E74A-9ED8-1C7F6C51F1E3}" destId="{535F9186-0A73-224A-9E08-894391CF2688}" srcOrd="3" destOrd="0" parTransId="{D02C344E-08DE-544A-AA08-F134DDCC9689}" sibTransId="{9B9D8594-1AC0-A941-BC04-F6341B2AA92A}"/>
    <dgm:cxn modelId="{3EFE4367-F85A-4F4B-B566-8D8AB097B96E}" srcId="{772A7CAF-F731-154C-9D08-04404389A7FA}" destId="{E4A99842-9B9B-2B46-8485-FCBF0F41250F}" srcOrd="1" destOrd="0" parTransId="{06DBE494-9B4F-A941-8350-3A194A55EEB4}" sibTransId="{03EB4A7A-2E79-FA4F-82C3-04A512317FB3}"/>
    <dgm:cxn modelId="{56783913-8DBE-684E-8856-DE724D4EFF6B}" srcId="{F66F3F0A-1C15-E74A-9ED8-1C7F6C51F1E3}" destId="{B62CC6D2-B98E-B54F-BB66-3C8F5723C55B}" srcOrd="0" destOrd="0" parTransId="{14EE423B-2BB3-C246-89D8-AEA896771908}" sibTransId="{5409A5A3-5DD3-8746-8672-D50EA6887A73}"/>
    <dgm:cxn modelId="{B9572527-3DC5-5C40-9291-8C263AC59D9A}" type="presOf" srcId="{543FA186-8297-E14F-921E-FC450F990E3D}" destId="{5E1494A8-77FB-CC45-AD26-121A0E33EB57}" srcOrd="0" destOrd="1" presId="urn:microsoft.com/office/officeart/2005/8/layout/hProcess4"/>
    <dgm:cxn modelId="{6D920115-61C7-2E46-9F83-1B92C718CF5B}" srcId="{535F9186-0A73-224A-9E08-894391CF2688}" destId="{275BFCF4-E366-6B4B-95D9-209532FA77C3}" srcOrd="1" destOrd="0" parTransId="{ABA5C54E-9B3E-F94E-88F3-D2044A15C2A8}" sibTransId="{EE8BC570-AC8C-B443-973C-F1B93BA6F35B}"/>
    <dgm:cxn modelId="{D2613003-AF43-9949-A484-B82C78F1382D}" srcId="{B45DD5DC-97C3-DE45-8192-C0175C7EC9DE}" destId="{86EF93F1-022E-7B4B-991F-7530BF2240D4}" srcOrd="0" destOrd="0" parTransId="{92C779C5-3AE7-F549-9B26-A9C463EC83BB}" sibTransId="{F0F5B36E-8DD1-9A47-AFDE-CCD638AEEF2A}"/>
    <dgm:cxn modelId="{D2470036-C017-994E-81A6-19572B9E7893}" type="presOf" srcId="{9B9D8594-1AC0-A941-BC04-F6341B2AA92A}" destId="{1924B303-8A8F-D04A-9B5A-F833EB6F6268}" srcOrd="0" destOrd="0" presId="urn:microsoft.com/office/officeart/2005/8/layout/hProcess4"/>
    <dgm:cxn modelId="{0314389B-4204-3947-96A8-5E7BB6CE31C3}" type="presOf" srcId="{61377071-7ED6-E34A-98C6-091717535A26}" destId="{5886DE9C-0FE9-8645-B5F4-7A2FAC18D667}" srcOrd="0" destOrd="0" presId="urn:microsoft.com/office/officeart/2005/8/layout/hProcess4"/>
    <dgm:cxn modelId="{33B24D4A-4F96-F848-A29F-E80E446EB663}" srcId="{B62CC6D2-B98E-B54F-BB66-3C8F5723C55B}" destId="{543FA186-8297-E14F-921E-FC450F990E3D}" srcOrd="1" destOrd="0" parTransId="{23D9431F-A102-5245-9275-5A30E6CBEC50}" sibTransId="{213AC036-96C0-C044-85C9-6D97648B9986}"/>
    <dgm:cxn modelId="{85D10EB0-ACD8-6148-BB7B-2057E77AC77A}" type="presOf" srcId="{96702345-DFDA-1647-80B6-40E3058240A8}" destId="{198F176D-0288-3944-93DE-3C789EA55E35}" srcOrd="1" destOrd="1" presId="urn:microsoft.com/office/officeart/2005/8/layout/hProcess4"/>
    <dgm:cxn modelId="{86085DCF-E84B-0549-97EA-B08A70F087D6}" type="presOf" srcId="{B62CC6D2-B98E-B54F-BB66-3C8F5723C55B}" destId="{76846BB1-C877-DA42-B78C-85598899D6F0}" srcOrd="0" destOrd="0" presId="urn:microsoft.com/office/officeart/2005/8/layout/hProcess4"/>
    <dgm:cxn modelId="{8B9E4FA1-AD39-E740-93F5-FF6BE8EDE4BF}" srcId="{A4AFF6F9-A417-A941-BFE3-ADE813910EFB}" destId="{61377071-7ED6-E34A-98C6-091717535A26}" srcOrd="0" destOrd="0" parTransId="{E2C4EA14-114F-A948-8692-7DDFA861877D}" sibTransId="{932A951E-CD3A-6347-9019-72DACF0B3282}"/>
    <dgm:cxn modelId="{ED86237B-EAE3-6B46-99C6-26C4B98C5A37}" type="presOf" srcId="{535F9186-0A73-224A-9E08-894391CF2688}" destId="{961E70B4-4CE0-EC49-99DE-1D5C9F9F9D7C}" srcOrd="0" destOrd="0" presId="urn:microsoft.com/office/officeart/2005/8/layout/hProcess4"/>
    <dgm:cxn modelId="{6BFAC4E0-0FC7-2C44-816A-B3A5C071B9F0}" type="presOf" srcId="{038EB10A-644E-DB4E-8CAA-4709A510BA58}" destId="{B0DDEC13-ACE4-4742-AF15-9777191C54CE}" srcOrd="0" destOrd="0" presId="urn:microsoft.com/office/officeart/2005/8/layout/hProcess4"/>
    <dgm:cxn modelId="{FEE64BC9-C8FC-A146-863D-06FAE4FF21A9}" srcId="{B62CC6D2-B98E-B54F-BB66-3C8F5723C55B}" destId="{F49B7C8A-B6E9-0C41-986A-7E2BBFCE2626}" srcOrd="0" destOrd="0" parTransId="{C60332B2-008D-FA45-BD91-DDC8B8AC5BEC}" sibTransId="{7C3ADDFE-F3E3-1B47-A608-9A4B4C543456}"/>
    <dgm:cxn modelId="{711D1C6E-C900-E24D-8F97-E6E42EE3C155}" type="presOf" srcId="{0844B4D1-CA7F-174A-BDCD-E27A09268ECD}" destId="{EC4E25C6-C3D7-4B4B-8BC5-92A960D631E0}" srcOrd="0" destOrd="1" presId="urn:microsoft.com/office/officeart/2005/8/layout/hProcess4"/>
    <dgm:cxn modelId="{B0CCF637-B2A0-8F44-B191-810E75FB7EB8}" type="presOf" srcId="{B6E981B7-8FE4-A341-8258-106DC22CD1CE}" destId="{80C8407A-3087-9F42-A7EC-F81A6FC9F406}" srcOrd="1" destOrd="0" presId="urn:microsoft.com/office/officeart/2005/8/layout/hProcess4"/>
    <dgm:cxn modelId="{901506C5-DA0E-0944-9C97-EB37C2BB16A5}" srcId="{F66F3F0A-1C15-E74A-9ED8-1C7F6C51F1E3}" destId="{772A7CAF-F731-154C-9D08-04404389A7FA}" srcOrd="1" destOrd="0" parTransId="{2DE477F5-F549-CE49-B225-6D9456D38E66}" sibTransId="{CDCF1663-307D-0547-98CD-B8C3B9F1B8D4}"/>
    <dgm:cxn modelId="{7C7EC49C-3371-1A45-ACE6-332F518CE82A}" srcId="{F66F3F0A-1C15-E74A-9ED8-1C7F6C51F1E3}" destId="{B45DD5DC-97C3-DE45-8192-C0175C7EC9DE}" srcOrd="4" destOrd="0" parTransId="{BD26DE9C-68B0-C140-86A2-E66982C56161}" sibTransId="{3F018087-99EC-0E44-90C1-F60D3D775776}"/>
    <dgm:cxn modelId="{50F6C8B4-8D16-4741-84C5-1153608321D1}" type="presOf" srcId="{A4AFF6F9-A417-A941-BFE3-ADE813910EFB}" destId="{37E7FABF-9336-9C40-96DB-B62B61DD4613}" srcOrd="0" destOrd="0" presId="urn:microsoft.com/office/officeart/2005/8/layout/hProcess4"/>
    <dgm:cxn modelId="{295122DF-5373-FA44-8DE6-7B913E92824E}" type="presOf" srcId="{543FA186-8297-E14F-921E-FC450F990E3D}" destId="{21272368-4EBF-7B4A-9965-9A6EF6E6DE86}" srcOrd="1" destOrd="1" presId="urn:microsoft.com/office/officeart/2005/8/layout/hProcess4"/>
    <dgm:cxn modelId="{CA5990C3-7C72-1745-B395-7FCB8D50BB74}" srcId="{772A7CAF-F731-154C-9D08-04404389A7FA}" destId="{B6E981B7-8FE4-A341-8258-106DC22CD1CE}" srcOrd="0" destOrd="0" parTransId="{0D3401E0-C7CC-E24A-9FD0-FCDDD591AB22}" sibTransId="{9FC0FC7F-312E-E349-9169-35A361F0DA69}"/>
    <dgm:cxn modelId="{852FE79D-A0E2-FC49-B490-AE0EA6DA374E}" type="presOf" srcId="{86EF93F1-022E-7B4B-991F-7530BF2240D4}" destId="{54263D70-AF5F-4F48-A0C6-145BE4674821}" srcOrd="1" destOrd="0" presId="urn:microsoft.com/office/officeart/2005/8/layout/hProcess4"/>
    <dgm:cxn modelId="{3578775F-0B47-3E46-AC06-5A168096099C}" type="presOf" srcId="{B6E981B7-8FE4-A341-8258-106DC22CD1CE}" destId="{36141795-4C13-D945-B456-B45C0C6D7F95}" srcOrd="0" destOrd="0" presId="urn:microsoft.com/office/officeart/2005/8/layout/hProcess4"/>
    <dgm:cxn modelId="{1C9C4B66-D5D2-5A4A-A9E6-0A9C2AC7F7D0}" srcId="{F66F3F0A-1C15-E74A-9ED8-1C7F6C51F1E3}" destId="{A4AFF6F9-A417-A941-BFE3-ADE813910EFB}" srcOrd="2" destOrd="0" parTransId="{5BEC0F89-EAFA-2F44-9A41-7BDA98F6495D}" sibTransId="{DD36B169-AE56-0B4E-ABDB-E9EF6B07EF10}"/>
    <dgm:cxn modelId="{35178D96-BA69-7147-971A-17B8488E88A9}" srcId="{B45DD5DC-97C3-DE45-8192-C0175C7EC9DE}" destId="{0844B4D1-CA7F-174A-BDCD-E27A09268ECD}" srcOrd="1" destOrd="0" parTransId="{862EA118-D336-BC4D-9177-0F5C59C37FC9}" sibTransId="{3726A29E-087D-1B4C-A622-5D0EA54617DD}"/>
    <dgm:cxn modelId="{4805C955-5AE3-7A48-83BE-80875B196726}" type="presOf" srcId="{96702345-DFDA-1647-80B6-40E3058240A8}" destId="{5886DE9C-0FE9-8645-B5F4-7A2FAC18D667}" srcOrd="0" destOrd="1" presId="urn:microsoft.com/office/officeart/2005/8/layout/hProcess4"/>
    <dgm:cxn modelId="{7EC742F6-2DE4-894F-B3B7-E3BE11C8DE21}" type="presOf" srcId="{0844B4D1-CA7F-174A-BDCD-E27A09268ECD}" destId="{54263D70-AF5F-4F48-A0C6-145BE4674821}" srcOrd="1" destOrd="1" presId="urn:microsoft.com/office/officeart/2005/8/layout/hProcess4"/>
    <dgm:cxn modelId="{59C93E78-39A7-1A48-ACA8-FA6EEBCD0F7F}" type="presOf" srcId="{CDCF1663-307D-0547-98CD-B8C3B9F1B8D4}" destId="{B4D2EF6E-4EBE-AF40-9923-764B9DA51EAC}" srcOrd="0" destOrd="0" presId="urn:microsoft.com/office/officeart/2005/8/layout/hProcess4"/>
    <dgm:cxn modelId="{01446976-DA69-9E49-AAEE-81E8E3003C60}" type="presOf" srcId="{772A7CAF-F731-154C-9D08-04404389A7FA}" destId="{833E1A4D-C856-494C-9310-79D28A7B3343}" srcOrd="0" destOrd="0" presId="urn:microsoft.com/office/officeart/2005/8/layout/hProcess4"/>
    <dgm:cxn modelId="{E0B87EC6-40DB-974D-90DE-BA88B58144D0}" srcId="{B45DD5DC-97C3-DE45-8192-C0175C7EC9DE}" destId="{7F8F23FC-F442-FB4A-AB06-B873A179219A}" srcOrd="2" destOrd="0" parTransId="{4742E219-8D12-854C-AE44-9BA4E661164E}" sibTransId="{68F4ADC8-32D0-5740-8836-A5386CB28FF8}"/>
    <dgm:cxn modelId="{C699C97E-248A-4D4F-B121-2ABCB8A1B6EC}" type="presOf" srcId="{5409A5A3-5DD3-8746-8672-D50EA6887A73}" destId="{C34A02AC-E43B-E64A-98B7-D7F0F68A5B18}" srcOrd="0" destOrd="0" presId="urn:microsoft.com/office/officeart/2005/8/layout/hProcess4"/>
    <dgm:cxn modelId="{3FA4DE0C-FD32-2E43-833F-1B215D19A414}" type="presOf" srcId="{DD36B169-AE56-0B4E-ABDB-E9EF6B07EF10}" destId="{07E37B07-0AE0-8C49-8179-53C97508ED67}" srcOrd="0" destOrd="0" presId="urn:microsoft.com/office/officeart/2005/8/layout/hProcess4"/>
    <dgm:cxn modelId="{62DF8352-8EBC-B44C-A203-D9DEC1FC0FF6}" type="presOf" srcId="{275BFCF4-E366-6B4B-95D9-209532FA77C3}" destId="{B0DDEC13-ACE4-4742-AF15-9777191C54CE}" srcOrd="0" destOrd="1" presId="urn:microsoft.com/office/officeart/2005/8/layout/hProcess4"/>
    <dgm:cxn modelId="{655B42EB-5D4B-1247-91FE-4DEAB9F8EE7D}" type="presOf" srcId="{F49B7C8A-B6E9-0C41-986A-7E2BBFCE2626}" destId="{21272368-4EBF-7B4A-9965-9A6EF6E6DE86}" srcOrd="1" destOrd="0" presId="urn:microsoft.com/office/officeart/2005/8/layout/hProcess4"/>
    <dgm:cxn modelId="{E09D8AF6-4961-7E4C-A59A-82DE746D8C7D}" type="presOf" srcId="{86EF93F1-022E-7B4B-991F-7530BF2240D4}" destId="{EC4E25C6-C3D7-4B4B-8BC5-92A960D631E0}" srcOrd="0" destOrd="0" presId="urn:microsoft.com/office/officeart/2005/8/layout/hProcess4"/>
    <dgm:cxn modelId="{AAE65483-719B-DB42-BE30-AE7CA7C1AD71}" type="presOf" srcId="{7F8F23FC-F442-FB4A-AB06-B873A179219A}" destId="{EC4E25C6-C3D7-4B4B-8BC5-92A960D631E0}" srcOrd="0" destOrd="2" presId="urn:microsoft.com/office/officeart/2005/8/layout/hProcess4"/>
    <dgm:cxn modelId="{4DC348EB-B701-654D-88EA-CEF22F275999}" type="presOf" srcId="{E4A99842-9B9B-2B46-8485-FCBF0F41250F}" destId="{80C8407A-3087-9F42-A7EC-F81A6FC9F406}" srcOrd="1" destOrd="1" presId="urn:microsoft.com/office/officeart/2005/8/layout/hProcess4"/>
    <dgm:cxn modelId="{27F792A1-0512-6F4A-8745-ECCB08871D6A}" type="presOf" srcId="{B45DD5DC-97C3-DE45-8192-C0175C7EC9DE}" destId="{AF6505CF-267F-3E45-B6F3-BA7036ABB4F7}" srcOrd="0" destOrd="0" presId="urn:microsoft.com/office/officeart/2005/8/layout/hProcess4"/>
    <dgm:cxn modelId="{3D927062-1BF4-0741-AF7B-A859B82442A6}" type="presOf" srcId="{7F8F23FC-F442-FB4A-AB06-B873A179219A}" destId="{54263D70-AF5F-4F48-A0C6-145BE4674821}" srcOrd="1" destOrd="2" presId="urn:microsoft.com/office/officeart/2005/8/layout/hProcess4"/>
    <dgm:cxn modelId="{F049B6FE-A388-374E-8853-0E6BBA37DD97}" type="presOf" srcId="{F66F3F0A-1C15-E74A-9ED8-1C7F6C51F1E3}" destId="{6449CC79-290B-2C4C-8CA9-111520A902CC}" srcOrd="0" destOrd="0" presId="urn:microsoft.com/office/officeart/2005/8/layout/hProcess4"/>
    <dgm:cxn modelId="{A6C457B3-6D5E-9045-8472-F3A2794FED20}" type="presParOf" srcId="{6449CC79-290B-2C4C-8CA9-111520A902CC}" destId="{621CF70D-0449-C146-98C2-8438753DD60E}" srcOrd="0" destOrd="0" presId="urn:microsoft.com/office/officeart/2005/8/layout/hProcess4"/>
    <dgm:cxn modelId="{34E61A27-1D06-C840-BF35-B91CEF2BA05F}" type="presParOf" srcId="{6449CC79-290B-2C4C-8CA9-111520A902CC}" destId="{C9061972-420F-F645-B6FA-E3EF5FD0FD28}" srcOrd="1" destOrd="0" presId="urn:microsoft.com/office/officeart/2005/8/layout/hProcess4"/>
    <dgm:cxn modelId="{7A5368DB-636A-894E-8F18-A2260193F0A7}" type="presParOf" srcId="{6449CC79-290B-2C4C-8CA9-111520A902CC}" destId="{56B69327-2698-7043-9660-10512895DAC9}" srcOrd="2" destOrd="0" presId="urn:microsoft.com/office/officeart/2005/8/layout/hProcess4"/>
    <dgm:cxn modelId="{3C8A9974-ADF7-AC40-AACA-25B49BE50407}" type="presParOf" srcId="{56B69327-2698-7043-9660-10512895DAC9}" destId="{1EA13405-CC13-CC4E-9C2D-3CF3E5B9EDAF}" srcOrd="0" destOrd="0" presId="urn:microsoft.com/office/officeart/2005/8/layout/hProcess4"/>
    <dgm:cxn modelId="{74D83F6E-3BC7-984D-A9DD-8E4DAFB254E0}" type="presParOf" srcId="{1EA13405-CC13-CC4E-9C2D-3CF3E5B9EDAF}" destId="{E1C2033E-F292-8B44-AC82-901E0AF85150}" srcOrd="0" destOrd="0" presId="urn:microsoft.com/office/officeart/2005/8/layout/hProcess4"/>
    <dgm:cxn modelId="{40C3ACC2-EB98-0A40-87A2-0906AF2012EF}" type="presParOf" srcId="{1EA13405-CC13-CC4E-9C2D-3CF3E5B9EDAF}" destId="{5E1494A8-77FB-CC45-AD26-121A0E33EB57}" srcOrd="1" destOrd="0" presId="urn:microsoft.com/office/officeart/2005/8/layout/hProcess4"/>
    <dgm:cxn modelId="{71892B6B-09BE-E446-AE5B-85317A1DF0A7}" type="presParOf" srcId="{1EA13405-CC13-CC4E-9C2D-3CF3E5B9EDAF}" destId="{21272368-4EBF-7B4A-9965-9A6EF6E6DE86}" srcOrd="2" destOrd="0" presId="urn:microsoft.com/office/officeart/2005/8/layout/hProcess4"/>
    <dgm:cxn modelId="{679B69E8-6008-9E43-B86D-3D27B63E9A31}" type="presParOf" srcId="{1EA13405-CC13-CC4E-9C2D-3CF3E5B9EDAF}" destId="{76846BB1-C877-DA42-B78C-85598899D6F0}" srcOrd="3" destOrd="0" presId="urn:microsoft.com/office/officeart/2005/8/layout/hProcess4"/>
    <dgm:cxn modelId="{270AEF61-6456-C14F-95B4-E223797DA2FA}" type="presParOf" srcId="{1EA13405-CC13-CC4E-9C2D-3CF3E5B9EDAF}" destId="{466D5B83-7867-4D4F-89F2-ADF34CF8CF8A}" srcOrd="4" destOrd="0" presId="urn:microsoft.com/office/officeart/2005/8/layout/hProcess4"/>
    <dgm:cxn modelId="{091BA931-C163-BF43-ACE3-1D259FDE2122}" type="presParOf" srcId="{56B69327-2698-7043-9660-10512895DAC9}" destId="{C34A02AC-E43B-E64A-98B7-D7F0F68A5B18}" srcOrd="1" destOrd="0" presId="urn:microsoft.com/office/officeart/2005/8/layout/hProcess4"/>
    <dgm:cxn modelId="{10B98F5F-F7BD-1849-B7CD-44357E2D1E1D}" type="presParOf" srcId="{56B69327-2698-7043-9660-10512895DAC9}" destId="{4A4558D9-3FD3-ED46-95DE-08209FB6637F}" srcOrd="2" destOrd="0" presId="urn:microsoft.com/office/officeart/2005/8/layout/hProcess4"/>
    <dgm:cxn modelId="{91777D92-8C45-4D4F-937A-0EA0781B3A51}" type="presParOf" srcId="{4A4558D9-3FD3-ED46-95DE-08209FB6637F}" destId="{EC1269B5-1B55-6C4D-BF17-66F0155C1BCA}" srcOrd="0" destOrd="0" presId="urn:microsoft.com/office/officeart/2005/8/layout/hProcess4"/>
    <dgm:cxn modelId="{7D5499F3-4005-0E45-B1AE-3C34CC2782AF}" type="presParOf" srcId="{4A4558D9-3FD3-ED46-95DE-08209FB6637F}" destId="{36141795-4C13-D945-B456-B45C0C6D7F95}" srcOrd="1" destOrd="0" presId="urn:microsoft.com/office/officeart/2005/8/layout/hProcess4"/>
    <dgm:cxn modelId="{01AB2503-65E2-8641-AD54-49D9F45059E1}" type="presParOf" srcId="{4A4558D9-3FD3-ED46-95DE-08209FB6637F}" destId="{80C8407A-3087-9F42-A7EC-F81A6FC9F406}" srcOrd="2" destOrd="0" presId="urn:microsoft.com/office/officeart/2005/8/layout/hProcess4"/>
    <dgm:cxn modelId="{C5E05E18-3DB1-C740-AFB1-FDBF60DAC1FE}" type="presParOf" srcId="{4A4558D9-3FD3-ED46-95DE-08209FB6637F}" destId="{833E1A4D-C856-494C-9310-79D28A7B3343}" srcOrd="3" destOrd="0" presId="urn:microsoft.com/office/officeart/2005/8/layout/hProcess4"/>
    <dgm:cxn modelId="{1A655DFA-3ECE-2D44-B764-40A186F7D948}" type="presParOf" srcId="{4A4558D9-3FD3-ED46-95DE-08209FB6637F}" destId="{3936B297-C5C5-5949-9914-7E911C597C9D}" srcOrd="4" destOrd="0" presId="urn:microsoft.com/office/officeart/2005/8/layout/hProcess4"/>
    <dgm:cxn modelId="{047A2768-B59C-8443-A860-CE364B355512}" type="presParOf" srcId="{56B69327-2698-7043-9660-10512895DAC9}" destId="{B4D2EF6E-4EBE-AF40-9923-764B9DA51EAC}" srcOrd="3" destOrd="0" presId="urn:microsoft.com/office/officeart/2005/8/layout/hProcess4"/>
    <dgm:cxn modelId="{A9DE78B5-93C8-D949-85AE-7AE3BA9EDE2D}" type="presParOf" srcId="{56B69327-2698-7043-9660-10512895DAC9}" destId="{810CAA4B-FF78-574A-B030-B748D6FC346C}" srcOrd="4" destOrd="0" presId="urn:microsoft.com/office/officeart/2005/8/layout/hProcess4"/>
    <dgm:cxn modelId="{C04E96D1-E7AD-D649-BCB1-5BD7F42F4CE9}" type="presParOf" srcId="{810CAA4B-FF78-574A-B030-B748D6FC346C}" destId="{82B6BBA4-3902-3541-9766-9B7AC1700637}" srcOrd="0" destOrd="0" presId="urn:microsoft.com/office/officeart/2005/8/layout/hProcess4"/>
    <dgm:cxn modelId="{58B4F0A0-B2F6-C940-9063-8B03DDF5373B}" type="presParOf" srcId="{810CAA4B-FF78-574A-B030-B748D6FC346C}" destId="{5886DE9C-0FE9-8645-B5F4-7A2FAC18D667}" srcOrd="1" destOrd="0" presId="urn:microsoft.com/office/officeart/2005/8/layout/hProcess4"/>
    <dgm:cxn modelId="{1C7970EF-4F92-D54E-BD5D-5190AC278E2B}" type="presParOf" srcId="{810CAA4B-FF78-574A-B030-B748D6FC346C}" destId="{198F176D-0288-3944-93DE-3C789EA55E35}" srcOrd="2" destOrd="0" presId="urn:microsoft.com/office/officeart/2005/8/layout/hProcess4"/>
    <dgm:cxn modelId="{4810BA54-8617-B34E-8782-EDA19DF5C406}" type="presParOf" srcId="{810CAA4B-FF78-574A-B030-B748D6FC346C}" destId="{37E7FABF-9336-9C40-96DB-B62B61DD4613}" srcOrd="3" destOrd="0" presId="urn:microsoft.com/office/officeart/2005/8/layout/hProcess4"/>
    <dgm:cxn modelId="{8403E2E7-D59E-0941-8FC1-FCB9E862BAEA}" type="presParOf" srcId="{810CAA4B-FF78-574A-B030-B748D6FC346C}" destId="{98921006-062B-D04B-8061-CB7171C8FB23}" srcOrd="4" destOrd="0" presId="urn:microsoft.com/office/officeart/2005/8/layout/hProcess4"/>
    <dgm:cxn modelId="{A556A1A6-AFC5-9847-911A-3BA2F9BCDE66}" type="presParOf" srcId="{56B69327-2698-7043-9660-10512895DAC9}" destId="{07E37B07-0AE0-8C49-8179-53C97508ED67}" srcOrd="5" destOrd="0" presId="urn:microsoft.com/office/officeart/2005/8/layout/hProcess4"/>
    <dgm:cxn modelId="{7F193422-BE62-ED49-A71F-A32636904AB8}" type="presParOf" srcId="{56B69327-2698-7043-9660-10512895DAC9}" destId="{89C609CB-DB52-9140-9A83-E83B0C63256E}" srcOrd="6" destOrd="0" presId="urn:microsoft.com/office/officeart/2005/8/layout/hProcess4"/>
    <dgm:cxn modelId="{A7828E9E-0D73-914D-8DD6-265E42F753B7}" type="presParOf" srcId="{89C609CB-DB52-9140-9A83-E83B0C63256E}" destId="{DA87C07A-8414-4B40-B693-21907C362F41}" srcOrd="0" destOrd="0" presId="urn:microsoft.com/office/officeart/2005/8/layout/hProcess4"/>
    <dgm:cxn modelId="{224F70D3-D3FD-8148-BA31-746A8AA9814D}" type="presParOf" srcId="{89C609CB-DB52-9140-9A83-E83B0C63256E}" destId="{B0DDEC13-ACE4-4742-AF15-9777191C54CE}" srcOrd="1" destOrd="0" presId="urn:microsoft.com/office/officeart/2005/8/layout/hProcess4"/>
    <dgm:cxn modelId="{D5689AE4-BBD3-4842-9351-C16958C23853}" type="presParOf" srcId="{89C609CB-DB52-9140-9A83-E83B0C63256E}" destId="{C57FC684-C526-084E-899D-267C4BEFD848}" srcOrd="2" destOrd="0" presId="urn:microsoft.com/office/officeart/2005/8/layout/hProcess4"/>
    <dgm:cxn modelId="{5761A8EE-5714-774D-A38C-45F0D7166410}" type="presParOf" srcId="{89C609CB-DB52-9140-9A83-E83B0C63256E}" destId="{961E70B4-4CE0-EC49-99DE-1D5C9F9F9D7C}" srcOrd="3" destOrd="0" presId="urn:microsoft.com/office/officeart/2005/8/layout/hProcess4"/>
    <dgm:cxn modelId="{FF6847CB-70CD-1A4A-A9D1-1E8929A51AEE}" type="presParOf" srcId="{89C609CB-DB52-9140-9A83-E83B0C63256E}" destId="{E1F525B9-4FC2-8A45-885E-506324430CE6}" srcOrd="4" destOrd="0" presId="urn:microsoft.com/office/officeart/2005/8/layout/hProcess4"/>
    <dgm:cxn modelId="{BFFF351C-861F-8B43-997D-0B9845B86D7E}" type="presParOf" srcId="{56B69327-2698-7043-9660-10512895DAC9}" destId="{1924B303-8A8F-D04A-9B5A-F833EB6F6268}" srcOrd="7" destOrd="0" presId="urn:microsoft.com/office/officeart/2005/8/layout/hProcess4"/>
    <dgm:cxn modelId="{6510FD54-0755-BF4E-B82A-99534F46A956}" type="presParOf" srcId="{56B69327-2698-7043-9660-10512895DAC9}" destId="{080E139D-8A22-1E4D-9EAC-669F10EF0CFC}" srcOrd="8" destOrd="0" presId="urn:microsoft.com/office/officeart/2005/8/layout/hProcess4"/>
    <dgm:cxn modelId="{867CF5F0-CF1F-FD49-888A-A17B2EA6B425}" type="presParOf" srcId="{080E139D-8A22-1E4D-9EAC-669F10EF0CFC}" destId="{0FDC13F9-A5ED-7E49-A88B-BDBC1340BE81}" srcOrd="0" destOrd="0" presId="urn:microsoft.com/office/officeart/2005/8/layout/hProcess4"/>
    <dgm:cxn modelId="{BD40F454-447D-6F4D-AFAC-245CFED9C59B}" type="presParOf" srcId="{080E139D-8A22-1E4D-9EAC-669F10EF0CFC}" destId="{EC4E25C6-C3D7-4B4B-8BC5-92A960D631E0}" srcOrd="1" destOrd="0" presId="urn:microsoft.com/office/officeart/2005/8/layout/hProcess4"/>
    <dgm:cxn modelId="{63B0C9EA-5271-D34A-8291-F2F93D4B2BDA}" type="presParOf" srcId="{080E139D-8A22-1E4D-9EAC-669F10EF0CFC}" destId="{54263D70-AF5F-4F48-A0C6-145BE4674821}" srcOrd="2" destOrd="0" presId="urn:microsoft.com/office/officeart/2005/8/layout/hProcess4"/>
    <dgm:cxn modelId="{0F730B01-7ED1-B242-A47D-42342C35FA5F}" type="presParOf" srcId="{080E139D-8A22-1E4D-9EAC-669F10EF0CFC}" destId="{AF6505CF-267F-3E45-B6F3-BA7036ABB4F7}" srcOrd="3" destOrd="0" presId="urn:microsoft.com/office/officeart/2005/8/layout/hProcess4"/>
    <dgm:cxn modelId="{568E9686-C481-4F4D-84BA-A870FDB2E3E7}" type="presParOf" srcId="{080E139D-8A22-1E4D-9EAC-669F10EF0CFC}" destId="{D83900E5-6697-DA46-8463-122A3A134EC6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66F3F0A-1C15-E74A-9ED8-1C7F6C51F1E3}" type="doc">
      <dgm:prSet loTypeId="urn:microsoft.com/office/officeart/2005/8/layout/hProcess4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2CC6D2-B98E-B54F-BB66-3C8F5723C55B}">
      <dgm:prSet phldrT="[Text]"/>
      <dgm:spPr/>
      <dgm:t>
        <a:bodyPr/>
        <a:lstStyle/>
        <a:p>
          <a:r>
            <a:rPr lang="en-US" dirty="0" smtClean="0"/>
            <a:t>Question</a:t>
          </a:r>
          <a:endParaRPr lang="en-US" dirty="0"/>
        </a:p>
      </dgm:t>
    </dgm:pt>
    <dgm:pt modelId="{14EE423B-2BB3-C246-89D8-AEA896771908}" type="parTrans" cxnId="{56783913-8DBE-684E-8856-DE724D4EFF6B}">
      <dgm:prSet/>
      <dgm:spPr/>
      <dgm:t>
        <a:bodyPr/>
        <a:lstStyle/>
        <a:p>
          <a:endParaRPr lang="en-US"/>
        </a:p>
      </dgm:t>
    </dgm:pt>
    <dgm:pt modelId="{5409A5A3-5DD3-8746-8672-D50EA6887A73}" type="sibTrans" cxnId="{56783913-8DBE-684E-8856-DE724D4EFF6B}">
      <dgm:prSet/>
      <dgm:spPr/>
      <dgm:t>
        <a:bodyPr/>
        <a:lstStyle/>
        <a:p>
          <a:endParaRPr lang="en-US"/>
        </a:p>
      </dgm:t>
    </dgm:pt>
    <dgm:pt modelId="{F49B7C8A-B6E9-0C41-986A-7E2BBFCE2626}">
      <dgm:prSet phldrT="[Text]"/>
      <dgm:spPr/>
      <dgm:t>
        <a:bodyPr/>
        <a:lstStyle/>
        <a:p>
          <a:r>
            <a:rPr lang="en-US" dirty="0" smtClean="0"/>
            <a:t>Is it the right question?</a:t>
          </a:r>
          <a:endParaRPr lang="en-US" dirty="0"/>
        </a:p>
      </dgm:t>
    </dgm:pt>
    <dgm:pt modelId="{C60332B2-008D-FA45-BD91-DDC8B8AC5BEC}" type="parTrans" cxnId="{FEE64BC9-C8FC-A146-863D-06FAE4FF21A9}">
      <dgm:prSet/>
      <dgm:spPr/>
      <dgm:t>
        <a:bodyPr/>
        <a:lstStyle/>
        <a:p>
          <a:endParaRPr lang="en-US"/>
        </a:p>
      </dgm:t>
    </dgm:pt>
    <dgm:pt modelId="{7C3ADDFE-F3E3-1B47-A608-9A4B4C543456}" type="sibTrans" cxnId="{FEE64BC9-C8FC-A146-863D-06FAE4FF21A9}">
      <dgm:prSet/>
      <dgm:spPr/>
      <dgm:t>
        <a:bodyPr/>
        <a:lstStyle/>
        <a:p>
          <a:endParaRPr lang="en-US"/>
        </a:p>
      </dgm:t>
    </dgm:pt>
    <dgm:pt modelId="{772A7CAF-F731-154C-9D08-04404389A7FA}">
      <dgm:prSet phldrT="[Text]"/>
      <dgm:spPr/>
      <dgm:t>
        <a:bodyPr/>
        <a:lstStyle/>
        <a:p>
          <a:r>
            <a:rPr lang="en-US" dirty="0" smtClean="0"/>
            <a:t>Collect Data </a:t>
          </a:r>
          <a:endParaRPr lang="en-US" dirty="0"/>
        </a:p>
      </dgm:t>
    </dgm:pt>
    <dgm:pt modelId="{2DE477F5-F549-CE49-B225-6D9456D38E66}" type="parTrans" cxnId="{901506C5-DA0E-0944-9C97-EB37C2BB16A5}">
      <dgm:prSet/>
      <dgm:spPr/>
      <dgm:t>
        <a:bodyPr/>
        <a:lstStyle/>
        <a:p>
          <a:endParaRPr lang="en-US"/>
        </a:p>
      </dgm:t>
    </dgm:pt>
    <dgm:pt modelId="{CDCF1663-307D-0547-98CD-B8C3B9F1B8D4}" type="sibTrans" cxnId="{901506C5-DA0E-0944-9C97-EB37C2BB16A5}">
      <dgm:prSet/>
      <dgm:spPr/>
      <dgm:t>
        <a:bodyPr/>
        <a:lstStyle/>
        <a:p>
          <a:endParaRPr lang="en-US"/>
        </a:p>
      </dgm:t>
    </dgm:pt>
    <dgm:pt modelId="{B6E981B7-8FE4-A341-8258-106DC22CD1CE}">
      <dgm:prSet phldrT="[Text]"/>
      <dgm:spPr/>
      <dgm:t>
        <a:bodyPr/>
        <a:lstStyle/>
        <a:p>
          <a:r>
            <a:rPr lang="en-US" dirty="0" smtClean="0"/>
            <a:t>Is it the right data for the question?</a:t>
          </a:r>
          <a:endParaRPr lang="en-US" dirty="0"/>
        </a:p>
      </dgm:t>
    </dgm:pt>
    <dgm:pt modelId="{0D3401E0-C7CC-E24A-9FD0-FCDDD591AB22}" type="parTrans" cxnId="{CA5990C3-7C72-1745-B395-7FCB8D50BB74}">
      <dgm:prSet/>
      <dgm:spPr/>
      <dgm:t>
        <a:bodyPr/>
        <a:lstStyle/>
        <a:p>
          <a:endParaRPr lang="en-US"/>
        </a:p>
      </dgm:t>
    </dgm:pt>
    <dgm:pt modelId="{9FC0FC7F-312E-E349-9169-35A361F0DA69}" type="sibTrans" cxnId="{CA5990C3-7C72-1745-B395-7FCB8D50BB74}">
      <dgm:prSet/>
      <dgm:spPr/>
      <dgm:t>
        <a:bodyPr/>
        <a:lstStyle/>
        <a:p>
          <a:endParaRPr lang="en-US"/>
        </a:p>
      </dgm:t>
    </dgm:pt>
    <dgm:pt modelId="{E4A99842-9B9B-2B46-8485-FCBF0F41250F}">
      <dgm:prSet phldrT="[Text]"/>
      <dgm:spPr/>
      <dgm:t>
        <a:bodyPr/>
        <a:lstStyle/>
        <a:p>
          <a:r>
            <a:rPr lang="en-US" dirty="0" smtClean="0"/>
            <a:t>How hard/easy is it to collect?</a:t>
          </a:r>
          <a:endParaRPr lang="en-US" dirty="0"/>
        </a:p>
      </dgm:t>
    </dgm:pt>
    <dgm:pt modelId="{06DBE494-9B4F-A941-8350-3A194A55EEB4}" type="parTrans" cxnId="{3EFE4367-F85A-4F4B-B566-8D8AB097B96E}">
      <dgm:prSet/>
      <dgm:spPr/>
      <dgm:t>
        <a:bodyPr/>
        <a:lstStyle/>
        <a:p>
          <a:endParaRPr lang="en-US"/>
        </a:p>
      </dgm:t>
    </dgm:pt>
    <dgm:pt modelId="{03EB4A7A-2E79-FA4F-82C3-04A512317FB3}" type="sibTrans" cxnId="{3EFE4367-F85A-4F4B-B566-8D8AB097B96E}">
      <dgm:prSet/>
      <dgm:spPr/>
      <dgm:t>
        <a:bodyPr/>
        <a:lstStyle/>
        <a:p>
          <a:endParaRPr lang="en-US"/>
        </a:p>
      </dgm:t>
    </dgm:pt>
    <dgm:pt modelId="{A4AFF6F9-A417-A941-BFE3-ADE813910EFB}">
      <dgm:prSet phldrT="[Text]"/>
      <dgm:spPr/>
      <dgm:t>
        <a:bodyPr/>
        <a:lstStyle/>
        <a:p>
          <a:r>
            <a:rPr lang="en-US" dirty="0" smtClean="0"/>
            <a:t>Clean Data</a:t>
          </a:r>
          <a:endParaRPr lang="en-US" dirty="0"/>
        </a:p>
      </dgm:t>
    </dgm:pt>
    <dgm:pt modelId="{5BEC0F89-EAFA-2F44-9A41-7BDA98F6495D}" type="parTrans" cxnId="{1C9C4B66-D5D2-5A4A-A9E6-0A9C2AC7F7D0}">
      <dgm:prSet/>
      <dgm:spPr/>
      <dgm:t>
        <a:bodyPr/>
        <a:lstStyle/>
        <a:p>
          <a:endParaRPr lang="en-US"/>
        </a:p>
      </dgm:t>
    </dgm:pt>
    <dgm:pt modelId="{DD36B169-AE56-0B4E-ABDB-E9EF6B07EF10}" type="sibTrans" cxnId="{1C9C4B66-D5D2-5A4A-A9E6-0A9C2AC7F7D0}">
      <dgm:prSet/>
      <dgm:spPr/>
      <dgm:t>
        <a:bodyPr/>
        <a:lstStyle/>
        <a:p>
          <a:endParaRPr lang="en-US"/>
        </a:p>
      </dgm:t>
    </dgm:pt>
    <dgm:pt modelId="{61377071-7ED6-E34A-98C6-091717535A26}">
      <dgm:prSet phldrT="[Text]"/>
      <dgm:spPr/>
      <dgm:t>
        <a:bodyPr/>
        <a:lstStyle/>
        <a:p>
          <a:r>
            <a:rPr lang="en-US" dirty="0" smtClean="0"/>
            <a:t>What flaws exist in the data?</a:t>
          </a:r>
          <a:endParaRPr lang="en-US" dirty="0"/>
        </a:p>
      </dgm:t>
    </dgm:pt>
    <dgm:pt modelId="{E2C4EA14-114F-A948-8692-7DDFA861877D}" type="parTrans" cxnId="{8B9E4FA1-AD39-E740-93F5-FF6BE8EDE4BF}">
      <dgm:prSet/>
      <dgm:spPr/>
      <dgm:t>
        <a:bodyPr/>
        <a:lstStyle/>
        <a:p>
          <a:endParaRPr lang="en-US"/>
        </a:p>
      </dgm:t>
    </dgm:pt>
    <dgm:pt modelId="{932A951E-CD3A-6347-9019-72DACF0B3282}" type="sibTrans" cxnId="{8B9E4FA1-AD39-E740-93F5-FF6BE8EDE4BF}">
      <dgm:prSet/>
      <dgm:spPr/>
      <dgm:t>
        <a:bodyPr/>
        <a:lstStyle/>
        <a:p>
          <a:endParaRPr lang="en-US"/>
        </a:p>
      </dgm:t>
    </dgm:pt>
    <dgm:pt modelId="{96702345-DFDA-1647-80B6-40E3058240A8}">
      <dgm:prSet phldrT="[Text]"/>
      <dgm:spPr/>
      <dgm:t>
        <a:bodyPr/>
        <a:lstStyle/>
        <a:p>
          <a:r>
            <a:rPr lang="en-US" dirty="0" smtClean="0"/>
            <a:t>How do we address them?</a:t>
          </a:r>
          <a:endParaRPr lang="en-US" dirty="0"/>
        </a:p>
      </dgm:t>
    </dgm:pt>
    <dgm:pt modelId="{97DDA595-433D-CF43-9557-4D628F6ED951}" type="parTrans" cxnId="{EB0102EE-31E4-E84A-A274-98589CF3DCC0}">
      <dgm:prSet/>
      <dgm:spPr/>
      <dgm:t>
        <a:bodyPr/>
        <a:lstStyle/>
        <a:p>
          <a:endParaRPr lang="en-US"/>
        </a:p>
      </dgm:t>
    </dgm:pt>
    <dgm:pt modelId="{53296058-BB7F-CD42-A789-C1410FCCFFD3}" type="sibTrans" cxnId="{EB0102EE-31E4-E84A-A274-98589CF3DCC0}">
      <dgm:prSet/>
      <dgm:spPr/>
      <dgm:t>
        <a:bodyPr/>
        <a:lstStyle/>
        <a:p>
          <a:endParaRPr lang="en-US"/>
        </a:p>
      </dgm:t>
    </dgm:pt>
    <dgm:pt modelId="{543FA186-8297-E14F-921E-FC450F990E3D}">
      <dgm:prSet phldrT="[Text]"/>
      <dgm:spPr/>
      <dgm:t>
        <a:bodyPr/>
        <a:lstStyle/>
        <a:p>
          <a:r>
            <a:rPr lang="en-US" dirty="0" smtClean="0"/>
            <a:t>Is it answerable?</a:t>
          </a:r>
          <a:endParaRPr lang="en-US" dirty="0"/>
        </a:p>
      </dgm:t>
    </dgm:pt>
    <dgm:pt modelId="{23D9431F-A102-5245-9275-5A30E6CBEC50}" type="parTrans" cxnId="{33B24D4A-4F96-F848-A29F-E80E446EB663}">
      <dgm:prSet/>
      <dgm:spPr/>
      <dgm:t>
        <a:bodyPr/>
        <a:lstStyle/>
        <a:p>
          <a:endParaRPr lang="en-US"/>
        </a:p>
      </dgm:t>
    </dgm:pt>
    <dgm:pt modelId="{213AC036-96C0-C044-85C9-6D97648B9986}" type="sibTrans" cxnId="{33B24D4A-4F96-F848-A29F-E80E446EB663}">
      <dgm:prSet/>
      <dgm:spPr/>
      <dgm:t>
        <a:bodyPr/>
        <a:lstStyle/>
        <a:p>
          <a:endParaRPr lang="en-US"/>
        </a:p>
      </dgm:t>
    </dgm:pt>
    <dgm:pt modelId="{535F9186-0A73-224A-9E08-894391CF2688}">
      <dgm:prSet phldrT="[Text]"/>
      <dgm:spPr/>
      <dgm:t>
        <a:bodyPr/>
        <a:lstStyle/>
        <a:p>
          <a:r>
            <a:rPr lang="en-US" dirty="0" smtClean="0"/>
            <a:t>Explore Data</a:t>
          </a:r>
          <a:endParaRPr lang="en-US" dirty="0"/>
        </a:p>
      </dgm:t>
    </dgm:pt>
    <dgm:pt modelId="{D02C344E-08DE-544A-AA08-F134DDCC9689}" type="parTrans" cxnId="{694D70AB-7169-8C4B-BC65-2195EC292A5B}">
      <dgm:prSet/>
      <dgm:spPr/>
      <dgm:t>
        <a:bodyPr/>
        <a:lstStyle/>
        <a:p>
          <a:endParaRPr lang="en-US"/>
        </a:p>
      </dgm:t>
    </dgm:pt>
    <dgm:pt modelId="{9B9D8594-1AC0-A941-BC04-F6341B2AA92A}" type="sibTrans" cxnId="{694D70AB-7169-8C4B-BC65-2195EC292A5B}">
      <dgm:prSet/>
      <dgm:spPr/>
      <dgm:t>
        <a:bodyPr/>
        <a:lstStyle/>
        <a:p>
          <a:endParaRPr lang="en-US"/>
        </a:p>
      </dgm:t>
    </dgm:pt>
    <dgm:pt modelId="{038EB10A-644E-DB4E-8CAA-4709A510BA58}">
      <dgm:prSet phldrT="[Text]"/>
      <dgm:spPr/>
      <dgm:t>
        <a:bodyPr/>
        <a:lstStyle/>
        <a:p>
          <a:r>
            <a:rPr lang="en-US" dirty="0" smtClean="0"/>
            <a:t>Stats/Graphs/ML</a:t>
          </a:r>
          <a:endParaRPr lang="en-US" dirty="0"/>
        </a:p>
      </dgm:t>
    </dgm:pt>
    <dgm:pt modelId="{754CB3E8-63E3-4046-B166-36A1523B403A}" type="parTrans" cxnId="{1D920F8F-CDE7-3840-B5E7-DDFAC23DB580}">
      <dgm:prSet/>
      <dgm:spPr/>
      <dgm:t>
        <a:bodyPr/>
        <a:lstStyle/>
        <a:p>
          <a:endParaRPr lang="en-US"/>
        </a:p>
      </dgm:t>
    </dgm:pt>
    <dgm:pt modelId="{B1A6AA75-6512-FC47-90B7-043776E75AC9}" type="sibTrans" cxnId="{1D920F8F-CDE7-3840-B5E7-DDFAC23DB580}">
      <dgm:prSet/>
      <dgm:spPr/>
      <dgm:t>
        <a:bodyPr/>
        <a:lstStyle/>
        <a:p>
          <a:endParaRPr lang="en-US"/>
        </a:p>
      </dgm:t>
    </dgm:pt>
    <dgm:pt modelId="{E6DAD305-0731-B943-92E1-3D0410340B9F}">
      <dgm:prSet phldrT="[Text]"/>
      <dgm:spPr/>
      <dgm:t>
        <a:bodyPr/>
        <a:lstStyle/>
        <a:p>
          <a:r>
            <a:rPr lang="en-US" dirty="0" smtClean="0"/>
            <a:t>Intuition</a:t>
          </a:r>
          <a:endParaRPr lang="en-US" dirty="0"/>
        </a:p>
      </dgm:t>
    </dgm:pt>
    <dgm:pt modelId="{EC2AB421-1510-334B-BE5A-F9B2D849E4EF}" type="parTrans" cxnId="{6F063B81-EF71-2B4E-BEA6-1FA3DA378FDB}">
      <dgm:prSet/>
      <dgm:spPr/>
      <dgm:t>
        <a:bodyPr/>
        <a:lstStyle/>
        <a:p>
          <a:endParaRPr lang="en-US"/>
        </a:p>
      </dgm:t>
    </dgm:pt>
    <dgm:pt modelId="{829683BA-E249-5240-9593-141622013220}" type="sibTrans" cxnId="{6F063B81-EF71-2B4E-BEA6-1FA3DA378FDB}">
      <dgm:prSet/>
      <dgm:spPr/>
      <dgm:t>
        <a:bodyPr/>
        <a:lstStyle/>
        <a:p>
          <a:endParaRPr lang="en-US"/>
        </a:p>
      </dgm:t>
    </dgm:pt>
    <dgm:pt modelId="{6449CC79-290B-2C4C-8CA9-111520A902CC}" type="pres">
      <dgm:prSet presAssocID="{F66F3F0A-1C15-E74A-9ED8-1C7F6C51F1E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21CF70D-0449-C146-98C2-8438753DD60E}" type="pres">
      <dgm:prSet presAssocID="{F66F3F0A-1C15-E74A-9ED8-1C7F6C51F1E3}" presName="tSp" presStyleCnt="0"/>
      <dgm:spPr/>
    </dgm:pt>
    <dgm:pt modelId="{C9061972-420F-F645-B6FA-E3EF5FD0FD28}" type="pres">
      <dgm:prSet presAssocID="{F66F3F0A-1C15-E74A-9ED8-1C7F6C51F1E3}" presName="bSp" presStyleCnt="0"/>
      <dgm:spPr/>
    </dgm:pt>
    <dgm:pt modelId="{56B69327-2698-7043-9660-10512895DAC9}" type="pres">
      <dgm:prSet presAssocID="{F66F3F0A-1C15-E74A-9ED8-1C7F6C51F1E3}" presName="process" presStyleCnt="0"/>
      <dgm:spPr/>
    </dgm:pt>
    <dgm:pt modelId="{1EA13405-CC13-CC4E-9C2D-3CF3E5B9EDAF}" type="pres">
      <dgm:prSet presAssocID="{B62CC6D2-B98E-B54F-BB66-3C8F5723C55B}" presName="composite1" presStyleCnt="0"/>
      <dgm:spPr/>
    </dgm:pt>
    <dgm:pt modelId="{E1C2033E-F292-8B44-AC82-901E0AF85150}" type="pres">
      <dgm:prSet presAssocID="{B62CC6D2-B98E-B54F-BB66-3C8F5723C55B}" presName="dummyNode1" presStyleLbl="node1" presStyleIdx="0" presStyleCnt="4"/>
      <dgm:spPr/>
    </dgm:pt>
    <dgm:pt modelId="{5E1494A8-77FB-CC45-AD26-121A0E33EB57}" type="pres">
      <dgm:prSet presAssocID="{B62CC6D2-B98E-B54F-BB66-3C8F5723C55B}" presName="childNode1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272368-4EBF-7B4A-9965-9A6EF6E6DE86}" type="pres">
      <dgm:prSet presAssocID="{B62CC6D2-B98E-B54F-BB66-3C8F5723C55B}" presName="childNode1tx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846BB1-C877-DA42-B78C-85598899D6F0}" type="pres">
      <dgm:prSet presAssocID="{B62CC6D2-B98E-B54F-BB66-3C8F5723C55B}" presName="parentNode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6D5B83-7867-4D4F-89F2-ADF34CF8CF8A}" type="pres">
      <dgm:prSet presAssocID="{B62CC6D2-B98E-B54F-BB66-3C8F5723C55B}" presName="connSite1" presStyleCnt="0"/>
      <dgm:spPr/>
    </dgm:pt>
    <dgm:pt modelId="{C34A02AC-E43B-E64A-98B7-D7F0F68A5B18}" type="pres">
      <dgm:prSet presAssocID="{5409A5A3-5DD3-8746-8672-D50EA6887A73}" presName="Name9" presStyleLbl="sibTrans2D1" presStyleIdx="0" presStyleCnt="3"/>
      <dgm:spPr/>
      <dgm:t>
        <a:bodyPr/>
        <a:lstStyle/>
        <a:p>
          <a:endParaRPr lang="en-US"/>
        </a:p>
      </dgm:t>
    </dgm:pt>
    <dgm:pt modelId="{4A4558D9-3FD3-ED46-95DE-08209FB6637F}" type="pres">
      <dgm:prSet presAssocID="{772A7CAF-F731-154C-9D08-04404389A7FA}" presName="composite2" presStyleCnt="0"/>
      <dgm:spPr/>
    </dgm:pt>
    <dgm:pt modelId="{EC1269B5-1B55-6C4D-BF17-66F0155C1BCA}" type="pres">
      <dgm:prSet presAssocID="{772A7CAF-F731-154C-9D08-04404389A7FA}" presName="dummyNode2" presStyleLbl="node1" presStyleIdx="0" presStyleCnt="4"/>
      <dgm:spPr/>
    </dgm:pt>
    <dgm:pt modelId="{36141795-4C13-D945-B456-B45C0C6D7F95}" type="pres">
      <dgm:prSet presAssocID="{772A7CAF-F731-154C-9D08-04404389A7FA}" presName="childNode2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C8407A-3087-9F42-A7EC-F81A6FC9F406}" type="pres">
      <dgm:prSet presAssocID="{772A7CAF-F731-154C-9D08-04404389A7FA}" presName="childNode2tx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3E1A4D-C856-494C-9310-79D28A7B3343}" type="pres">
      <dgm:prSet presAssocID="{772A7CAF-F731-154C-9D08-04404389A7FA}" presName="parentNode2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36B297-C5C5-5949-9914-7E911C597C9D}" type="pres">
      <dgm:prSet presAssocID="{772A7CAF-F731-154C-9D08-04404389A7FA}" presName="connSite2" presStyleCnt="0"/>
      <dgm:spPr/>
    </dgm:pt>
    <dgm:pt modelId="{B4D2EF6E-4EBE-AF40-9923-764B9DA51EAC}" type="pres">
      <dgm:prSet presAssocID="{CDCF1663-307D-0547-98CD-B8C3B9F1B8D4}" presName="Name18" presStyleLbl="sibTrans2D1" presStyleIdx="1" presStyleCnt="3"/>
      <dgm:spPr/>
      <dgm:t>
        <a:bodyPr/>
        <a:lstStyle/>
        <a:p>
          <a:endParaRPr lang="en-US"/>
        </a:p>
      </dgm:t>
    </dgm:pt>
    <dgm:pt modelId="{810CAA4B-FF78-574A-B030-B748D6FC346C}" type="pres">
      <dgm:prSet presAssocID="{A4AFF6F9-A417-A941-BFE3-ADE813910EFB}" presName="composite1" presStyleCnt="0"/>
      <dgm:spPr/>
    </dgm:pt>
    <dgm:pt modelId="{82B6BBA4-3902-3541-9766-9B7AC1700637}" type="pres">
      <dgm:prSet presAssocID="{A4AFF6F9-A417-A941-BFE3-ADE813910EFB}" presName="dummyNode1" presStyleLbl="node1" presStyleIdx="1" presStyleCnt="4"/>
      <dgm:spPr/>
    </dgm:pt>
    <dgm:pt modelId="{5886DE9C-0FE9-8645-B5F4-7A2FAC18D667}" type="pres">
      <dgm:prSet presAssocID="{A4AFF6F9-A417-A941-BFE3-ADE813910EFB}" presName="childNode1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8F176D-0288-3944-93DE-3C789EA55E35}" type="pres">
      <dgm:prSet presAssocID="{A4AFF6F9-A417-A941-BFE3-ADE813910EFB}" presName="childNode1tx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E7FABF-9336-9C40-96DB-B62B61DD4613}" type="pres">
      <dgm:prSet presAssocID="{A4AFF6F9-A417-A941-BFE3-ADE813910EFB}" presName="parentNode1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921006-062B-D04B-8061-CB7171C8FB23}" type="pres">
      <dgm:prSet presAssocID="{A4AFF6F9-A417-A941-BFE3-ADE813910EFB}" presName="connSite1" presStyleCnt="0"/>
      <dgm:spPr/>
    </dgm:pt>
    <dgm:pt modelId="{07E37B07-0AE0-8C49-8179-53C97508ED67}" type="pres">
      <dgm:prSet presAssocID="{DD36B169-AE56-0B4E-ABDB-E9EF6B07EF10}" presName="Name9" presStyleLbl="sibTrans2D1" presStyleIdx="2" presStyleCnt="3"/>
      <dgm:spPr/>
      <dgm:t>
        <a:bodyPr/>
        <a:lstStyle/>
        <a:p>
          <a:endParaRPr lang="en-US"/>
        </a:p>
      </dgm:t>
    </dgm:pt>
    <dgm:pt modelId="{89C609CB-DB52-9140-9A83-E83B0C63256E}" type="pres">
      <dgm:prSet presAssocID="{535F9186-0A73-224A-9E08-894391CF2688}" presName="composite2" presStyleCnt="0"/>
      <dgm:spPr/>
    </dgm:pt>
    <dgm:pt modelId="{DA87C07A-8414-4B40-B693-21907C362F41}" type="pres">
      <dgm:prSet presAssocID="{535F9186-0A73-224A-9E08-894391CF2688}" presName="dummyNode2" presStyleLbl="node1" presStyleIdx="2" presStyleCnt="4"/>
      <dgm:spPr/>
    </dgm:pt>
    <dgm:pt modelId="{B0DDEC13-ACE4-4742-AF15-9777191C54CE}" type="pres">
      <dgm:prSet presAssocID="{535F9186-0A73-224A-9E08-894391CF2688}" presName="childNode2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7FC684-C526-084E-899D-267C4BEFD848}" type="pres">
      <dgm:prSet presAssocID="{535F9186-0A73-224A-9E08-894391CF2688}" presName="childNode2tx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1E70B4-4CE0-EC49-99DE-1D5C9F9F9D7C}" type="pres">
      <dgm:prSet presAssocID="{535F9186-0A73-224A-9E08-894391CF2688}" presName="parentNode2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F525B9-4FC2-8A45-885E-506324430CE6}" type="pres">
      <dgm:prSet presAssocID="{535F9186-0A73-224A-9E08-894391CF2688}" presName="connSite2" presStyleCnt="0"/>
      <dgm:spPr/>
    </dgm:pt>
  </dgm:ptLst>
  <dgm:cxnLst>
    <dgm:cxn modelId="{CA090B85-2F78-FF4B-AC74-DAAD6598CDC6}" type="presOf" srcId="{E6DAD305-0731-B943-92E1-3D0410340B9F}" destId="{C57FC684-C526-084E-899D-267C4BEFD848}" srcOrd="1" destOrd="0" presId="urn:microsoft.com/office/officeart/2005/8/layout/hProcess4"/>
    <dgm:cxn modelId="{1D920F8F-CDE7-3840-B5E7-DDFAC23DB580}" srcId="{535F9186-0A73-224A-9E08-894391CF2688}" destId="{038EB10A-644E-DB4E-8CAA-4709A510BA58}" srcOrd="1" destOrd="0" parTransId="{754CB3E8-63E3-4046-B166-36A1523B403A}" sibTransId="{B1A6AA75-6512-FC47-90B7-043776E75AC9}"/>
    <dgm:cxn modelId="{EB0102EE-31E4-E84A-A274-98589CF3DCC0}" srcId="{A4AFF6F9-A417-A941-BFE3-ADE813910EFB}" destId="{96702345-DFDA-1647-80B6-40E3058240A8}" srcOrd="1" destOrd="0" parTransId="{97DDA595-433D-CF43-9557-4D628F6ED951}" sibTransId="{53296058-BB7F-CD42-A789-C1410FCCFFD3}"/>
    <dgm:cxn modelId="{694D70AB-7169-8C4B-BC65-2195EC292A5B}" srcId="{F66F3F0A-1C15-E74A-9ED8-1C7F6C51F1E3}" destId="{535F9186-0A73-224A-9E08-894391CF2688}" srcOrd="3" destOrd="0" parTransId="{D02C344E-08DE-544A-AA08-F134DDCC9689}" sibTransId="{9B9D8594-1AC0-A941-BC04-F6341B2AA92A}"/>
    <dgm:cxn modelId="{3EFE4367-F85A-4F4B-B566-8D8AB097B96E}" srcId="{772A7CAF-F731-154C-9D08-04404389A7FA}" destId="{E4A99842-9B9B-2B46-8485-FCBF0F41250F}" srcOrd="1" destOrd="0" parTransId="{06DBE494-9B4F-A941-8350-3A194A55EEB4}" sibTransId="{03EB4A7A-2E79-FA4F-82C3-04A512317FB3}"/>
    <dgm:cxn modelId="{AE32DEED-20AB-6844-9682-43D4D76C10B0}" type="presOf" srcId="{F49B7C8A-B6E9-0C41-986A-7E2BBFCE2626}" destId="{21272368-4EBF-7B4A-9965-9A6EF6E6DE86}" srcOrd="1" destOrd="0" presId="urn:microsoft.com/office/officeart/2005/8/layout/hProcess4"/>
    <dgm:cxn modelId="{BA193125-0921-BF41-8E2E-DF3C011AFACA}" type="presOf" srcId="{96702345-DFDA-1647-80B6-40E3058240A8}" destId="{5886DE9C-0FE9-8645-B5F4-7A2FAC18D667}" srcOrd="0" destOrd="1" presId="urn:microsoft.com/office/officeart/2005/8/layout/hProcess4"/>
    <dgm:cxn modelId="{17CC0042-C0E7-E749-A802-77B113B38D9C}" type="presOf" srcId="{535F9186-0A73-224A-9E08-894391CF2688}" destId="{961E70B4-4CE0-EC49-99DE-1D5C9F9F9D7C}" srcOrd="0" destOrd="0" presId="urn:microsoft.com/office/officeart/2005/8/layout/hProcess4"/>
    <dgm:cxn modelId="{56783913-8DBE-684E-8856-DE724D4EFF6B}" srcId="{F66F3F0A-1C15-E74A-9ED8-1C7F6C51F1E3}" destId="{B62CC6D2-B98E-B54F-BB66-3C8F5723C55B}" srcOrd="0" destOrd="0" parTransId="{14EE423B-2BB3-C246-89D8-AEA896771908}" sibTransId="{5409A5A3-5DD3-8746-8672-D50EA6887A73}"/>
    <dgm:cxn modelId="{31D8F711-015D-4E4C-983A-67E09F5D2083}" type="presOf" srcId="{E4A99842-9B9B-2B46-8485-FCBF0F41250F}" destId="{36141795-4C13-D945-B456-B45C0C6D7F95}" srcOrd="0" destOrd="1" presId="urn:microsoft.com/office/officeart/2005/8/layout/hProcess4"/>
    <dgm:cxn modelId="{C8D2DCAA-2D25-C142-B100-72A2CB4779C6}" type="presOf" srcId="{543FA186-8297-E14F-921E-FC450F990E3D}" destId="{21272368-4EBF-7B4A-9965-9A6EF6E6DE86}" srcOrd="1" destOrd="1" presId="urn:microsoft.com/office/officeart/2005/8/layout/hProcess4"/>
    <dgm:cxn modelId="{D7991CA7-0F66-B043-B24D-8D93C68173AE}" type="presOf" srcId="{CDCF1663-307D-0547-98CD-B8C3B9F1B8D4}" destId="{B4D2EF6E-4EBE-AF40-9923-764B9DA51EAC}" srcOrd="0" destOrd="0" presId="urn:microsoft.com/office/officeart/2005/8/layout/hProcess4"/>
    <dgm:cxn modelId="{7D0839B4-F705-6C49-849E-A29D9EE60912}" type="presOf" srcId="{61377071-7ED6-E34A-98C6-091717535A26}" destId="{5886DE9C-0FE9-8645-B5F4-7A2FAC18D667}" srcOrd="0" destOrd="0" presId="urn:microsoft.com/office/officeart/2005/8/layout/hProcess4"/>
    <dgm:cxn modelId="{ADAAD356-F937-944F-9C14-BD1126F87380}" type="presOf" srcId="{5409A5A3-5DD3-8746-8672-D50EA6887A73}" destId="{C34A02AC-E43B-E64A-98B7-D7F0F68A5B18}" srcOrd="0" destOrd="0" presId="urn:microsoft.com/office/officeart/2005/8/layout/hProcess4"/>
    <dgm:cxn modelId="{7B32FE56-2494-224B-8015-57E104457A30}" type="presOf" srcId="{E4A99842-9B9B-2B46-8485-FCBF0F41250F}" destId="{80C8407A-3087-9F42-A7EC-F81A6FC9F406}" srcOrd="1" destOrd="1" presId="urn:microsoft.com/office/officeart/2005/8/layout/hProcess4"/>
    <dgm:cxn modelId="{33B24D4A-4F96-F848-A29F-E80E446EB663}" srcId="{B62CC6D2-B98E-B54F-BB66-3C8F5723C55B}" destId="{543FA186-8297-E14F-921E-FC450F990E3D}" srcOrd="1" destOrd="0" parTransId="{23D9431F-A102-5245-9275-5A30E6CBEC50}" sibTransId="{213AC036-96C0-C044-85C9-6D97648B9986}"/>
    <dgm:cxn modelId="{3C907DB4-E704-B240-88C4-1D3D73B108B8}" type="presOf" srcId="{543FA186-8297-E14F-921E-FC450F990E3D}" destId="{5E1494A8-77FB-CC45-AD26-121A0E33EB57}" srcOrd="0" destOrd="1" presId="urn:microsoft.com/office/officeart/2005/8/layout/hProcess4"/>
    <dgm:cxn modelId="{C759CFDE-63D8-3B46-A4B4-6ED22750A982}" type="presOf" srcId="{F49B7C8A-B6E9-0C41-986A-7E2BBFCE2626}" destId="{5E1494A8-77FB-CC45-AD26-121A0E33EB57}" srcOrd="0" destOrd="0" presId="urn:microsoft.com/office/officeart/2005/8/layout/hProcess4"/>
    <dgm:cxn modelId="{1395AD8B-2A8A-1041-A41F-7B05CBBE42F7}" type="presOf" srcId="{DD36B169-AE56-0B4E-ABDB-E9EF6B07EF10}" destId="{07E37B07-0AE0-8C49-8179-53C97508ED67}" srcOrd="0" destOrd="0" presId="urn:microsoft.com/office/officeart/2005/8/layout/hProcess4"/>
    <dgm:cxn modelId="{8B9E4FA1-AD39-E740-93F5-FF6BE8EDE4BF}" srcId="{A4AFF6F9-A417-A941-BFE3-ADE813910EFB}" destId="{61377071-7ED6-E34A-98C6-091717535A26}" srcOrd="0" destOrd="0" parTransId="{E2C4EA14-114F-A948-8692-7DDFA861877D}" sibTransId="{932A951E-CD3A-6347-9019-72DACF0B3282}"/>
    <dgm:cxn modelId="{89758573-2065-CD41-AF79-B40946C169B2}" type="presOf" srcId="{E6DAD305-0731-B943-92E1-3D0410340B9F}" destId="{B0DDEC13-ACE4-4742-AF15-9777191C54CE}" srcOrd="0" destOrd="0" presId="urn:microsoft.com/office/officeart/2005/8/layout/hProcess4"/>
    <dgm:cxn modelId="{D38E5313-CC29-1C45-9F4B-9B52E574D942}" type="presOf" srcId="{61377071-7ED6-E34A-98C6-091717535A26}" destId="{198F176D-0288-3944-93DE-3C789EA55E35}" srcOrd="1" destOrd="0" presId="urn:microsoft.com/office/officeart/2005/8/layout/hProcess4"/>
    <dgm:cxn modelId="{FEE64BC9-C8FC-A146-863D-06FAE4FF21A9}" srcId="{B62CC6D2-B98E-B54F-BB66-3C8F5723C55B}" destId="{F49B7C8A-B6E9-0C41-986A-7E2BBFCE2626}" srcOrd="0" destOrd="0" parTransId="{C60332B2-008D-FA45-BD91-DDC8B8AC5BEC}" sibTransId="{7C3ADDFE-F3E3-1B47-A608-9A4B4C543456}"/>
    <dgm:cxn modelId="{A204CE78-9E01-0645-8666-D42756B68A05}" type="presOf" srcId="{A4AFF6F9-A417-A941-BFE3-ADE813910EFB}" destId="{37E7FABF-9336-9C40-96DB-B62B61DD4613}" srcOrd="0" destOrd="0" presId="urn:microsoft.com/office/officeart/2005/8/layout/hProcess4"/>
    <dgm:cxn modelId="{CFAD99F6-4E14-BE4D-A677-4C3023162147}" type="presOf" srcId="{038EB10A-644E-DB4E-8CAA-4709A510BA58}" destId="{C57FC684-C526-084E-899D-267C4BEFD848}" srcOrd="1" destOrd="1" presId="urn:microsoft.com/office/officeart/2005/8/layout/hProcess4"/>
    <dgm:cxn modelId="{96F386EC-DE92-BA42-AE42-05AFAF9D7ED8}" type="presOf" srcId="{B6E981B7-8FE4-A341-8258-106DC22CD1CE}" destId="{80C8407A-3087-9F42-A7EC-F81A6FC9F406}" srcOrd="1" destOrd="0" presId="urn:microsoft.com/office/officeart/2005/8/layout/hProcess4"/>
    <dgm:cxn modelId="{901506C5-DA0E-0944-9C97-EB37C2BB16A5}" srcId="{F66F3F0A-1C15-E74A-9ED8-1C7F6C51F1E3}" destId="{772A7CAF-F731-154C-9D08-04404389A7FA}" srcOrd="1" destOrd="0" parTransId="{2DE477F5-F549-CE49-B225-6D9456D38E66}" sibTransId="{CDCF1663-307D-0547-98CD-B8C3B9F1B8D4}"/>
    <dgm:cxn modelId="{CA5990C3-7C72-1745-B395-7FCB8D50BB74}" srcId="{772A7CAF-F731-154C-9D08-04404389A7FA}" destId="{B6E981B7-8FE4-A341-8258-106DC22CD1CE}" srcOrd="0" destOrd="0" parTransId="{0D3401E0-C7CC-E24A-9FD0-FCDDD591AB22}" sibTransId="{9FC0FC7F-312E-E349-9169-35A361F0DA69}"/>
    <dgm:cxn modelId="{1C9C4B66-D5D2-5A4A-A9E6-0A9C2AC7F7D0}" srcId="{F66F3F0A-1C15-E74A-9ED8-1C7F6C51F1E3}" destId="{A4AFF6F9-A417-A941-BFE3-ADE813910EFB}" srcOrd="2" destOrd="0" parTransId="{5BEC0F89-EAFA-2F44-9A41-7BDA98F6495D}" sibTransId="{DD36B169-AE56-0B4E-ABDB-E9EF6B07EF10}"/>
    <dgm:cxn modelId="{F439F9D2-6E63-484D-9268-C71632907A75}" type="presOf" srcId="{96702345-DFDA-1647-80B6-40E3058240A8}" destId="{198F176D-0288-3944-93DE-3C789EA55E35}" srcOrd="1" destOrd="1" presId="urn:microsoft.com/office/officeart/2005/8/layout/hProcess4"/>
    <dgm:cxn modelId="{7EFDAA1C-A10D-454C-84B0-EF289605346B}" type="presOf" srcId="{038EB10A-644E-DB4E-8CAA-4709A510BA58}" destId="{B0DDEC13-ACE4-4742-AF15-9777191C54CE}" srcOrd="0" destOrd="1" presId="urn:microsoft.com/office/officeart/2005/8/layout/hProcess4"/>
    <dgm:cxn modelId="{3FDBD196-6E92-D34F-BB4F-C9D639604644}" type="presOf" srcId="{F66F3F0A-1C15-E74A-9ED8-1C7F6C51F1E3}" destId="{6449CC79-290B-2C4C-8CA9-111520A902CC}" srcOrd="0" destOrd="0" presId="urn:microsoft.com/office/officeart/2005/8/layout/hProcess4"/>
    <dgm:cxn modelId="{B2415545-D0A7-894A-BE12-F67B7F71C8D5}" type="presOf" srcId="{772A7CAF-F731-154C-9D08-04404389A7FA}" destId="{833E1A4D-C856-494C-9310-79D28A7B3343}" srcOrd="0" destOrd="0" presId="urn:microsoft.com/office/officeart/2005/8/layout/hProcess4"/>
    <dgm:cxn modelId="{6F063B81-EF71-2B4E-BEA6-1FA3DA378FDB}" srcId="{535F9186-0A73-224A-9E08-894391CF2688}" destId="{E6DAD305-0731-B943-92E1-3D0410340B9F}" srcOrd="0" destOrd="0" parTransId="{EC2AB421-1510-334B-BE5A-F9B2D849E4EF}" sibTransId="{829683BA-E249-5240-9593-141622013220}"/>
    <dgm:cxn modelId="{85CA30F4-6B05-1743-83FD-132B9DD3F75C}" type="presOf" srcId="{B6E981B7-8FE4-A341-8258-106DC22CD1CE}" destId="{36141795-4C13-D945-B456-B45C0C6D7F95}" srcOrd="0" destOrd="0" presId="urn:microsoft.com/office/officeart/2005/8/layout/hProcess4"/>
    <dgm:cxn modelId="{C14C8B79-F802-AD46-AC41-FAD688A297A5}" type="presOf" srcId="{B62CC6D2-B98E-B54F-BB66-3C8F5723C55B}" destId="{76846BB1-C877-DA42-B78C-85598899D6F0}" srcOrd="0" destOrd="0" presId="urn:microsoft.com/office/officeart/2005/8/layout/hProcess4"/>
    <dgm:cxn modelId="{671A87BE-4559-2949-907D-E65C1C996574}" type="presParOf" srcId="{6449CC79-290B-2C4C-8CA9-111520A902CC}" destId="{621CF70D-0449-C146-98C2-8438753DD60E}" srcOrd="0" destOrd="0" presId="urn:microsoft.com/office/officeart/2005/8/layout/hProcess4"/>
    <dgm:cxn modelId="{22A42A56-887C-764B-A337-8A309C02558A}" type="presParOf" srcId="{6449CC79-290B-2C4C-8CA9-111520A902CC}" destId="{C9061972-420F-F645-B6FA-E3EF5FD0FD28}" srcOrd="1" destOrd="0" presId="urn:microsoft.com/office/officeart/2005/8/layout/hProcess4"/>
    <dgm:cxn modelId="{CC242E96-6184-2342-B417-D5DB64421579}" type="presParOf" srcId="{6449CC79-290B-2C4C-8CA9-111520A902CC}" destId="{56B69327-2698-7043-9660-10512895DAC9}" srcOrd="2" destOrd="0" presId="urn:microsoft.com/office/officeart/2005/8/layout/hProcess4"/>
    <dgm:cxn modelId="{80605007-ADF4-0543-9E6D-1334B8355F6C}" type="presParOf" srcId="{56B69327-2698-7043-9660-10512895DAC9}" destId="{1EA13405-CC13-CC4E-9C2D-3CF3E5B9EDAF}" srcOrd="0" destOrd="0" presId="urn:microsoft.com/office/officeart/2005/8/layout/hProcess4"/>
    <dgm:cxn modelId="{3E60A527-BF3B-8A4D-92B6-DB3558B1B185}" type="presParOf" srcId="{1EA13405-CC13-CC4E-9C2D-3CF3E5B9EDAF}" destId="{E1C2033E-F292-8B44-AC82-901E0AF85150}" srcOrd="0" destOrd="0" presId="urn:microsoft.com/office/officeart/2005/8/layout/hProcess4"/>
    <dgm:cxn modelId="{015A6308-BC66-6A42-A348-E75354B88DD9}" type="presParOf" srcId="{1EA13405-CC13-CC4E-9C2D-3CF3E5B9EDAF}" destId="{5E1494A8-77FB-CC45-AD26-121A0E33EB57}" srcOrd="1" destOrd="0" presId="urn:microsoft.com/office/officeart/2005/8/layout/hProcess4"/>
    <dgm:cxn modelId="{5BCACE79-F9E1-F84E-9BA6-64E6B7A0EFF9}" type="presParOf" srcId="{1EA13405-CC13-CC4E-9C2D-3CF3E5B9EDAF}" destId="{21272368-4EBF-7B4A-9965-9A6EF6E6DE86}" srcOrd="2" destOrd="0" presId="urn:microsoft.com/office/officeart/2005/8/layout/hProcess4"/>
    <dgm:cxn modelId="{3F79D38F-0A05-414C-AF69-83899299DE53}" type="presParOf" srcId="{1EA13405-CC13-CC4E-9C2D-3CF3E5B9EDAF}" destId="{76846BB1-C877-DA42-B78C-85598899D6F0}" srcOrd="3" destOrd="0" presId="urn:microsoft.com/office/officeart/2005/8/layout/hProcess4"/>
    <dgm:cxn modelId="{CB6B65AE-573B-CD4B-BC73-B03784815585}" type="presParOf" srcId="{1EA13405-CC13-CC4E-9C2D-3CF3E5B9EDAF}" destId="{466D5B83-7867-4D4F-89F2-ADF34CF8CF8A}" srcOrd="4" destOrd="0" presId="urn:microsoft.com/office/officeart/2005/8/layout/hProcess4"/>
    <dgm:cxn modelId="{7563081C-A549-8E44-8ADD-F4CA6104C0B2}" type="presParOf" srcId="{56B69327-2698-7043-9660-10512895DAC9}" destId="{C34A02AC-E43B-E64A-98B7-D7F0F68A5B18}" srcOrd="1" destOrd="0" presId="urn:microsoft.com/office/officeart/2005/8/layout/hProcess4"/>
    <dgm:cxn modelId="{F9F4AF90-5EE2-224D-8DA0-C160B7AABE20}" type="presParOf" srcId="{56B69327-2698-7043-9660-10512895DAC9}" destId="{4A4558D9-3FD3-ED46-95DE-08209FB6637F}" srcOrd="2" destOrd="0" presId="urn:microsoft.com/office/officeart/2005/8/layout/hProcess4"/>
    <dgm:cxn modelId="{9216C42E-99CE-384A-9599-0EBFE57397B9}" type="presParOf" srcId="{4A4558D9-3FD3-ED46-95DE-08209FB6637F}" destId="{EC1269B5-1B55-6C4D-BF17-66F0155C1BCA}" srcOrd="0" destOrd="0" presId="urn:microsoft.com/office/officeart/2005/8/layout/hProcess4"/>
    <dgm:cxn modelId="{48654584-8337-BC42-BB91-293809BB792A}" type="presParOf" srcId="{4A4558D9-3FD3-ED46-95DE-08209FB6637F}" destId="{36141795-4C13-D945-B456-B45C0C6D7F95}" srcOrd="1" destOrd="0" presId="urn:microsoft.com/office/officeart/2005/8/layout/hProcess4"/>
    <dgm:cxn modelId="{0236A6D2-8C7B-B34E-9790-E4B6B2083A26}" type="presParOf" srcId="{4A4558D9-3FD3-ED46-95DE-08209FB6637F}" destId="{80C8407A-3087-9F42-A7EC-F81A6FC9F406}" srcOrd="2" destOrd="0" presId="urn:microsoft.com/office/officeart/2005/8/layout/hProcess4"/>
    <dgm:cxn modelId="{AEFD13FE-C184-4840-B0E6-D15A57523732}" type="presParOf" srcId="{4A4558D9-3FD3-ED46-95DE-08209FB6637F}" destId="{833E1A4D-C856-494C-9310-79D28A7B3343}" srcOrd="3" destOrd="0" presId="urn:microsoft.com/office/officeart/2005/8/layout/hProcess4"/>
    <dgm:cxn modelId="{022333DA-7A11-3C42-BC6B-A919599CC3D3}" type="presParOf" srcId="{4A4558D9-3FD3-ED46-95DE-08209FB6637F}" destId="{3936B297-C5C5-5949-9914-7E911C597C9D}" srcOrd="4" destOrd="0" presId="urn:microsoft.com/office/officeart/2005/8/layout/hProcess4"/>
    <dgm:cxn modelId="{1923DF2B-461A-C54E-A7B7-4792D2B9CDBB}" type="presParOf" srcId="{56B69327-2698-7043-9660-10512895DAC9}" destId="{B4D2EF6E-4EBE-AF40-9923-764B9DA51EAC}" srcOrd="3" destOrd="0" presId="urn:microsoft.com/office/officeart/2005/8/layout/hProcess4"/>
    <dgm:cxn modelId="{7A4BDCF7-827C-7141-80BF-38E69D0E5B57}" type="presParOf" srcId="{56B69327-2698-7043-9660-10512895DAC9}" destId="{810CAA4B-FF78-574A-B030-B748D6FC346C}" srcOrd="4" destOrd="0" presId="urn:microsoft.com/office/officeart/2005/8/layout/hProcess4"/>
    <dgm:cxn modelId="{6919124D-27FE-664A-93B7-31986CD1E7DC}" type="presParOf" srcId="{810CAA4B-FF78-574A-B030-B748D6FC346C}" destId="{82B6BBA4-3902-3541-9766-9B7AC1700637}" srcOrd="0" destOrd="0" presId="urn:microsoft.com/office/officeart/2005/8/layout/hProcess4"/>
    <dgm:cxn modelId="{CEA192A8-A09C-984A-BDBE-EA6CA83AFFF1}" type="presParOf" srcId="{810CAA4B-FF78-574A-B030-B748D6FC346C}" destId="{5886DE9C-0FE9-8645-B5F4-7A2FAC18D667}" srcOrd="1" destOrd="0" presId="urn:microsoft.com/office/officeart/2005/8/layout/hProcess4"/>
    <dgm:cxn modelId="{62D47C34-F7EC-5942-BF31-9262D16228A6}" type="presParOf" srcId="{810CAA4B-FF78-574A-B030-B748D6FC346C}" destId="{198F176D-0288-3944-93DE-3C789EA55E35}" srcOrd="2" destOrd="0" presId="urn:microsoft.com/office/officeart/2005/8/layout/hProcess4"/>
    <dgm:cxn modelId="{99A8EBFB-9910-1343-9C29-485E3EF1B69D}" type="presParOf" srcId="{810CAA4B-FF78-574A-B030-B748D6FC346C}" destId="{37E7FABF-9336-9C40-96DB-B62B61DD4613}" srcOrd="3" destOrd="0" presId="urn:microsoft.com/office/officeart/2005/8/layout/hProcess4"/>
    <dgm:cxn modelId="{7A7D5784-6D75-6C42-9666-10550A1D310C}" type="presParOf" srcId="{810CAA4B-FF78-574A-B030-B748D6FC346C}" destId="{98921006-062B-D04B-8061-CB7171C8FB23}" srcOrd="4" destOrd="0" presId="urn:microsoft.com/office/officeart/2005/8/layout/hProcess4"/>
    <dgm:cxn modelId="{EF544464-4292-2546-A867-FE978B56AD0B}" type="presParOf" srcId="{56B69327-2698-7043-9660-10512895DAC9}" destId="{07E37B07-0AE0-8C49-8179-53C97508ED67}" srcOrd="5" destOrd="0" presId="urn:microsoft.com/office/officeart/2005/8/layout/hProcess4"/>
    <dgm:cxn modelId="{39B55383-98DE-E04F-83EE-028DEAFEDC61}" type="presParOf" srcId="{56B69327-2698-7043-9660-10512895DAC9}" destId="{89C609CB-DB52-9140-9A83-E83B0C63256E}" srcOrd="6" destOrd="0" presId="urn:microsoft.com/office/officeart/2005/8/layout/hProcess4"/>
    <dgm:cxn modelId="{A645B6E4-CDDA-B74C-8077-7E2C30A472FA}" type="presParOf" srcId="{89C609CB-DB52-9140-9A83-E83B0C63256E}" destId="{DA87C07A-8414-4B40-B693-21907C362F41}" srcOrd="0" destOrd="0" presId="urn:microsoft.com/office/officeart/2005/8/layout/hProcess4"/>
    <dgm:cxn modelId="{2357FBE6-03B0-CF4B-8BD8-E2EC6AE07575}" type="presParOf" srcId="{89C609CB-DB52-9140-9A83-E83B0C63256E}" destId="{B0DDEC13-ACE4-4742-AF15-9777191C54CE}" srcOrd="1" destOrd="0" presId="urn:microsoft.com/office/officeart/2005/8/layout/hProcess4"/>
    <dgm:cxn modelId="{FE2A1440-6AF0-934F-BFBC-33095660955A}" type="presParOf" srcId="{89C609CB-DB52-9140-9A83-E83B0C63256E}" destId="{C57FC684-C526-084E-899D-267C4BEFD848}" srcOrd="2" destOrd="0" presId="urn:microsoft.com/office/officeart/2005/8/layout/hProcess4"/>
    <dgm:cxn modelId="{87297195-CE3B-B747-AD7B-22FE627E8C25}" type="presParOf" srcId="{89C609CB-DB52-9140-9A83-E83B0C63256E}" destId="{961E70B4-4CE0-EC49-99DE-1D5C9F9F9D7C}" srcOrd="3" destOrd="0" presId="urn:microsoft.com/office/officeart/2005/8/layout/hProcess4"/>
    <dgm:cxn modelId="{FE3EC1E8-1BCB-2342-AB17-E2A3DA17F714}" type="presParOf" srcId="{89C609CB-DB52-9140-9A83-E83B0C63256E}" destId="{E1F525B9-4FC2-8A45-885E-506324430CE6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66F3F0A-1C15-E74A-9ED8-1C7F6C51F1E3}" type="doc">
      <dgm:prSet loTypeId="urn:microsoft.com/office/officeart/2005/8/layout/hProcess4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2CC6D2-B98E-B54F-BB66-3C8F5723C55B}">
      <dgm:prSet phldrT="[Text]"/>
      <dgm:spPr/>
      <dgm:t>
        <a:bodyPr/>
        <a:lstStyle/>
        <a:p>
          <a:r>
            <a:rPr lang="en-US" dirty="0" smtClean="0"/>
            <a:t>Question</a:t>
          </a:r>
          <a:endParaRPr lang="en-US" dirty="0"/>
        </a:p>
      </dgm:t>
    </dgm:pt>
    <dgm:pt modelId="{14EE423B-2BB3-C246-89D8-AEA896771908}" type="parTrans" cxnId="{56783913-8DBE-684E-8856-DE724D4EFF6B}">
      <dgm:prSet/>
      <dgm:spPr/>
      <dgm:t>
        <a:bodyPr/>
        <a:lstStyle/>
        <a:p>
          <a:endParaRPr lang="en-US"/>
        </a:p>
      </dgm:t>
    </dgm:pt>
    <dgm:pt modelId="{5409A5A3-5DD3-8746-8672-D50EA6887A73}" type="sibTrans" cxnId="{56783913-8DBE-684E-8856-DE724D4EFF6B}">
      <dgm:prSet/>
      <dgm:spPr/>
      <dgm:t>
        <a:bodyPr/>
        <a:lstStyle/>
        <a:p>
          <a:endParaRPr lang="en-US"/>
        </a:p>
      </dgm:t>
    </dgm:pt>
    <dgm:pt modelId="{F49B7C8A-B6E9-0C41-986A-7E2BBFCE2626}">
      <dgm:prSet phldrT="[Text]"/>
      <dgm:spPr/>
      <dgm:t>
        <a:bodyPr/>
        <a:lstStyle/>
        <a:p>
          <a:r>
            <a:rPr lang="en-US" dirty="0" smtClean="0"/>
            <a:t>Is it the right question?</a:t>
          </a:r>
          <a:endParaRPr lang="en-US" dirty="0"/>
        </a:p>
      </dgm:t>
    </dgm:pt>
    <dgm:pt modelId="{C60332B2-008D-FA45-BD91-DDC8B8AC5BEC}" type="parTrans" cxnId="{FEE64BC9-C8FC-A146-863D-06FAE4FF21A9}">
      <dgm:prSet/>
      <dgm:spPr/>
      <dgm:t>
        <a:bodyPr/>
        <a:lstStyle/>
        <a:p>
          <a:endParaRPr lang="en-US"/>
        </a:p>
      </dgm:t>
    </dgm:pt>
    <dgm:pt modelId="{7C3ADDFE-F3E3-1B47-A608-9A4B4C543456}" type="sibTrans" cxnId="{FEE64BC9-C8FC-A146-863D-06FAE4FF21A9}">
      <dgm:prSet/>
      <dgm:spPr/>
      <dgm:t>
        <a:bodyPr/>
        <a:lstStyle/>
        <a:p>
          <a:endParaRPr lang="en-US"/>
        </a:p>
      </dgm:t>
    </dgm:pt>
    <dgm:pt modelId="{772A7CAF-F731-154C-9D08-04404389A7FA}">
      <dgm:prSet phldrT="[Text]"/>
      <dgm:spPr/>
      <dgm:t>
        <a:bodyPr/>
        <a:lstStyle/>
        <a:p>
          <a:r>
            <a:rPr lang="en-US" dirty="0" smtClean="0"/>
            <a:t>Collect Data </a:t>
          </a:r>
          <a:endParaRPr lang="en-US" dirty="0"/>
        </a:p>
      </dgm:t>
    </dgm:pt>
    <dgm:pt modelId="{2DE477F5-F549-CE49-B225-6D9456D38E66}" type="parTrans" cxnId="{901506C5-DA0E-0944-9C97-EB37C2BB16A5}">
      <dgm:prSet/>
      <dgm:spPr/>
      <dgm:t>
        <a:bodyPr/>
        <a:lstStyle/>
        <a:p>
          <a:endParaRPr lang="en-US"/>
        </a:p>
      </dgm:t>
    </dgm:pt>
    <dgm:pt modelId="{CDCF1663-307D-0547-98CD-B8C3B9F1B8D4}" type="sibTrans" cxnId="{901506C5-DA0E-0944-9C97-EB37C2BB16A5}">
      <dgm:prSet/>
      <dgm:spPr/>
      <dgm:t>
        <a:bodyPr/>
        <a:lstStyle/>
        <a:p>
          <a:endParaRPr lang="en-US"/>
        </a:p>
      </dgm:t>
    </dgm:pt>
    <dgm:pt modelId="{B6E981B7-8FE4-A341-8258-106DC22CD1CE}">
      <dgm:prSet phldrT="[Text]"/>
      <dgm:spPr/>
      <dgm:t>
        <a:bodyPr/>
        <a:lstStyle/>
        <a:p>
          <a:r>
            <a:rPr lang="en-US" dirty="0" smtClean="0"/>
            <a:t>Is it the right data for the question?</a:t>
          </a:r>
          <a:endParaRPr lang="en-US" dirty="0"/>
        </a:p>
      </dgm:t>
    </dgm:pt>
    <dgm:pt modelId="{0D3401E0-C7CC-E24A-9FD0-FCDDD591AB22}" type="parTrans" cxnId="{CA5990C3-7C72-1745-B395-7FCB8D50BB74}">
      <dgm:prSet/>
      <dgm:spPr/>
      <dgm:t>
        <a:bodyPr/>
        <a:lstStyle/>
        <a:p>
          <a:endParaRPr lang="en-US"/>
        </a:p>
      </dgm:t>
    </dgm:pt>
    <dgm:pt modelId="{9FC0FC7F-312E-E349-9169-35A361F0DA69}" type="sibTrans" cxnId="{CA5990C3-7C72-1745-B395-7FCB8D50BB74}">
      <dgm:prSet/>
      <dgm:spPr/>
      <dgm:t>
        <a:bodyPr/>
        <a:lstStyle/>
        <a:p>
          <a:endParaRPr lang="en-US"/>
        </a:p>
      </dgm:t>
    </dgm:pt>
    <dgm:pt modelId="{E4A99842-9B9B-2B46-8485-FCBF0F41250F}">
      <dgm:prSet phldrT="[Text]"/>
      <dgm:spPr/>
      <dgm:t>
        <a:bodyPr/>
        <a:lstStyle/>
        <a:p>
          <a:r>
            <a:rPr lang="en-US" dirty="0" smtClean="0"/>
            <a:t>How hard/easy is it to collect?</a:t>
          </a:r>
          <a:endParaRPr lang="en-US" dirty="0"/>
        </a:p>
      </dgm:t>
    </dgm:pt>
    <dgm:pt modelId="{06DBE494-9B4F-A941-8350-3A194A55EEB4}" type="parTrans" cxnId="{3EFE4367-F85A-4F4B-B566-8D8AB097B96E}">
      <dgm:prSet/>
      <dgm:spPr/>
      <dgm:t>
        <a:bodyPr/>
        <a:lstStyle/>
        <a:p>
          <a:endParaRPr lang="en-US"/>
        </a:p>
      </dgm:t>
    </dgm:pt>
    <dgm:pt modelId="{03EB4A7A-2E79-FA4F-82C3-04A512317FB3}" type="sibTrans" cxnId="{3EFE4367-F85A-4F4B-B566-8D8AB097B96E}">
      <dgm:prSet/>
      <dgm:spPr/>
      <dgm:t>
        <a:bodyPr/>
        <a:lstStyle/>
        <a:p>
          <a:endParaRPr lang="en-US"/>
        </a:p>
      </dgm:t>
    </dgm:pt>
    <dgm:pt modelId="{A4AFF6F9-A417-A941-BFE3-ADE813910EFB}">
      <dgm:prSet phldrT="[Text]"/>
      <dgm:spPr/>
      <dgm:t>
        <a:bodyPr/>
        <a:lstStyle/>
        <a:p>
          <a:r>
            <a:rPr lang="en-US" dirty="0" smtClean="0"/>
            <a:t>Clean Data</a:t>
          </a:r>
          <a:endParaRPr lang="en-US" dirty="0"/>
        </a:p>
      </dgm:t>
    </dgm:pt>
    <dgm:pt modelId="{5BEC0F89-EAFA-2F44-9A41-7BDA98F6495D}" type="parTrans" cxnId="{1C9C4B66-D5D2-5A4A-A9E6-0A9C2AC7F7D0}">
      <dgm:prSet/>
      <dgm:spPr/>
      <dgm:t>
        <a:bodyPr/>
        <a:lstStyle/>
        <a:p>
          <a:endParaRPr lang="en-US"/>
        </a:p>
      </dgm:t>
    </dgm:pt>
    <dgm:pt modelId="{DD36B169-AE56-0B4E-ABDB-E9EF6B07EF10}" type="sibTrans" cxnId="{1C9C4B66-D5D2-5A4A-A9E6-0A9C2AC7F7D0}">
      <dgm:prSet/>
      <dgm:spPr/>
      <dgm:t>
        <a:bodyPr/>
        <a:lstStyle/>
        <a:p>
          <a:endParaRPr lang="en-US"/>
        </a:p>
      </dgm:t>
    </dgm:pt>
    <dgm:pt modelId="{61377071-7ED6-E34A-98C6-091717535A26}">
      <dgm:prSet phldrT="[Text]"/>
      <dgm:spPr/>
      <dgm:t>
        <a:bodyPr/>
        <a:lstStyle/>
        <a:p>
          <a:r>
            <a:rPr lang="en-US" dirty="0" smtClean="0"/>
            <a:t>What flaws exist in the data?</a:t>
          </a:r>
          <a:endParaRPr lang="en-US" dirty="0"/>
        </a:p>
      </dgm:t>
    </dgm:pt>
    <dgm:pt modelId="{E2C4EA14-114F-A948-8692-7DDFA861877D}" type="parTrans" cxnId="{8B9E4FA1-AD39-E740-93F5-FF6BE8EDE4BF}">
      <dgm:prSet/>
      <dgm:spPr/>
      <dgm:t>
        <a:bodyPr/>
        <a:lstStyle/>
        <a:p>
          <a:endParaRPr lang="en-US"/>
        </a:p>
      </dgm:t>
    </dgm:pt>
    <dgm:pt modelId="{932A951E-CD3A-6347-9019-72DACF0B3282}" type="sibTrans" cxnId="{8B9E4FA1-AD39-E740-93F5-FF6BE8EDE4BF}">
      <dgm:prSet/>
      <dgm:spPr/>
      <dgm:t>
        <a:bodyPr/>
        <a:lstStyle/>
        <a:p>
          <a:endParaRPr lang="en-US"/>
        </a:p>
      </dgm:t>
    </dgm:pt>
    <dgm:pt modelId="{96702345-DFDA-1647-80B6-40E3058240A8}">
      <dgm:prSet phldrT="[Text]"/>
      <dgm:spPr/>
      <dgm:t>
        <a:bodyPr/>
        <a:lstStyle/>
        <a:p>
          <a:r>
            <a:rPr lang="en-US" dirty="0" smtClean="0"/>
            <a:t>How do we address them?</a:t>
          </a:r>
          <a:endParaRPr lang="en-US" dirty="0"/>
        </a:p>
      </dgm:t>
    </dgm:pt>
    <dgm:pt modelId="{97DDA595-433D-CF43-9557-4D628F6ED951}" type="parTrans" cxnId="{EB0102EE-31E4-E84A-A274-98589CF3DCC0}">
      <dgm:prSet/>
      <dgm:spPr/>
      <dgm:t>
        <a:bodyPr/>
        <a:lstStyle/>
        <a:p>
          <a:endParaRPr lang="en-US"/>
        </a:p>
      </dgm:t>
    </dgm:pt>
    <dgm:pt modelId="{53296058-BB7F-CD42-A789-C1410FCCFFD3}" type="sibTrans" cxnId="{EB0102EE-31E4-E84A-A274-98589CF3DCC0}">
      <dgm:prSet/>
      <dgm:spPr/>
      <dgm:t>
        <a:bodyPr/>
        <a:lstStyle/>
        <a:p>
          <a:endParaRPr lang="en-US"/>
        </a:p>
      </dgm:t>
    </dgm:pt>
    <dgm:pt modelId="{543FA186-8297-E14F-921E-FC450F990E3D}">
      <dgm:prSet phldrT="[Text]"/>
      <dgm:spPr/>
      <dgm:t>
        <a:bodyPr/>
        <a:lstStyle/>
        <a:p>
          <a:r>
            <a:rPr lang="en-US" dirty="0" smtClean="0"/>
            <a:t>Is it answerable?</a:t>
          </a:r>
          <a:endParaRPr lang="en-US" dirty="0"/>
        </a:p>
      </dgm:t>
    </dgm:pt>
    <dgm:pt modelId="{23D9431F-A102-5245-9275-5A30E6CBEC50}" type="parTrans" cxnId="{33B24D4A-4F96-F848-A29F-E80E446EB663}">
      <dgm:prSet/>
      <dgm:spPr/>
      <dgm:t>
        <a:bodyPr/>
        <a:lstStyle/>
        <a:p>
          <a:endParaRPr lang="en-US"/>
        </a:p>
      </dgm:t>
    </dgm:pt>
    <dgm:pt modelId="{213AC036-96C0-C044-85C9-6D97648B9986}" type="sibTrans" cxnId="{33B24D4A-4F96-F848-A29F-E80E446EB663}">
      <dgm:prSet/>
      <dgm:spPr/>
      <dgm:t>
        <a:bodyPr/>
        <a:lstStyle/>
        <a:p>
          <a:endParaRPr lang="en-US"/>
        </a:p>
      </dgm:t>
    </dgm:pt>
    <dgm:pt modelId="{535F9186-0A73-224A-9E08-894391CF2688}">
      <dgm:prSet phldrT="[Text]"/>
      <dgm:spPr/>
      <dgm:t>
        <a:bodyPr/>
        <a:lstStyle/>
        <a:p>
          <a:r>
            <a:rPr lang="en-US" dirty="0" smtClean="0"/>
            <a:t>Explore Data</a:t>
          </a:r>
          <a:endParaRPr lang="en-US" dirty="0"/>
        </a:p>
      </dgm:t>
    </dgm:pt>
    <dgm:pt modelId="{D02C344E-08DE-544A-AA08-F134DDCC9689}" type="parTrans" cxnId="{694D70AB-7169-8C4B-BC65-2195EC292A5B}">
      <dgm:prSet/>
      <dgm:spPr/>
      <dgm:t>
        <a:bodyPr/>
        <a:lstStyle/>
        <a:p>
          <a:endParaRPr lang="en-US"/>
        </a:p>
      </dgm:t>
    </dgm:pt>
    <dgm:pt modelId="{9B9D8594-1AC0-A941-BC04-F6341B2AA92A}" type="sibTrans" cxnId="{694D70AB-7169-8C4B-BC65-2195EC292A5B}">
      <dgm:prSet/>
      <dgm:spPr/>
      <dgm:t>
        <a:bodyPr/>
        <a:lstStyle/>
        <a:p>
          <a:endParaRPr lang="en-US"/>
        </a:p>
      </dgm:t>
    </dgm:pt>
    <dgm:pt modelId="{038EB10A-644E-DB4E-8CAA-4709A510BA58}">
      <dgm:prSet phldrT="[Text]"/>
      <dgm:spPr/>
      <dgm:t>
        <a:bodyPr/>
        <a:lstStyle/>
        <a:p>
          <a:r>
            <a:rPr lang="en-US" dirty="0" smtClean="0"/>
            <a:t>Stats/Graphs/ML</a:t>
          </a:r>
          <a:endParaRPr lang="en-US" dirty="0"/>
        </a:p>
      </dgm:t>
    </dgm:pt>
    <dgm:pt modelId="{754CB3E8-63E3-4046-B166-36A1523B403A}" type="parTrans" cxnId="{1D920F8F-CDE7-3840-B5E7-DDFAC23DB580}">
      <dgm:prSet/>
      <dgm:spPr/>
      <dgm:t>
        <a:bodyPr/>
        <a:lstStyle/>
        <a:p>
          <a:endParaRPr lang="en-US"/>
        </a:p>
      </dgm:t>
    </dgm:pt>
    <dgm:pt modelId="{B1A6AA75-6512-FC47-90B7-043776E75AC9}" type="sibTrans" cxnId="{1D920F8F-CDE7-3840-B5E7-DDFAC23DB580}">
      <dgm:prSet/>
      <dgm:spPr/>
      <dgm:t>
        <a:bodyPr/>
        <a:lstStyle/>
        <a:p>
          <a:endParaRPr lang="en-US"/>
        </a:p>
      </dgm:t>
    </dgm:pt>
    <dgm:pt modelId="{B45DD5DC-97C3-DE45-8192-C0175C7EC9DE}">
      <dgm:prSet phldrT="[Text]"/>
      <dgm:spPr/>
      <dgm:t>
        <a:bodyPr/>
        <a:lstStyle/>
        <a:p>
          <a:r>
            <a:rPr lang="en-US" dirty="0" smtClean="0"/>
            <a:t>Use data</a:t>
          </a:r>
          <a:endParaRPr lang="en-US" dirty="0"/>
        </a:p>
      </dgm:t>
    </dgm:pt>
    <dgm:pt modelId="{BD26DE9C-68B0-C140-86A2-E66982C56161}" type="parTrans" cxnId="{7C7EC49C-3371-1A45-ACE6-332F518CE82A}">
      <dgm:prSet/>
      <dgm:spPr/>
      <dgm:t>
        <a:bodyPr/>
        <a:lstStyle/>
        <a:p>
          <a:endParaRPr lang="en-US"/>
        </a:p>
      </dgm:t>
    </dgm:pt>
    <dgm:pt modelId="{3F018087-99EC-0E44-90C1-F60D3D775776}" type="sibTrans" cxnId="{7C7EC49C-3371-1A45-ACE6-332F518CE82A}">
      <dgm:prSet/>
      <dgm:spPr/>
      <dgm:t>
        <a:bodyPr/>
        <a:lstStyle/>
        <a:p>
          <a:endParaRPr lang="en-US"/>
        </a:p>
      </dgm:t>
    </dgm:pt>
    <dgm:pt modelId="{86EF93F1-022E-7B4B-991F-7530BF2240D4}">
      <dgm:prSet phldrT="[Text]"/>
      <dgm:spPr/>
      <dgm:t>
        <a:bodyPr/>
        <a:lstStyle/>
        <a:p>
          <a:r>
            <a:rPr lang="en-US" dirty="0" smtClean="0"/>
            <a:t>Communicate/Predict/…</a:t>
          </a:r>
          <a:endParaRPr lang="en-US" dirty="0"/>
        </a:p>
      </dgm:t>
    </dgm:pt>
    <dgm:pt modelId="{92C779C5-3AE7-F549-9B26-A9C463EC83BB}" type="parTrans" cxnId="{D2613003-AF43-9949-A484-B82C78F1382D}">
      <dgm:prSet/>
      <dgm:spPr/>
      <dgm:t>
        <a:bodyPr/>
        <a:lstStyle/>
        <a:p>
          <a:endParaRPr lang="en-US"/>
        </a:p>
      </dgm:t>
    </dgm:pt>
    <dgm:pt modelId="{F0F5B36E-8DD1-9A47-AFDE-CCD638AEEF2A}" type="sibTrans" cxnId="{D2613003-AF43-9949-A484-B82C78F1382D}">
      <dgm:prSet/>
      <dgm:spPr/>
      <dgm:t>
        <a:bodyPr/>
        <a:lstStyle/>
        <a:p>
          <a:endParaRPr lang="en-US"/>
        </a:p>
      </dgm:t>
    </dgm:pt>
    <dgm:pt modelId="{E6DAD305-0731-B943-92E1-3D0410340B9F}">
      <dgm:prSet phldrT="[Text]"/>
      <dgm:spPr/>
      <dgm:t>
        <a:bodyPr/>
        <a:lstStyle/>
        <a:p>
          <a:r>
            <a:rPr lang="en-US" dirty="0" smtClean="0"/>
            <a:t>Intuition</a:t>
          </a:r>
          <a:endParaRPr lang="en-US" dirty="0"/>
        </a:p>
      </dgm:t>
    </dgm:pt>
    <dgm:pt modelId="{EC2AB421-1510-334B-BE5A-F9B2D849E4EF}" type="parTrans" cxnId="{6F063B81-EF71-2B4E-BEA6-1FA3DA378FDB}">
      <dgm:prSet/>
      <dgm:spPr/>
    </dgm:pt>
    <dgm:pt modelId="{829683BA-E249-5240-9593-141622013220}" type="sibTrans" cxnId="{6F063B81-EF71-2B4E-BEA6-1FA3DA378FDB}">
      <dgm:prSet/>
      <dgm:spPr/>
    </dgm:pt>
    <dgm:pt modelId="{6449CC79-290B-2C4C-8CA9-111520A902CC}" type="pres">
      <dgm:prSet presAssocID="{F66F3F0A-1C15-E74A-9ED8-1C7F6C51F1E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21CF70D-0449-C146-98C2-8438753DD60E}" type="pres">
      <dgm:prSet presAssocID="{F66F3F0A-1C15-E74A-9ED8-1C7F6C51F1E3}" presName="tSp" presStyleCnt="0"/>
      <dgm:spPr/>
    </dgm:pt>
    <dgm:pt modelId="{C9061972-420F-F645-B6FA-E3EF5FD0FD28}" type="pres">
      <dgm:prSet presAssocID="{F66F3F0A-1C15-E74A-9ED8-1C7F6C51F1E3}" presName="bSp" presStyleCnt="0"/>
      <dgm:spPr/>
    </dgm:pt>
    <dgm:pt modelId="{56B69327-2698-7043-9660-10512895DAC9}" type="pres">
      <dgm:prSet presAssocID="{F66F3F0A-1C15-E74A-9ED8-1C7F6C51F1E3}" presName="process" presStyleCnt="0"/>
      <dgm:spPr/>
    </dgm:pt>
    <dgm:pt modelId="{1EA13405-CC13-CC4E-9C2D-3CF3E5B9EDAF}" type="pres">
      <dgm:prSet presAssocID="{B62CC6D2-B98E-B54F-BB66-3C8F5723C55B}" presName="composite1" presStyleCnt="0"/>
      <dgm:spPr/>
    </dgm:pt>
    <dgm:pt modelId="{E1C2033E-F292-8B44-AC82-901E0AF85150}" type="pres">
      <dgm:prSet presAssocID="{B62CC6D2-B98E-B54F-BB66-3C8F5723C55B}" presName="dummyNode1" presStyleLbl="node1" presStyleIdx="0" presStyleCnt="5"/>
      <dgm:spPr/>
    </dgm:pt>
    <dgm:pt modelId="{5E1494A8-77FB-CC45-AD26-121A0E33EB57}" type="pres">
      <dgm:prSet presAssocID="{B62CC6D2-B98E-B54F-BB66-3C8F5723C55B}" presName="childNode1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272368-4EBF-7B4A-9965-9A6EF6E6DE86}" type="pres">
      <dgm:prSet presAssocID="{B62CC6D2-B98E-B54F-BB66-3C8F5723C55B}" presName="childNode1tx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846BB1-C877-DA42-B78C-85598899D6F0}" type="pres">
      <dgm:prSet presAssocID="{B62CC6D2-B98E-B54F-BB66-3C8F5723C55B}" presName="parentNode1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6D5B83-7867-4D4F-89F2-ADF34CF8CF8A}" type="pres">
      <dgm:prSet presAssocID="{B62CC6D2-B98E-B54F-BB66-3C8F5723C55B}" presName="connSite1" presStyleCnt="0"/>
      <dgm:spPr/>
    </dgm:pt>
    <dgm:pt modelId="{C34A02AC-E43B-E64A-98B7-D7F0F68A5B18}" type="pres">
      <dgm:prSet presAssocID="{5409A5A3-5DD3-8746-8672-D50EA6887A73}" presName="Name9" presStyleLbl="sibTrans2D1" presStyleIdx="0" presStyleCnt="4"/>
      <dgm:spPr/>
      <dgm:t>
        <a:bodyPr/>
        <a:lstStyle/>
        <a:p>
          <a:endParaRPr lang="en-US"/>
        </a:p>
      </dgm:t>
    </dgm:pt>
    <dgm:pt modelId="{4A4558D9-3FD3-ED46-95DE-08209FB6637F}" type="pres">
      <dgm:prSet presAssocID="{772A7CAF-F731-154C-9D08-04404389A7FA}" presName="composite2" presStyleCnt="0"/>
      <dgm:spPr/>
    </dgm:pt>
    <dgm:pt modelId="{EC1269B5-1B55-6C4D-BF17-66F0155C1BCA}" type="pres">
      <dgm:prSet presAssocID="{772A7CAF-F731-154C-9D08-04404389A7FA}" presName="dummyNode2" presStyleLbl="node1" presStyleIdx="0" presStyleCnt="5"/>
      <dgm:spPr/>
    </dgm:pt>
    <dgm:pt modelId="{36141795-4C13-D945-B456-B45C0C6D7F95}" type="pres">
      <dgm:prSet presAssocID="{772A7CAF-F731-154C-9D08-04404389A7FA}" presName="childNode2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C8407A-3087-9F42-A7EC-F81A6FC9F406}" type="pres">
      <dgm:prSet presAssocID="{772A7CAF-F731-154C-9D08-04404389A7FA}" presName="childNode2tx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3E1A4D-C856-494C-9310-79D28A7B3343}" type="pres">
      <dgm:prSet presAssocID="{772A7CAF-F731-154C-9D08-04404389A7FA}" presName="parentNode2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36B297-C5C5-5949-9914-7E911C597C9D}" type="pres">
      <dgm:prSet presAssocID="{772A7CAF-F731-154C-9D08-04404389A7FA}" presName="connSite2" presStyleCnt="0"/>
      <dgm:spPr/>
    </dgm:pt>
    <dgm:pt modelId="{B4D2EF6E-4EBE-AF40-9923-764B9DA51EAC}" type="pres">
      <dgm:prSet presAssocID="{CDCF1663-307D-0547-98CD-B8C3B9F1B8D4}" presName="Name18" presStyleLbl="sibTrans2D1" presStyleIdx="1" presStyleCnt="4"/>
      <dgm:spPr/>
      <dgm:t>
        <a:bodyPr/>
        <a:lstStyle/>
        <a:p>
          <a:endParaRPr lang="en-US"/>
        </a:p>
      </dgm:t>
    </dgm:pt>
    <dgm:pt modelId="{810CAA4B-FF78-574A-B030-B748D6FC346C}" type="pres">
      <dgm:prSet presAssocID="{A4AFF6F9-A417-A941-BFE3-ADE813910EFB}" presName="composite1" presStyleCnt="0"/>
      <dgm:spPr/>
    </dgm:pt>
    <dgm:pt modelId="{82B6BBA4-3902-3541-9766-9B7AC1700637}" type="pres">
      <dgm:prSet presAssocID="{A4AFF6F9-A417-A941-BFE3-ADE813910EFB}" presName="dummyNode1" presStyleLbl="node1" presStyleIdx="1" presStyleCnt="5"/>
      <dgm:spPr/>
    </dgm:pt>
    <dgm:pt modelId="{5886DE9C-0FE9-8645-B5F4-7A2FAC18D667}" type="pres">
      <dgm:prSet presAssocID="{A4AFF6F9-A417-A941-BFE3-ADE813910EFB}" presName="childNode1" presStyleLbl="b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8F176D-0288-3944-93DE-3C789EA55E35}" type="pres">
      <dgm:prSet presAssocID="{A4AFF6F9-A417-A941-BFE3-ADE813910EFB}" presName="childNode1tx" presStyleLbl="b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E7FABF-9336-9C40-96DB-B62B61DD4613}" type="pres">
      <dgm:prSet presAssocID="{A4AFF6F9-A417-A941-BFE3-ADE813910EFB}" presName="parentNode1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921006-062B-D04B-8061-CB7171C8FB23}" type="pres">
      <dgm:prSet presAssocID="{A4AFF6F9-A417-A941-BFE3-ADE813910EFB}" presName="connSite1" presStyleCnt="0"/>
      <dgm:spPr/>
    </dgm:pt>
    <dgm:pt modelId="{07E37B07-0AE0-8C49-8179-53C97508ED67}" type="pres">
      <dgm:prSet presAssocID="{DD36B169-AE56-0B4E-ABDB-E9EF6B07EF10}" presName="Name9" presStyleLbl="sibTrans2D1" presStyleIdx="2" presStyleCnt="4"/>
      <dgm:spPr/>
      <dgm:t>
        <a:bodyPr/>
        <a:lstStyle/>
        <a:p>
          <a:endParaRPr lang="en-US"/>
        </a:p>
      </dgm:t>
    </dgm:pt>
    <dgm:pt modelId="{89C609CB-DB52-9140-9A83-E83B0C63256E}" type="pres">
      <dgm:prSet presAssocID="{535F9186-0A73-224A-9E08-894391CF2688}" presName="composite2" presStyleCnt="0"/>
      <dgm:spPr/>
    </dgm:pt>
    <dgm:pt modelId="{DA87C07A-8414-4B40-B693-21907C362F41}" type="pres">
      <dgm:prSet presAssocID="{535F9186-0A73-224A-9E08-894391CF2688}" presName="dummyNode2" presStyleLbl="node1" presStyleIdx="2" presStyleCnt="5"/>
      <dgm:spPr/>
    </dgm:pt>
    <dgm:pt modelId="{B0DDEC13-ACE4-4742-AF15-9777191C54CE}" type="pres">
      <dgm:prSet presAssocID="{535F9186-0A73-224A-9E08-894391CF2688}" presName="childNode2" presStyleLbl="b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7FC684-C526-084E-899D-267C4BEFD848}" type="pres">
      <dgm:prSet presAssocID="{535F9186-0A73-224A-9E08-894391CF2688}" presName="childNode2tx" presStyleLbl="b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1E70B4-4CE0-EC49-99DE-1D5C9F9F9D7C}" type="pres">
      <dgm:prSet presAssocID="{535F9186-0A73-224A-9E08-894391CF2688}" presName="parentNode2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F525B9-4FC2-8A45-885E-506324430CE6}" type="pres">
      <dgm:prSet presAssocID="{535F9186-0A73-224A-9E08-894391CF2688}" presName="connSite2" presStyleCnt="0"/>
      <dgm:spPr/>
    </dgm:pt>
    <dgm:pt modelId="{1924B303-8A8F-D04A-9B5A-F833EB6F6268}" type="pres">
      <dgm:prSet presAssocID="{9B9D8594-1AC0-A941-BC04-F6341B2AA92A}" presName="Name18" presStyleLbl="sibTrans2D1" presStyleIdx="3" presStyleCnt="4"/>
      <dgm:spPr/>
      <dgm:t>
        <a:bodyPr/>
        <a:lstStyle/>
        <a:p>
          <a:endParaRPr lang="en-US"/>
        </a:p>
      </dgm:t>
    </dgm:pt>
    <dgm:pt modelId="{080E139D-8A22-1E4D-9EAC-669F10EF0CFC}" type="pres">
      <dgm:prSet presAssocID="{B45DD5DC-97C3-DE45-8192-C0175C7EC9DE}" presName="composite1" presStyleCnt="0"/>
      <dgm:spPr/>
    </dgm:pt>
    <dgm:pt modelId="{0FDC13F9-A5ED-7E49-A88B-BDBC1340BE81}" type="pres">
      <dgm:prSet presAssocID="{B45DD5DC-97C3-DE45-8192-C0175C7EC9DE}" presName="dummyNode1" presStyleLbl="node1" presStyleIdx="3" presStyleCnt="5"/>
      <dgm:spPr/>
    </dgm:pt>
    <dgm:pt modelId="{EC4E25C6-C3D7-4B4B-8BC5-92A960D631E0}" type="pres">
      <dgm:prSet presAssocID="{B45DD5DC-97C3-DE45-8192-C0175C7EC9DE}" presName="childNode1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263D70-AF5F-4F48-A0C6-145BE4674821}" type="pres">
      <dgm:prSet presAssocID="{B45DD5DC-97C3-DE45-8192-C0175C7EC9DE}" presName="childNode1tx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6505CF-267F-3E45-B6F3-BA7036ABB4F7}" type="pres">
      <dgm:prSet presAssocID="{B45DD5DC-97C3-DE45-8192-C0175C7EC9DE}" presName="parentNode1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3900E5-6697-DA46-8463-122A3A134EC6}" type="pres">
      <dgm:prSet presAssocID="{B45DD5DC-97C3-DE45-8192-C0175C7EC9DE}" presName="connSite1" presStyleCnt="0"/>
      <dgm:spPr/>
    </dgm:pt>
  </dgm:ptLst>
  <dgm:cxnLst>
    <dgm:cxn modelId="{AFAB76AD-3121-4A43-B26E-E1F069DE9B18}" type="presOf" srcId="{86EF93F1-022E-7B4B-991F-7530BF2240D4}" destId="{EC4E25C6-C3D7-4B4B-8BC5-92A960D631E0}" srcOrd="0" destOrd="0" presId="urn:microsoft.com/office/officeart/2005/8/layout/hProcess4"/>
    <dgm:cxn modelId="{507E1688-871F-5943-8CF1-B31F3436D155}" type="presOf" srcId="{E6DAD305-0731-B943-92E1-3D0410340B9F}" destId="{B0DDEC13-ACE4-4742-AF15-9777191C54CE}" srcOrd="0" destOrd="0" presId="urn:microsoft.com/office/officeart/2005/8/layout/hProcess4"/>
    <dgm:cxn modelId="{27125C16-2E05-C649-A8F5-241C2D162039}" type="presOf" srcId="{9B9D8594-1AC0-A941-BC04-F6341B2AA92A}" destId="{1924B303-8A8F-D04A-9B5A-F833EB6F6268}" srcOrd="0" destOrd="0" presId="urn:microsoft.com/office/officeart/2005/8/layout/hProcess4"/>
    <dgm:cxn modelId="{1D920F8F-CDE7-3840-B5E7-DDFAC23DB580}" srcId="{535F9186-0A73-224A-9E08-894391CF2688}" destId="{038EB10A-644E-DB4E-8CAA-4709A510BA58}" srcOrd="1" destOrd="0" parTransId="{754CB3E8-63E3-4046-B166-36A1523B403A}" sibTransId="{B1A6AA75-6512-FC47-90B7-043776E75AC9}"/>
    <dgm:cxn modelId="{38DE4CFC-0FE9-504A-9FCF-D00E916592A0}" type="presOf" srcId="{61377071-7ED6-E34A-98C6-091717535A26}" destId="{5886DE9C-0FE9-8645-B5F4-7A2FAC18D667}" srcOrd="0" destOrd="0" presId="urn:microsoft.com/office/officeart/2005/8/layout/hProcess4"/>
    <dgm:cxn modelId="{74229885-E653-A54B-B354-BDF76F3F2B09}" type="presOf" srcId="{543FA186-8297-E14F-921E-FC450F990E3D}" destId="{5E1494A8-77FB-CC45-AD26-121A0E33EB57}" srcOrd="0" destOrd="1" presId="urn:microsoft.com/office/officeart/2005/8/layout/hProcess4"/>
    <dgm:cxn modelId="{8FA92AB7-4CF0-4E4D-82C9-EE8034470E8E}" type="presOf" srcId="{96702345-DFDA-1647-80B6-40E3058240A8}" destId="{5886DE9C-0FE9-8645-B5F4-7A2FAC18D667}" srcOrd="0" destOrd="1" presId="urn:microsoft.com/office/officeart/2005/8/layout/hProcess4"/>
    <dgm:cxn modelId="{EB0102EE-31E4-E84A-A274-98589CF3DCC0}" srcId="{A4AFF6F9-A417-A941-BFE3-ADE813910EFB}" destId="{96702345-DFDA-1647-80B6-40E3058240A8}" srcOrd="1" destOrd="0" parTransId="{97DDA595-433D-CF43-9557-4D628F6ED951}" sibTransId="{53296058-BB7F-CD42-A789-C1410FCCFFD3}"/>
    <dgm:cxn modelId="{F143339D-D04B-8B4D-A2D8-7D8ABF54AE6D}" type="presOf" srcId="{E4A99842-9B9B-2B46-8485-FCBF0F41250F}" destId="{80C8407A-3087-9F42-A7EC-F81A6FC9F406}" srcOrd="1" destOrd="1" presId="urn:microsoft.com/office/officeart/2005/8/layout/hProcess4"/>
    <dgm:cxn modelId="{694D70AB-7169-8C4B-BC65-2195EC292A5B}" srcId="{F66F3F0A-1C15-E74A-9ED8-1C7F6C51F1E3}" destId="{535F9186-0A73-224A-9E08-894391CF2688}" srcOrd="3" destOrd="0" parTransId="{D02C344E-08DE-544A-AA08-F134DDCC9689}" sibTransId="{9B9D8594-1AC0-A941-BC04-F6341B2AA92A}"/>
    <dgm:cxn modelId="{3EFE4367-F85A-4F4B-B566-8D8AB097B96E}" srcId="{772A7CAF-F731-154C-9D08-04404389A7FA}" destId="{E4A99842-9B9B-2B46-8485-FCBF0F41250F}" srcOrd="1" destOrd="0" parTransId="{06DBE494-9B4F-A941-8350-3A194A55EEB4}" sibTransId="{03EB4A7A-2E79-FA4F-82C3-04A512317FB3}"/>
    <dgm:cxn modelId="{56783913-8DBE-684E-8856-DE724D4EFF6B}" srcId="{F66F3F0A-1C15-E74A-9ED8-1C7F6C51F1E3}" destId="{B62CC6D2-B98E-B54F-BB66-3C8F5723C55B}" srcOrd="0" destOrd="0" parTransId="{14EE423B-2BB3-C246-89D8-AEA896771908}" sibTransId="{5409A5A3-5DD3-8746-8672-D50EA6887A73}"/>
    <dgm:cxn modelId="{125D678C-53D8-4843-93F7-4BC8C77CEF96}" type="presOf" srcId="{038EB10A-644E-DB4E-8CAA-4709A510BA58}" destId="{C57FC684-C526-084E-899D-267C4BEFD848}" srcOrd="1" destOrd="1" presId="urn:microsoft.com/office/officeart/2005/8/layout/hProcess4"/>
    <dgm:cxn modelId="{28823A66-CAA6-DC46-B55E-F4EF0DF98E2E}" type="presOf" srcId="{61377071-7ED6-E34A-98C6-091717535A26}" destId="{198F176D-0288-3944-93DE-3C789EA55E35}" srcOrd="1" destOrd="0" presId="urn:microsoft.com/office/officeart/2005/8/layout/hProcess4"/>
    <dgm:cxn modelId="{D2613003-AF43-9949-A484-B82C78F1382D}" srcId="{B45DD5DC-97C3-DE45-8192-C0175C7EC9DE}" destId="{86EF93F1-022E-7B4B-991F-7530BF2240D4}" srcOrd="0" destOrd="0" parTransId="{92C779C5-3AE7-F549-9B26-A9C463EC83BB}" sibTransId="{F0F5B36E-8DD1-9A47-AFDE-CCD638AEEF2A}"/>
    <dgm:cxn modelId="{33B24D4A-4F96-F848-A29F-E80E446EB663}" srcId="{B62CC6D2-B98E-B54F-BB66-3C8F5723C55B}" destId="{543FA186-8297-E14F-921E-FC450F990E3D}" srcOrd="1" destOrd="0" parTransId="{23D9431F-A102-5245-9275-5A30E6CBEC50}" sibTransId="{213AC036-96C0-C044-85C9-6D97648B9986}"/>
    <dgm:cxn modelId="{3299FEC1-B775-1B44-831C-D7A8C9BCEF04}" type="presOf" srcId="{772A7CAF-F731-154C-9D08-04404389A7FA}" destId="{833E1A4D-C856-494C-9310-79D28A7B3343}" srcOrd="0" destOrd="0" presId="urn:microsoft.com/office/officeart/2005/8/layout/hProcess4"/>
    <dgm:cxn modelId="{D5F752AD-A10D-0746-8A34-25A768BF2874}" type="presOf" srcId="{543FA186-8297-E14F-921E-FC450F990E3D}" destId="{21272368-4EBF-7B4A-9965-9A6EF6E6DE86}" srcOrd="1" destOrd="1" presId="urn:microsoft.com/office/officeart/2005/8/layout/hProcess4"/>
    <dgm:cxn modelId="{EF8C6963-AE77-DB47-8207-06D52BB6B3EB}" type="presOf" srcId="{B62CC6D2-B98E-B54F-BB66-3C8F5723C55B}" destId="{76846BB1-C877-DA42-B78C-85598899D6F0}" srcOrd="0" destOrd="0" presId="urn:microsoft.com/office/officeart/2005/8/layout/hProcess4"/>
    <dgm:cxn modelId="{8B9E4FA1-AD39-E740-93F5-FF6BE8EDE4BF}" srcId="{A4AFF6F9-A417-A941-BFE3-ADE813910EFB}" destId="{61377071-7ED6-E34A-98C6-091717535A26}" srcOrd="0" destOrd="0" parTransId="{E2C4EA14-114F-A948-8692-7DDFA861877D}" sibTransId="{932A951E-CD3A-6347-9019-72DACF0B3282}"/>
    <dgm:cxn modelId="{A0A43F86-2773-FF48-9045-7430AC426C82}" type="presOf" srcId="{5409A5A3-5DD3-8746-8672-D50EA6887A73}" destId="{C34A02AC-E43B-E64A-98B7-D7F0F68A5B18}" srcOrd="0" destOrd="0" presId="urn:microsoft.com/office/officeart/2005/8/layout/hProcess4"/>
    <dgm:cxn modelId="{BF716455-EC66-B64E-8AC7-50A4935890E7}" type="presOf" srcId="{E6DAD305-0731-B943-92E1-3D0410340B9F}" destId="{C57FC684-C526-084E-899D-267C4BEFD848}" srcOrd="1" destOrd="0" presId="urn:microsoft.com/office/officeart/2005/8/layout/hProcess4"/>
    <dgm:cxn modelId="{44BD7AC2-A7A0-F24C-839C-1943208E6C85}" type="presOf" srcId="{96702345-DFDA-1647-80B6-40E3058240A8}" destId="{198F176D-0288-3944-93DE-3C789EA55E35}" srcOrd="1" destOrd="1" presId="urn:microsoft.com/office/officeart/2005/8/layout/hProcess4"/>
    <dgm:cxn modelId="{FEE64BC9-C8FC-A146-863D-06FAE4FF21A9}" srcId="{B62CC6D2-B98E-B54F-BB66-3C8F5723C55B}" destId="{F49B7C8A-B6E9-0C41-986A-7E2BBFCE2626}" srcOrd="0" destOrd="0" parTransId="{C60332B2-008D-FA45-BD91-DDC8B8AC5BEC}" sibTransId="{7C3ADDFE-F3E3-1B47-A608-9A4B4C543456}"/>
    <dgm:cxn modelId="{2D10CCEE-02DC-C948-BCB9-812086D1A4F8}" type="presOf" srcId="{E4A99842-9B9B-2B46-8485-FCBF0F41250F}" destId="{36141795-4C13-D945-B456-B45C0C6D7F95}" srcOrd="0" destOrd="1" presId="urn:microsoft.com/office/officeart/2005/8/layout/hProcess4"/>
    <dgm:cxn modelId="{872380C6-846E-7A48-8008-4A437254AC14}" type="presOf" srcId="{B45DD5DC-97C3-DE45-8192-C0175C7EC9DE}" destId="{AF6505CF-267F-3E45-B6F3-BA7036ABB4F7}" srcOrd="0" destOrd="0" presId="urn:microsoft.com/office/officeart/2005/8/layout/hProcess4"/>
    <dgm:cxn modelId="{901506C5-DA0E-0944-9C97-EB37C2BB16A5}" srcId="{F66F3F0A-1C15-E74A-9ED8-1C7F6C51F1E3}" destId="{772A7CAF-F731-154C-9D08-04404389A7FA}" srcOrd="1" destOrd="0" parTransId="{2DE477F5-F549-CE49-B225-6D9456D38E66}" sibTransId="{CDCF1663-307D-0547-98CD-B8C3B9F1B8D4}"/>
    <dgm:cxn modelId="{7C7EC49C-3371-1A45-ACE6-332F518CE82A}" srcId="{F66F3F0A-1C15-E74A-9ED8-1C7F6C51F1E3}" destId="{B45DD5DC-97C3-DE45-8192-C0175C7EC9DE}" srcOrd="4" destOrd="0" parTransId="{BD26DE9C-68B0-C140-86A2-E66982C56161}" sibTransId="{3F018087-99EC-0E44-90C1-F60D3D775776}"/>
    <dgm:cxn modelId="{CA5990C3-7C72-1745-B395-7FCB8D50BB74}" srcId="{772A7CAF-F731-154C-9D08-04404389A7FA}" destId="{B6E981B7-8FE4-A341-8258-106DC22CD1CE}" srcOrd="0" destOrd="0" parTransId="{0D3401E0-C7CC-E24A-9FD0-FCDDD591AB22}" sibTransId="{9FC0FC7F-312E-E349-9169-35A361F0DA69}"/>
    <dgm:cxn modelId="{B4152DBF-384C-CB45-9B71-6BAFA48FD5A4}" type="presOf" srcId="{B6E981B7-8FE4-A341-8258-106DC22CD1CE}" destId="{36141795-4C13-D945-B456-B45C0C6D7F95}" srcOrd="0" destOrd="0" presId="urn:microsoft.com/office/officeart/2005/8/layout/hProcess4"/>
    <dgm:cxn modelId="{DE71CB55-B16E-C14F-9792-085837E75B15}" type="presOf" srcId="{86EF93F1-022E-7B4B-991F-7530BF2240D4}" destId="{54263D70-AF5F-4F48-A0C6-145BE4674821}" srcOrd="1" destOrd="0" presId="urn:microsoft.com/office/officeart/2005/8/layout/hProcess4"/>
    <dgm:cxn modelId="{5888D26B-076D-4C45-AEBD-D01FE14CD1BF}" type="presOf" srcId="{535F9186-0A73-224A-9E08-894391CF2688}" destId="{961E70B4-4CE0-EC49-99DE-1D5C9F9F9D7C}" srcOrd="0" destOrd="0" presId="urn:microsoft.com/office/officeart/2005/8/layout/hProcess4"/>
    <dgm:cxn modelId="{1C9C4B66-D5D2-5A4A-A9E6-0A9C2AC7F7D0}" srcId="{F66F3F0A-1C15-E74A-9ED8-1C7F6C51F1E3}" destId="{A4AFF6F9-A417-A941-BFE3-ADE813910EFB}" srcOrd="2" destOrd="0" parTransId="{5BEC0F89-EAFA-2F44-9A41-7BDA98F6495D}" sibTransId="{DD36B169-AE56-0B4E-ABDB-E9EF6B07EF10}"/>
    <dgm:cxn modelId="{29E0035D-A59D-1344-80A7-FFC4046F6229}" type="presOf" srcId="{DD36B169-AE56-0B4E-ABDB-E9EF6B07EF10}" destId="{07E37B07-0AE0-8C49-8179-53C97508ED67}" srcOrd="0" destOrd="0" presId="urn:microsoft.com/office/officeart/2005/8/layout/hProcess4"/>
    <dgm:cxn modelId="{FA4F0399-E8CC-0B44-BA99-4ABA1FB08099}" type="presOf" srcId="{F66F3F0A-1C15-E74A-9ED8-1C7F6C51F1E3}" destId="{6449CC79-290B-2C4C-8CA9-111520A902CC}" srcOrd="0" destOrd="0" presId="urn:microsoft.com/office/officeart/2005/8/layout/hProcess4"/>
    <dgm:cxn modelId="{BF7E6F32-94C0-EA40-BAD8-851CE2654FE9}" type="presOf" srcId="{B6E981B7-8FE4-A341-8258-106DC22CD1CE}" destId="{80C8407A-3087-9F42-A7EC-F81A6FC9F406}" srcOrd="1" destOrd="0" presId="urn:microsoft.com/office/officeart/2005/8/layout/hProcess4"/>
    <dgm:cxn modelId="{CFBE807B-AE8B-574D-8096-C441CD043F61}" type="presOf" srcId="{CDCF1663-307D-0547-98CD-B8C3B9F1B8D4}" destId="{B4D2EF6E-4EBE-AF40-9923-764B9DA51EAC}" srcOrd="0" destOrd="0" presId="urn:microsoft.com/office/officeart/2005/8/layout/hProcess4"/>
    <dgm:cxn modelId="{8FEA037F-217A-3C4E-97C1-EEC60DF1CFC9}" type="presOf" srcId="{F49B7C8A-B6E9-0C41-986A-7E2BBFCE2626}" destId="{5E1494A8-77FB-CC45-AD26-121A0E33EB57}" srcOrd="0" destOrd="0" presId="urn:microsoft.com/office/officeart/2005/8/layout/hProcess4"/>
    <dgm:cxn modelId="{840425E8-BBE7-7D40-92EA-61A2986CE959}" type="presOf" srcId="{038EB10A-644E-DB4E-8CAA-4709A510BA58}" destId="{B0DDEC13-ACE4-4742-AF15-9777191C54CE}" srcOrd="0" destOrd="1" presId="urn:microsoft.com/office/officeart/2005/8/layout/hProcess4"/>
    <dgm:cxn modelId="{6F063B81-EF71-2B4E-BEA6-1FA3DA378FDB}" srcId="{535F9186-0A73-224A-9E08-894391CF2688}" destId="{E6DAD305-0731-B943-92E1-3D0410340B9F}" srcOrd="0" destOrd="0" parTransId="{EC2AB421-1510-334B-BE5A-F9B2D849E4EF}" sibTransId="{829683BA-E249-5240-9593-141622013220}"/>
    <dgm:cxn modelId="{F9748C82-1927-2949-A1E1-09F579CDFDBD}" type="presOf" srcId="{A4AFF6F9-A417-A941-BFE3-ADE813910EFB}" destId="{37E7FABF-9336-9C40-96DB-B62B61DD4613}" srcOrd="0" destOrd="0" presId="urn:microsoft.com/office/officeart/2005/8/layout/hProcess4"/>
    <dgm:cxn modelId="{5A8F15ED-9B3B-F34E-9C5F-2C7FAF58FF0D}" type="presOf" srcId="{F49B7C8A-B6E9-0C41-986A-7E2BBFCE2626}" destId="{21272368-4EBF-7B4A-9965-9A6EF6E6DE86}" srcOrd="1" destOrd="0" presId="urn:microsoft.com/office/officeart/2005/8/layout/hProcess4"/>
    <dgm:cxn modelId="{832B58D9-36B4-784A-84D6-ECE0ED9D664B}" type="presParOf" srcId="{6449CC79-290B-2C4C-8CA9-111520A902CC}" destId="{621CF70D-0449-C146-98C2-8438753DD60E}" srcOrd="0" destOrd="0" presId="urn:microsoft.com/office/officeart/2005/8/layout/hProcess4"/>
    <dgm:cxn modelId="{31B174DD-E8DE-5141-9C5F-11A8DC686B9C}" type="presParOf" srcId="{6449CC79-290B-2C4C-8CA9-111520A902CC}" destId="{C9061972-420F-F645-B6FA-E3EF5FD0FD28}" srcOrd="1" destOrd="0" presId="urn:microsoft.com/office/officeart/2005/8/layout/hProcess4"/>
    <dgm:cxn modelId="{624E84B0-672B-B94F-8623-A560F789595F}" type="presParOf" srcId="{6449CC79-290B-2C4C-8CA9-111520A902CC}" destId="{56B69327-2698-7043-9660-10512895DAC9}" srcOrd="2" destOrd="0" presId="urn:microsoft.com/office/officeart/2005/8/layout/hProcess4"/>
    <dgm:cxn modelId="{82541180-785C-884C-8727-920C72B1B9A7}" type="presParOf" srcId="{56B69327-2698-7043-9660-10512895DAC9}" destId="{1EA13405-CC13-CC4E-9C2D-3CF3E5B9EDAF}" srcOrd="0" destOrd="0" presId="urn:microsoft.com/office/officeart/2005/8/layout/hProcess4"/>
    <dgm:cxn modelId="{3A4E2113-A196-2047-B816-4ED2D2AACEFA}" type="presParOf" srcId="{1EA13405-CC13-CC4E-9C2D-3CF3E5B9EDAF}" destId="{E1C2033E-F292-8B44-AC82-901E0AF85150}" srcOrd="0" destOrd="0" presId="urn:microsoft.com/office/officeart/2005/8/layout/hProcess4"/>
    <dgm:cxn modelId="{4CFA0AB9-0B42-9343-803C-27ACE9461D6B}" type="presParOf" srcId="{1EA13405-CC13-CC4E-9C2D-3CF3E5B9EDAF}" destId="{5E1494A8-77FB-CC45-AD26-121A0E33EB57}" srcOrd="1" destOrd="0" presId="urn:microsoft.com/office/officeart/2005/8/layout/hProcess4"/>
    <dgm:cxn modelId="{8C9CA9EA-B174-6943-A533-90DCC0B19091}" type="presParOf" srcId="{1EA13405-CC13-CC4E-9C2D-3CF3E5B9EDAF}" destId="{21272368-4EBF-7B4A-9965-9A6EF6E6DE86}" srcOrd="2" destOrd="0" presId="urn:microsoft.com/office/officeart/2005/8/layout/hProcess4"/>
    <dgm:cxn modelId="{349E8567-213D-2940-912D-CBBC787209C3}" type="presParOf" srcId="{1EA13405-CC13-CC4E-9C2D-3CF3E5B9EDAF}" destId="{76846BB1-C877-DA42-B78C-85598899D6F0}" srcOrd="3" destOrd="0" presId="urn:microsoft.com/office/officeart/2005/8/layout/hProcess4"/>
    <dgm:cxn modelId="{0FEBA8AD-6CE6-7049-B355-0B352F5F2588}" type="presParOf" srcId="{1EA13405-CC13-CC4E-9C2D-3CF3E5B9EDAF}" destId="{466D5B83-7867-4D4F-89F2-ADF34CF8CF8A}" srcOrd="4" destOrd="0" presId="urn:microsoft.com/office/officeart/2005/8/layout/hProcess4"/>
    <dgm:cxn modelId="{960132B5-A655-D749-B092-1A2592F9F542}" type="presParOf" srcId="{56B69327-2698-7043-9660-10512895DAC9}" destId="{C34A02AC-E43B-E64A-98B7-D7F0F68A5B18}" srcOrd="1" destOrd="0" presId="urn:microsoft.com/office/officeart/2005/8/layout/hProcess4"/>
    <dgm:cxn modelId="{FF1C8856-1431-BB4A-9A8F-1BA25FC413F2}" type="presParOf" srcId="{56B69327-2698-7043-9660-10512895DAC9}" destId="{4A4558D9-3FD3-ED46-95DE-08209FB6637F}" srcOrd="2" destOrd="0" presId="urn:microsoft.com/office/officeart/2005/8/layout/hProcess4"/>
    <dgm:cxn modelId="{07CE7585-6792-C44E-B595-155BB8E916F9}" type="presParOf" srcId="{4A4558D9-3FD3-ED46-95DE-08209FB6637F}" destId="{EC1269B5-1B55-6C4D-BF17-66F0155C1BCA}" srcOrd="0" destOrd="0" presId="urn:microsoft.com/office/officeart/2005/8/layout/hProcess4"/>
    <dgm:cxn modelId="{CE2D3397-1690-CA48-914B-A712460A62D4}" type="presParOf" srcId="{4A4558D9-3FD3-ED46-95DE-08209FB6637F}" destId="{36141795-4C13-D945-B456-B45C0C6D7F95}" srcOrd="1" destOrd="0" presId="urn:microsoft.com/office/officeart/2005/8/layout/hProcess4"/>
    <dgm:cxn modelId="{A7732568-C0EB-8C4A-B5A3-7BDFC59A1EDB}" type="presParOf" srcId="{4A4558D9-3FD3-ED46-95DE-08209FB6637F}" destId="{80C8407A-3087-9F42-A7EC-F81A6FC9F406}" srcOrd="2" destOrd="0" presId="urn:microsoft.com/office/officeart/2005/8/layout/hProcess4"/>
    <dgm:cxn modelId="{B7B4D127-3BA1-0D4D-A9D8-2C11A9111668}" type="presParOf" srcId="{4A4558D9-3FD3-ED46-95DE-08209FB6637F}" destId="{833E1A4D-C856-494C-9310-79D28A7B3343}" srcOrd="3" destOrd="0" presId="urn:microsoft.com/office/officeart/2005/8/layout/hProcess4"/>
    <dgm:cxn modelId="{4BF57E2C-7DA6-B549-9D76-66571597B2BE}" type="presParOf" srcId="{4A4558D9-3FD3-ED46-95DE-08209FB6637F}" destId="{3936B297-C5C5-5949-9914-7E911C597C9D}" srcOrd="4" destOrd="0" presId="urn:microsoft.com/office/officeart/2005/8/layout/hProcess4"/>
    <dgm:cxn modelId="{0C58FAFD-71E7-3347-82AC-FD60A17DB288}" type="presParOf" srcId="{56B69327-2698-7043-9660-10512895DAC9}" destId="{B4D2EF6E-4EBE-AF40-9923-764B9DA51EAC}" srcOrd="3" destOrd="0" presId="urn:microsoft.com/office/officeart/2005/8/layout/hProcess4"/>
    <dgm:cxn modelId="{1237ED06-1873-FC48-A7EE-CBDF1DEE7EAD}" type="presParOf" srcId="{56B69327-2698-7043-9660-10512895DAC9}" destId="{810CAA4B-FF78-574A-B030-B748D6FC346C}" srcOrd="4" destOrd="0" presId="urn:microsoft.com/office/officeart/2005/8/layout/hProcess4"/>
    <dgm:cxn modelId="{25C1F7B4-6F83-6645-8890-8100C99A74CF}" type="presParOf" srcId="{810CAA4B-FF78-574A-B030-B748D6FC346C}" destId="{82B6BBA4-3902-3541-9766-9B7AC1700637}" srcOrd="0" destOrd="0" presId="urn:microsoft.com/office/officeart/2005/8/layout/hProcess4"/>
    <dgm:cxn modelId="{13564F9D-5BFA-714E-95D4-BD15835B8F4E}" type="presParOf" srcId="{810CAA4B-FF78-574A-B030-B748D6FC346C}" destId="{5886DE9C-0FE9-8645-B5F4-7A2FAC18D667}" srcOrd="1" destOrd="0" presId="urn:microsoft.com/office/officeart/2005/8/layout/hProcess4"/>
    <dgm:cxn modelId="{5A6EEA16-30D9-F94F-87DA-991E9DD32801}" type="presParOf" srcId="{810CAA4B-FF78-574A-B030-B748D6FC346C}" destId="{198F176D-0288-3944-93DE-3C789EA55E35}" srcOrd="2" destOrd="0" presId="urn:microsoft.com/office/officeart/2005/8/layout/hProcess4"/>
    <dgm:cxn modelId="{9AF56578-CA22-6446-9E4B-18934FD00AD6}" type="presParOf" srcId="{810CAA4B-FF78-574A-B030-B748D6FC346C}" destId="{37E7FABF-9336-9C40-96DB-B62B61DD4613}" srcOrd="3" destOrd="0" presId="urn:microsoft.com/office/officeart/2005/8/layout/hProcess4"/>
    <dgm:cxn modelId="{2F31A665-D5B3-AB48-820C-C653A34B4918}" type="presParOf" srcId="{810CAA4B-FF78-574A-B030-B748D6FC346C}" destId="{98921006-062B-D04B-8061-CB7171C8FB23}" srcOrd="4" destOrd="0" presId="urn:microsoft.com/office/officeart/2005/8/layout/hProcess4"/>
    <dgm:cxn modelId="{89897BF9-D86A-A14F-AC45-E6ABE7EA204B}" type="presParOf" srcId="{56B69327-2698-7043-9660-10512895DAC9}" destId="{07E37B07-0AE0-8C49-8179-53C97508ED67}" srcOrd="5" destOrd="0" presId="urn:microsoft.com/office/officeart/2005/8/layout/hProcess4"/>
    <dgm:cxn modelId="{6566399D-5A98-F64B-9046-8A02E85341A3}" type="presParOf" srcId="{56B69327-2698-7043-9660-10512895DAC9}" destId="{89C609CB-DB52-9140-9A83-E83B0C63256E}" srcOrd="6" destOrd="0" presId="urn:microsoft.com/office/officeart/2005/8/layout/hProcess4"/>
    <dgm:cxn modelId="{6FCCEF2F-602F-9149-9BD8-613C1A537860}" type="presParOf" srcId="{89C609CB-DB52-9140-9A83-E83B0C63256E}" destId="{DA87C07A-8414-4B40-B693-21907C362F41}" srcOrd="0" destOrd="0" presId="urn:microsoft.com/office/officeart/2005/8/layout/hProcess4"/>
    <dgm:cxn modelId="{13E6DF55-2D80-804C-A322-CCDF5D02F2C8}" type="presParOf" srcId="{89C609CB-DB52-9140-9A83-E83B0C63256E}" destId="{B0DDEC13-ACE4-4742-AF15-9777191C54CE}" srcOrd="1" destOrd="0" presId="urn:microsoft.com/office/officeart/2005/8/layout/hProcess4"/>
    <dgm:cxn modelId="{319DF3A0-65B2-6B46-A790-714F71A5C946}" type="presParOf" srcId="{89C609CB-DB52-9140-9A83-E83B0C63256E}" destId="{C57FC684-C526-084E-899D-267C4BEFD848}" srcOrd="2" destOrd="0" presId="urn:microsoft.com/office/officeart/2005/8/layout/hProcess4"/>
    <dgm:cxn modelId="{0AB416FD-266C-2A48-BA2F-55DFC9643204}" type="presParOf" srcId="{89C609CB-DB52-9140-9A83-E83B0C63256E}" destId="{961E70B4-4CE0-EC49-99DE-1D5C9F9F9D7C}" srcOrd="3" destOrd="0" presId="urn:microsoft.com/office/officeart/2005/8/layout/hProcess4"/>
    <dgm:cxn modelId="{6FEA1B53-F620-0048-A241-210BCC2ED86D}" type="presParOf" srcId="{89C609CB-DB52-9140-9A83-E83B0C63256E}" destId="{E1F525B9-4FC2-8A45-885E-506324430CE6}" srcOrd="4" destOrd="0" presId="urn:microsoft.com/office/officeart/2005/8/layout/hProcess4"/>
    <dgm:cxn modelId="{0C396400-4B7A-F749-A118-DA51D637C415}" type="presParOf" srcId="{56B69327-2698-7043-9660-10512895DAC9}" destId="{1924B303-8A8F-D04A-9B5A-F833EB6F6268}" srcOrd="7" destOrd="0" presId="urn:microsoft.com/office/officeart/2005/8/layout/hProcess4"/>
    <dgm:cxn modelId="{28ECE180-60EE-A74F-B73D-F1A04BE34F87}" type="presParOf" srcId="{56B69327-2698-7043-9660-10512895DAC9}" destId="{080E139D-8A22-1E4D-9EAC-669F10EF0CFC}" srcOrd="8" destOrd="0" presId="urn:microsoft.com/office/officeart/2005/8/layout/hProcess4"/>
    <dgm:cxn modelId="{81E4AE0F-DB71-DE4E-8668-7EF1ED6F6ED2}" type="presParOf" srcId="{080E139D-8A22-1E4D-9EAC-669F10EF0CFC}" destId="{0FDC13F9-A5ED-7E49-A88B-BDBC1340BE81}" srcOrd="0" destOrd="0" presId="urn:microsoft.com/office/officeart/2005/8/layout/hProcess4"/>
    <dgm:cxn modelId="{6E6B2990-0C33-B148-A068-3599432D4682}" type="presParOf" srcId="{080E139D-8A22-1E4D-9EAC-669F10EF0CFC}" destId="{EC4E25C6-C3D7-4B4B-8BC5-92A960D631E0}" srcOrd="1" destOrd="0" presId="urn:microsoft.com/office/officeart/2005/8/layout/hProcess4"/>
    <dgm:cxn modelId="{F9E4D1F7-A617-A043-B4D5-22C4D2B2F7A1}" type="presParOf" srcId="{080E139D-8A22-1E4D-9EAC-669F10EF0CFC}" destId="{54263D70-AF5F-4F48-A0C6-145BE4674821}" srcOrd="2" destOrd="0" presId="urn:microsoft.com/office/officeart/2005/8/layout/hProcess4"/>
    <dgm:cxn modelId="{52E4F429-5E96-3D47-B4CE-0ACE47BEADBF}" type="presParOf" srcId="{080E139D-8A22-1E4D-9EAC-669F10EF0CFC}" destId="{AF6505CF-267F-3E45-B6F3-BA7036ABB4F7}" srcOrd="3" destOrd="0" presId="urn:microsoft.com/office/officeart/2005/8/layout/hProcess4"/>
    <dgm:cxn modelId="{4FB7B3E1-5A96-1946-9A63-182E23EF0516}" type="presParOf" srcId="{080E139D-8A22-1E4D-9EAC-669F10EF0CFC}" destId="{D83900E5-6697-DA46-8463-122A3A134EC6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66F3F0A-1C15-E74A-9ED8-1C7F6C51F1E3}" type="doc">
      <dgm:prSet loTypeId="urn:microsoft.com/office/officeart/2005/8/layout/hProcess4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2CC6D2-B98E-B54F-BB66-3C8F5723C55B}">
      <dgm:prSet phldrT="[Text]"/>
      <dgm:spPr/>
      <dgm:t>
        <a:bodyPr/>
        <a:lstStyle/>
        <a:p>
          <a:r>
            <a:rPr lang="en-US" dirty="0" smtClean="0"/>
            <a:t>Question</a:t>
          </a:r>
          <a:endParaRPr lang="en-US" dirty="0"/>
        </a:p>
      </dgm:t>
    </dgm:pt>
    <dgm:pt modelId="{14EE423B-2BB3-C246-89D8-AEA896771908}" type="parTrans" cxnId="{56783913-8DBE-684E-8856-DE724D4EFF6B}">
      <dgm:prSet/>
      <dgm:spPr/>
      <dgm:t>
        <a:bodyPr/>
        <a:lstStyle/>
        <a:p>
          <a:endParaRPr lang="en-US"/>
        </a:p>
      </dgm:t>
    </dgm:pt>
    <dgm:pt modelId="{5409A5A3-5DD3-8746-8672-D50EA6887A73}" type="sibTrans" cxnId="{56783913-8DBE-684E-8856-DE724D4EFF6B}">
      <dgm:prSet/>
      <dgm:spPr/>
      <dgm:t>
        <a:bodyPr/>
        <a:lstStyle/>
        <a:p>
          <a:endParaRPr lang="en-US"/>
        </a:p>
      </dgm:t>
    </dgm:pt>
    <dgm:pt modelId="{F49B7C8A-B6E9-0C41-986A-7E2BBFCE2626}">
      <dgm:prSet phldrT="[Text]"/>
      <dgm:spPr/>
      <dgm:t>
        <a:bodyPr/>
        <a:lstStyle/>
        <a:p>
          <a:r>
            <a:rPr lang="en-US" dirty="0" smtClean="0"/>
            <a:t>Is it the right question?</a:t>
          </a:r>
          <a:endParaRPr lang="en-US" dirty="0"/>
        </a:p>
      </dgm:t>
    </dgm:pt>
    <dgm:pt modelId="{C60332B2-008D-FA45-BD91-DDC8B8AC5BEC}" type="parTrans" cxnId="{FEE64BC9-C8FC-A146-863D-06FAE4FF21A9}">
      <dgm:prSet/>
      <dgm:spPr/>
      <dgm:t>
        <a:bodyPr/>
        <a:lstStyle/>
        <a:p>
          <a:endParaRPr lang="en-US"/>
        </a:p>
      </dgm:t>
    </dgm:pt>
    <dgm:pt modelId="{7C3ADDFE-F3E3-1B47-A608-9A4B4C543456}" type="sibTrans" cxnId="{FEE64BC9-C8FC-A146-863D-06FAE4FF21A9}">
      <dgm:prSet/>
      <dgm:spPr/>
      <dgm:t>
        <a:bodyPr/>
        <a:lstStyle/>
        <a:p>
          <a:endParaRPr lang="en-US"/>
        </a:p>
      </dgm:t>
    </dgm:pt>
    <dgm:pt modelId="{772A7CAF-F731-154C-9D08-04404389A7FA}">
      <dgm:prSet phldrT="[Text]"/>
      <dgm:spPr/>
      <dgm:t>
        <a:bodyPr/>
        <a:lstStyle/>
        <a:p>
          <a:r>
            <a:rPr lang="en-US" dirty="0" smtClean="0"/>
            <a:t>Collect Data </a:t>
          </a:r>
          <a:endParaRPr lang="en-US" dirty="0"/>
        </a:p>
      </dgm:t>
    </dgm:pt>
    <dgm:pt modelId="{2DE477F5-F549-CE49-B225-6D9456D38E66}" type="parTrans" cxnId="{901506C5-DA0E-0944-9C97-EB37C2BB16A5}">
      <dgm:prSet/>
      <dgm:spPr/>
      <dgm:t>
        <a:bodyPr/>
        <a:lstStyle/>
        <a:p>
          <a:endParaRPr lang="en-US"/>
        </a:p>
      </dgm:t>
    </dgm:pt>
    <dgm:pt modelId="{CDCF1663-307D-0547-98CD-B8C3B9F1B8D4}" type="sibTrans" cxnId="{901506C5-DA0E-0944-9C97-EB37C2BB16A5}">
      <dgm:prSet/>
      <dgm:spPr/>
      <dgm:t>
        <a:bodyPr/>
        <a:lstStyle/>
        <a:p>
          <a:endParaRPr lang="en-US"/>
        </a:p>
      </dgm:t>
    </dgm:pt>
    <dgm:pt modelId="{B6E981B7-8FE4-A341-8258-106DC22CD1CE}">
      <dgm:prSet phldrT="[Text]"/>
      <dgm:spPr/>
      <dgm:t>
        <a:bodyPr/>
        <a:lstStyle/>
        <a:p>
          <a:r>
            <a:rPr lang="en-US" dirty="0" smtClean="0"/>
            <a:t>Is it the right data for the question?</a:t>
          </a:r>
          <a:endParaRPr lang="en-US" dirty="0"/>
        </a:p>
      </dgm:t>
    </dgm:pt>
    <dgm:pt modelId="{0D3401E0-C7CC-E24A-9FD0-FCDDD591AB22}" type="parTrans" cxnId="{CA5990C3-7C72-1745-B395-7FCB8D50BB74}">
      <dgm:prSet/>
      <dgm:spPr/>
      <dgm:t>
        <a:bodyPr/>
        <a:lstStyle/>
        <a:p>
          <a:endParaRPr lang="en-US"/>
        </a:p>
      </dgm:t>
    </dgm:pt>
    <dgm:pt modelId="{9FC0FC7F-312E-E349-9169-35A361F0DA69}" type="sibTrans" cxnId="{CA5990C3-7C72-1745-B395-7FCB8D50BB74}">
      <dgm:prSet/>
      <dgm:spPr/>
      <dgm:t>
        <a:bodyPr/>
        <a:lstStyle/>
        <a:p>
          <a:endParaRPr lang="en-US"/>
        </a:p>
      </dgm:t>
    </dgm:pt>
    <dgm:pt modelId="{E4A99842-9B9B-2B46-8485-FCBF0F41250F}">
      <dgm:prSet phldrT="[Text]"/>
      <dgm:spPr/>
      <dgm:t>
        <a:bodyPr/>
        <a:lstStyle/>
        <a:p>
          <a:r>
            <a:rPr lang="en-US" dirty="0" smtClean="0"/>
            <a:t>How hard/easy is it to collect?</a:t>
          </a:r>
          <a:endParaRPr lang="en-US" dirty="0"/>
        </a:p>
      </dgm:t>
    </dgm:pt>
    <dgm:pt modelId="{06DBE494-9B4F-A941-8350-3A194A55EEB4}" type="parTrans" cxnId="{3EFE4367-F85A-4F4B-B566-8D8AB097B96E}">
      <dgm:prSet/>
      <dgm:spPr/>
      <dgm:t>
        <a:bodyPr/>
        <a:lstStyle/>
        <a:p>
          <a:endParaRPr lang="en-US"/>
        </a:p>
      </dgm:t>
    </dgm:pt>
    <dgm:pt modelId="{03EB4A7A-2E79-FA4F-82C3-04A512317FB3}" type="sibTrans" cxnId="{3EFE4367-F85A-4F4B-B566-8D8AB097B96E}">
      <dgm:prSet/>
      <dgm:spPr/>
      <dgm:t>
        <a:bodyPr/>
        <a:lstStyle/>
        <a:p>
          <a:endParaRPr lang="en-US"/>
        </a:p>
      </dgm:t>
    </dgm:pt>
    <dgm:pt modelId="{A4AFF6F9-A417-A941-BFE3-ADE813910EFB}">
      <dgm:prSet phldrT="[Text]"/>
      <dgm:spPr/>
      <dgm:t>
        <a:bodyPr/>
        <a:lstStyle/>
        <a:p>
          <a:r>
            <a:rPr lang="en-US" dirty="0" smtClean="0"/>
            <a:t>Clean Data</a:t>
          </a:r>
          <a:endParaRPr lang="en-US" dirty="0"/>
        </a:p>
      </dgm:t>
    </dgm:pt>
    <dgm:pt modelId="{5BEC0F89-EAFA-2F44-9A41-7BDA98F6495D}" type="parTrans" cxnId="{1C9C4B66-D5D2-5A4A-A9E6-0A9C2AC7F7D0}">
      <dgm:prSet/>
      <dgm:spPr/>
      <dgm:t>
        <a:bodyPr/>
        <a:lstStyle/>
        <a:p>
          <a:endParaRPr lang="en-US"/>
        </a:p>
      </dgm:t>
    </dgm:pt>
    <dgm:pt modelId="{DD36B169-AE56-0B4E-ABDB-E9EF6B07EF10}" type="sibTrans" cxnId="{1C9C4B66-D5D2-5A4A-A9E6-0A9C2AC7F7D0}">
      <dgm:prSet/>
      <dgm:spPr/>
      <dgm:t>
        <a:bodyPr/>
        <a:lstStyle/>
        <a:p>
          <a:endParaRPr lang="en-US"/>
        </a:p>
      </dgm:t>
    </dgm:pt>
    <dgm:pt modelId="{61377071-7ED6-E34A-98C6-091717535A26}">
      <dgm:prSet phldrT="[Text]"/>
      <dgm:spPr/>
      <dgm:t>
        <a:bodyPr/>
        <a:lstStyle/>
        <a:p>
          <a:r>
            <a:rPr lang="en-US" dirty="0" smtClean="0"/>
            <a:t>What flaws exist in the data?</a:t>
          </a:r>
          <a:endParaRPr lang="en-US" dirty="0"/>
        </a:p>
      </dgm:t>
    </dgm:pt>
    <dgm:pt modelId="{E2C4EA14-114F-A948-8692-7DDFA861877D}" type="parTrans" cxnId="{8B9E4FA1-AD39-E740-93F5-FF6BE8EDE4BF}">
      <dgm:prSet/>
      <dgm:spPr/>
      <dgm:t>
        <a:bodyPr/>
        <a:lstStyle/>
        <a:p>
          <a:endParaRPr lang="en-US"/>
        </a:p>
      </dgm:t>
    </dgm:pt>
    <dgm:pt modelId="{932A951E-CD3A-6347-9019-72DACF0B3282}" type="sibTrans" cxnId="{8B9E4FA1-AD39-E740-93F5-FF6BE8EDE4BF}">
      <dgm:prSet/>
      <dgm:spPr/>
      <dgm:t>
        <a:bodyPr/>
        <a:lstStyle/>
        <a:p>
          <a:endParaRPr lang="en-US"/>
        </a:p>
      </dgm:t>
    </dgm:pt>
    <dgm:pt modelId="{96702345-DFDA-1647-80B6-40E3058240A8}">
      <dgm:prSet phldrT="[Text]"/>
      <dgm:spPr/>
      <dgm:t>
        <a:bodyPr/>
        <a:lstStyle/>
        <a:p>
          <a:r>
            <a:rPr lang="en-US" dirty="0" smtClean="0"/>
            <a:t>How do we address them?</a:t>
          </a:r>
          <a:endParaRPr lang="en-US" dirty="0"/>
        </a:p>
      </dgm:t>
    </dgm:pt>
    <dgm:pt modelId="{97DDA595-433D-CF43-9557-4D628F6ED951}" type="parTrans" cxnId="{EB0102EE-31E4-E84A-A274-98589CF3DCC0}">
      <dgm:prSet/>
      <dgm:spPr/>
      <dgm:t>
        <a:bodyPr/>
        <a:lstStyle/>
        <a:p>
          <a:endParaRPr lang="en-US"/>
        </a:p>
      </dgm:t>
    </dgm:pt>
    <dgm:pt modelId="{53296058-BB7F-CD42-A789-C1410FCCFFD3}" type="sibTrans" cxnId="{EB0102EE-31E4-E84A-A274-98589CF3DCC0}">
      <dgm:prSet/>
      <dgm:spPr/>
      <dgm:t>
        <a:bodyPr/>
        <a:lstStyle/>
        <a:p>
          <a:endParaRPr lang="en-US"/>
        </a:p>
      </dgm:t>
    </dgm:pt>
    <dgm:pt modelId="{543FA186-8297-E14F-921E-FC450F990E3D}">
      <dgm:prSet phldrT="[Text]"/>
      <dgm:spPr/>
      <dgm:t>
        <a:bodyPr/>
        <a:lstStyle/>
        <a:p>
          <a:r>
            <a:rPr lang="en-US" dirty="0" smtClean="0"/>
            <a:t>Is it answerable?</a:t>
          </a:r>
          <a:endParaRPr lang="en-US" dirty="0"/>
        </a:p>
      </dgm:t>
    </dgm:pt>
    <dgm:pt modelId="{23D9431F-A102-5245-9275-5A30E6CBEC50}" type="parTrans" cxnId="{33B24D4A-4F96-F848-A29F-E80E446EB663}">
      <dgm:prSet/>
      <dgm:spPr/>
      <dgm:t>
        <a:bodyPr/>
        <a:lstStyle/>
        <a:p>
          <a:endParaRPr lang="en-US"/>
        </a:p>
      </dgm:t>
    </dgm:pt>
    <dgm:pt modelId="{213AC036-96C0-C044-85C9-6D97648B9986}" type="sibTrans" cxnId="{33B24D4A-4F96-F848-A29F-E80E446EB663}">
      <dgm:prSet/>
      <dgm:spPr/>
      <dgm:t>
        <a:bodyPr/>
        <a:lstStyle/>
        <a:p>
          <a:endParaRPr lang="en-US"/>
        </a:p>
      </dgm:t>
    </dgm:pt>
    <dgm:pt modelId="{535F9186-0A73-224A-9E08-894391CF2688}">
      <dgm:prSet phldrT="[Text]"/>
      <dgm:spPr/>
      <dgm:t>
        <a:bodyPr/>
        <a:lstStyle/>
        <a:p>
          <a:r>
            <a:rPr lang="en-US" dirty="0" smtClean="0"/>
            <a:t>Explore Data</a:t>
          </a:r>
          <a:endParaRPr lang="en-US" dirty="0"/>
        </a:p>
      </dgm:t>
    </dgm:pt>
    <dgm:pt modelId="{D02C344E-08DE-544A-AA08-F134DDCC9689}" type="parTrans" cxnId="{694D70AB-7169-8C4B-BC65-2195EC292A5B}">
      <dgm:prSet/>
      <dgm:spPr/>
      <dgm:t>
        <a:bodyPr/>
        <a:lstStyle/>
        <a:p>
          <a:endParaRPr lang="en-US"/>
        </a:p>
      </dgm:t>
    </dgm:pt>
    <dgm:pt modelId="{9B9D8594-1AC0-A941-BC04-F6341B2AA92A}" type="sibTrans" cxnId="{694D70AB-7169-8C4B-BC65-2195EC292A5B}">
      <dgm:prSet/>
      <dgm:spPr/>
      <dgm:t>
        <a:bodyPr/>
        <a:lstStyle/>
        <a:p>
          <a:endParaRPr lang="en-US"/>
        </a:p>
      </dgm:t>
    </dgm:pt>
    <dgm:pt modelId="{038EB10A-644E-DB4E-8CAA-4709A510BA58}">
      <dgm:prSet phldrT="[Text]"/>
      <dgm:spPr/>
      <dgm:t>
        <a:bodyPr/>
        <a:lstStyle/>
        <a:p>
          <a:r>
            <a:rPr lang="en-US" dirty="0" smtClean="0"/>
            <a:t>Intuition</a:t>
          </a:r>
          <a:endParaRPr lang="en-US" dirty="0"/>
        </a:p>
      </dgm:t>
    </dgm:pt>
    <dgm:pt modelId="{754CB3E8-63E3-4046-B166-36A1523B403A}" type="parTrans" cxnId="{1D920F8F-CDE7-3840-B5E7-DDFAC23DB580}">
      <dgm:prSet/>
      <dgm:spPr/>
      <dgm:t>
        <a:bodyPr/>
        <a:lstStyle/>
        <a:p>
          <a:endParaRPr lang="en-US"/>
        </a:p>
      </dgm:t>
    </dgm:pt>
    <dgm:pt modelId="{B1A6AA75-6512-FC47-90B7-043776E75AC9}" type="sibTrans" cxnId="{1D920F8F-CDE7-3840-B5E7-DDFAC23DB580}">
      <dgm:prSet/>
      <dgm:spPr/>
      <dgm:t>
        <a:bodyPr/>
        <a:lstStyle/>
        <a:p>
          <a:endParaRPr lang="en-US"/>
        </a:p>
      </dgm:t>
    </dgm:pt>
    <dgm:pt modelId="{B45DD5DC-97C3-DE45-8192-C0175C7EC9DE}">
      <dgm:prSet phldrT="[Text]"/>
      <dgm:spPr/>
      <dgm:t>
        <a:bodyPr/>
        <a:lstStyle/>
        <a:p>
          <a:r>
            <a:rPr lang="en-US" dirty="0" smtClean="0"/>
            <a:t>Use data</a:t>
          </a:r>
          <a:endParaRPr lang="en-US" dirty="0"/>
        </a:p>
      </dgm:t>
    </dgm:pt>
    <dgm:pt modelId="{BD26DE9C-68B0-C140-86A2-E66982C56161}" type="parTrans" cxnId="{7C7EC49C-3371-1A45-ACE6-332F518CE82A}">
      <dgm:prSet/>
      <dgm:spPr/>
      <dgm:t>
        <a:bodyPr/>
        <a:lstStyle/>
        <a:p>
          <a:endParaRPr lang="en-US"/>
        </a:p>
      </dgm:t>
    </dgm:pt>
    <dgm:pt modelId="{3F018087-99EC-0E44-90C1-F60D3D775776}" type="sibTrans" cxnId="{7C7EC49C-3371-1A45-ACE6-332F518CE82A}">
      <dgm:prSet/>
      <dgm:spPr/>
      <dgm:t>
        <a:bodyPr/>
        <a:lstStyle/>
        <a:p>
          <a:endParaRPr lang="en-US"/>
        </a:p>
      </dgm:t>
    </dgm:pt>
    <dgm:pt modelId="{86EF93F1-022E-7B4B-991F-7530BF2240D4}">
      <dgm:prSet phldrT="[Text]"/>
      <dgm:spPr/>
      <dgm:t>
        <a:bodyPr/>
        <a:lstStyle/>
        <a:p>
          <a:r>
            <a:rPr lang="en-US" dirty="0" smtClean="0"/>
            <a:t>Communicate/Predict/…</a:t>
          </a:r>
          <a:endParaRPr lang="en-US" dirty="0"/>
        </a:p>
      </dgm:t>
    </dgm:pt>
    <dgm:pt modelId="{92C779C5-3AE7-F549-9B26-A9C463EC83BB}" type="parTrans" cxnId="{D2613003-AF43-9949-A484-B82C78F1382D}">
      <dgm:prSet/>
      <dgm:spPr/>
      <dgm:t>
        <a:bodyPr/>
        <a:lstStyle/>
        <a:p>
          <a:endParaRPr lang="en-US"/>
        </a:p>
      </dgm:t>
    </dgm:pt>
    <dgm:pt modelId="{F0F5B36E-8DD1-9A47-AFDE-CCD638AEEF2A}" type="sibTrans" cxnId="{D2613003-AF43-9949-A484-B82C78F1382D}">
      <dgm:prSet/>
      <dgm:spPr/>
      <dgm:t>
        <a:bodyPr/>
        <a:lstStyle/>
        <a:p>
          <a:endParaRPr lang="en-US"/>
        </a:p>
      </dgm:t>
    </dgm:pt>
    <dgm:pt modelId="{275BFCF4-E366-6B4B-95D9-209532FA77C3}">
      <dgm:prSet phldrT="[Text]"/>
      <dgm:spPr/>
      <dgm:t>
        <a:bodyPr/>
        <a:lstStyle/>
        <a:p>
          <a:r>
            <a:rPr lang="en-US" dirty="0" smtClean="0"/>
            <a:t>Stats/Graphs/ML</a:t>
          </a:r>
          <a:endParaRPr lang="en-US" dirty="0"/>
        </a:p>
      </dgm:t>
    </dgm:pt>
    <dgm:pt modelId="{ABA5C54E-9B3E-F94E-88F3-D2044A15C2A8}" type="parTrans" cxnId="{6D920115-61C7-2E46-9F83-1B92C718CF5B}">
      <dgm:prSet/>
      <dgm:spPr/>
      <dgm:t>
        <a:bodyPr/>
        <a:lstStyle/>
        <a:p>
          <a:endParaRPr lang="en-US"/>
        </a:p>
      </dgm:t>
    </dgm:pt>
    <dgm:pt modelId="{EE8BC570-AC8C-B443-973C-F1B93BA6F35B}" type="sibTrans" cxnId="{6D920115-61C7-2E46-9F83-1B92C718CF5B}">
      <dgm:prSet/>
      <dgm:spPr/>
      <dgm:t>
        <a:bodyPr/>
        <a:lstStyle/>
        <a:p>
          <a:endParaRPr lang="en-US"/>
        </a:p>
      </dgm:t>
    </dgm:pt>
    <dgm:pt modelId="{0844B4D1-CA7F-174A-BDCD-E27A09268ECD}">
      <dgm:prSet phldrT="[Text]"/>
      <dgm:spPr/>
      <dgm:t>
        <a:bodyPr/>
        <a:lstStyle/>
        <a:p>
          <a:r>
            <a:rPr lang="en-US" dirty="0" smtClean="0"/>
            <a:t>Report on Findings</a:t>
          </a:r>
          <a:endParaRPr lang="en-US" dirty="0"/>
        </a:p>
      </dgm:t>
    </dgm:pt>
    <dgm:pt modelId="{862EA118-D336-BC4D-9177-0F5C59C37FC9}" type="parTrans" cxnId="{35178D96-BA69-7147-971A-17B8488E88A9}">
      <dgm:prSet/>
      <dgm:spPr/>
      <dgm:t>
        <a:bodyPr/>
        <a:lstStyle/>
        <a:p>
          <a:endParaRPr lang="en-US"/>
        </a:p>
      </dgm:t>
    </dgm:pt>
    <dgm:pt modelId="{3726A29E-087D-1B4C-A622-5D0EA54617DD}" type="sibTrans" cxnId="{35178D96-BA69-7147-971A-17B8488E88A9}">
      <dgm:prSet/>
      <dgm:spPr/>
      <dgm:t>
        <a:bodyPr/>
        <a:lstStyle/>
        <a:p>
          <a:endParaRPr lang="en-US"/>
        </a:p>
      </dgm:t>
    </dgm:pt>
    <dgm:pt modelId="{7F8F23FC-F442-FB4A-AB06-B873A179219A}">
      <dgm:prSet phldrT="[Text]"/>
      <dgm:spPr/>
      <dgm:t>
        <a:bodyPr/>
        <a:lstStyle/>
        <a:p>
          <a:r>
            <a:rPr lang="en-US" dirty="0" smtClean="0"/>
            <a:t>Visualize</a:t>
          </a:r>
          <a:endParaRPr lang="en-US" dirty="0"/>
        </a:p>
      </dgm:t>
    </dgm:pt>
    <dgm:pt modelId="{4742E219-8D12-854C-AE44-9BA4E661164E}" type="parTrans" cxnId="{E0B87EC6-40DB-974D-90DE-BA88B58144D0}">
      <dgm:prSet/>
      <dgm:spPr/>
      <dgm:t>
        <a:bodyPr/>
        <a:lstStyle/>
        <a:p>
          <a:endParaRPr lang="en-US"/>
        </a:p>
      </dgm:t>
    </dgm:pt>
    <dgm:pt modelId="{68F4ADC8-32D0-5740-8836-A5386CB28FF8}" type="sibTrans" cxnId="{E0B87EC6-40DB-974D-90DE-BA88B58144D0}">
      <dgm:prSet/>
      <dgm:spPr/>
      <dgm:t>
        <a:bodyPr/>
        <a:lstStyle/>
        <a:p>
          <a:endParaRPr lang="en-US"/>
        </a:p>
      </dgm:t>
    </dgm:pt>
    <dgm:pt modelId="{6449CC79-290B-2C4C-8CA9-111520A902CC}" type="pres">
      <dgm:prSet presAssocID="{F66F3F0A-1C15-E74A-9ED8-1C7F6C51F1E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21CF70D-0449-C146-98C2-8438753DD60E}" type="pres">
      <dgm:prSet presAssocID="{F66F3F0A-1C15-E74A-9ED8-1C7F6C51F1E3}" presName="tSp" presStyleCnt="0"/>
      <dgm:spPr/>
    </dgm:pt>
    <dgm:pt modelId="{C9061972-420F-F645-B6FA-E3EF5FD0FD28}" type="pres">
      <dgm:prSet presAssocID="{F66F3F0A-1C15-E74A-9ED8-1C7F6C51F1E3}" presName="bSp" presStyleCnt="0"/>
      <dgm:spPr/>
    </dgm:pt>
    <dgm:pt modelId="{56B69327-2698-7043-9660-10512895DAC9}" type="pres">
      <dgm:prSet presAssocID="{F66F3F0A-1C15-E74A-9ED8-1C7F6C51F1E3}" presName="process" presStyleCnt="0"/>
      <dgm:spPr/>
    </dgm:pt>
    <dgm:pt modelId="{1EA13405-CC13-CC4E-9C2D-3CF3E5B9EDAF}" type="pres">
      <dgm:prSet presAssocID="{B62CC6D2-B98E-B54F-BB66-3C8F5723C55B}" presName="composite1" presStyleCnt="0"/>
      <dgm:spPr/>
    </dgm:pt>
    <dgm:pt modelId="{E1C2033E-F292-8B44-AC82-901E0AF85150}" type="pres">
      <dgm:prSet presAssocID="{B62CC6D2-B98E-B54F-BB66-3C8F5723C55B}" presName="dummyNode1" presStyleLbl="node1" presStyleIdx="0" presStyleCnt="5"/>
      <dgm:spPr/>
    </dgm:pt>
    <dgm:pt modelId="{5E1494A8-77FB-CC45-AD26-121A0E33EB57}" type="pres">
      <dgm:prSet presAssocID="{B62CC6D2-B98E-B54F-BB66-3C8F5723C55B}" presName="childNode1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272368-4EBF-7B4A-9965-9A6EF6E6DE86}" type="pres">
      <dgm:prSet presAssocID="{B62CC6D2-B98E-B54F-BB66-3C8F5723C55B}" presName="childNode1tx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846BB1-C877-DA42-B78C-85598899D6F0}" type="pres">
      <dgm:prSet presAssocID="{B62CC6D2-B98E-B54F-BB66-3C8F5723C55B}" presName="parentNode1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6D5B83-7867-4D4F-89F2-ADF34CF8CF8A}" type="pres">
      <dgm:prSet presAssocID="{B62CC6D2-B98E-B54F-BB66-3C8F5723C55B}" presName="connSite1" presStyleCnt="0"/>
      <dgm:spPr/>
    </dgm:pt>
    <dgm:pt modelId="{C34A02AC-E43B-E64A-98B7-D7F0F68A5B18}" type="pres">
      <dgm:prSet presAssocID="{5409A5A3-5DD3-8746-8672-D50EA6887A73}" presName="Name9" presStyleLbl="sibTrans2D1" presStyleIdx="0" presStyleCnt="4"/>
      <dgm:spPr/>
      <dgm:t>
        <a:bodyPr/>
        <a:lstStyle/>
        <a:p>
          <a:endParaRPr lang="en-US"/>
        </a:p>
      </dgm:t>
    </dgm:pt>
    <dgm:pt modelId="{4A4558D9-3FD3-ED46-95DE-08209FB6637F}" type="pres">
      <dgm:prSet presAssocID="{772A7CAF-F731-154C-9D08-04404389A7FA}" presName="composite2" presStyleCnt="0"/>
      <dgm:spPr/>
    </dgm:pt>
    <dgm:pt modelId="{EC1269B5-1B55-6C4D-BF17-66F0155C1BCA}" type="pres">
      <dgm:prSet presAssocID="{772A7CAF-F731-154C-9D08-04404389A7FA}" presName="dummyNode2" presStyleLbl="node1" presStyleIdx="0" presStyleCnt="5"/>
      <dgm:spPr/>
    </dgm:pt>
    <dgm:pt modelId="{36141795-4C13-D945-B456-B45C0C6D7F95}" type="pres">
      <dgm:prSet presAssocID="{772A7CAF-F731-154C-9D08-04404389A7FA}" presName="childNode2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C8407A-3087-9F42-A7EC-F81A6FC9F406}" type="pres">
      <dgm:prSet presAssocID="{772A7CAF-F731-154C-9D08-04404389A7FA}" presName="childNode2tx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3E1A4D-C856-494C-9310-79D28A7B3343}" type="pres">
      <dgm:prSet presAssocID="{772A7CAF-F731-154C-9D08-04404389A7FA}" presName="parentNode2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36B297-C5C5-5949-9914-7E911C597C9D}" type="pres">
      <dgm:prSet presAssocID="{772A7CAF-F731-154C-9D08-04404389A7FA}" presName="connSite2" presStyleCnt="0"/>
      <dgm:spPr/>
    </dgm:pt>
    <dgm:pt modelId="{B4D2EF6E-4EBE-AF40-9923-764B9DA51EAC}" type="pres">
      <dgm:prSet presAssocID="{CDCF1663-307D-0547-98CD-B8C3B9F1B8D4}" presName="Name18" presStyleLbl="sibTrans2D1" presStyleIdx="1" presStyleCnt="4"/>
      <dgm:spPr/>
      <dgm:t>
        <a:bodyPr/>
        <a:lstStyle/>
        <a:p>
          <a:endParaRPr lang="en-US"/>
        </a:p>
      </dgm:t>
    </dgm:pt>
    <dgm:pt modelId="{810CAA4B-FF78-574A-B030-B748D6FC346C}" type="pres">
      <dgm:prSet presAssocID="{A4AFF6F9-A417-A941-BFE3-ADE813910EFB}" presName="composite1" presStyleCnt="0"/>
      <dgm:spPr/>
    </dgm:pt>
    <dgm:pt modelId="{82B6BBA4-3902-3541-9766-9B7AC1700637}" type="pres">
      <dgm:prSet presAssocID="{A4AFF6F9-A417-A941-BFE3-ADE813910EFB}" presName="dummyNode1" presStyleLbl="node1" presStyleIdx="1" presStyleCnt="5"/>
      <dgm:spPr/>
    </dgm:pt>
    <dgm:pt modelId="{5886DE9C-0FE9-8645-B5F4-7A2FAC18D667}" type="pres">
      <dgm:prSet presAssocID="{A4AFF6F9-A417-A941-BFE3-ADE813910EFB}" presName="childNode1" presStyleLbl="b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8F176D-0288-3944-93DE-3C789EA55E35}" type="pres">
      <dgm:prSet presAssocID="{A4AFF6F9-A417-A941-BFE3-ADE813910EFB}" presName="childNode1tx" presStyleLbl="b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E7FABF-9336-9C40-96DB-B62B61DD4613}" type="pres">
      <dgm:prSet presAssocID="{A4AFF6F9-A417-A941-BFE3-ADE813910EFB}" presName="parentNode1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921006-062B-D04B-8061-CB7171C8FB23}" type="pres">
      <dgm:prSet presAssocID="{A4AFF6F9-A417-A941-BFE3-ADE813910EFB}" presName="connSite1" presStyleCnt="0"/>
      <dgm:spPr/>
    </dgm:pt>
    <dgm:pt modelId="{07E37B07-0AE0-8C49-8179-53C97508ED67}" type="pres">
      <dgm:prSet presAssocID="{DD36B169-AE56-0B4E-ABDB-E9EF6B07EF10}" presName="Name9" presStyleLbl="sibTrans2D1" presStyleIdx="2" presStyleCnt="4"/>
      <dgm:spPr/>
      <dgm:t>
        <a:bodyPr/>
        <a:lstStyle/>
        <a:p>
          <a:endParaRPr lang="en-US"/>
        </a:p>
      </dgm:t>
    </dgm:pt>
    <dgm:pt modelId="{89C609CB-DB52-9140-9A83-E83B0C63256E}" type="pres">
      <dgm:prSet presAssocID="{535F9186-0A73-224A-9E08-894391CF2688}" presName="composite2" presStyleCnt="0"/>
      <dgm:spPr/>
    </dgm:pt>
    <dgm:pt modelId="{DA87C07A-8414-4B40-B693-21907C362F41}" type="pres">
      <dgm:prSet presAssocID="{535F9186-0A73-224A-9E08-894391CF2688}" presName="dummyNode2" presStyleLbl="node1" presStyleIdx="2" presStyleCnt="5"/>
      <dgm:spPr/>
    </dgm:pt>
    <dgm:pt modelId="{B0DDEC13-ACE4-4742-AF15-9777191C54CE}" type="pres">
      <dgm:prSet presAssocID="{535F9186-0A73-224A-9E08-894391CF2688}" presName="childNode2" presStyleLbl="b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7FC684-C526-084E-899D-267C4BEFD848}" type="pres">
      <dgm:prSet presAssocID="{535F9186-0A73-224A-9E08-894391CF2688}" presName="childNode2tx" presStyleLbl="b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1E70B4-4CE0-EC49-99DE-1D5C9F9F9D7C}" type="pres">
      <dgm:prSet presAssocID="{535F9186-0A73-224A-9E08-894391CF2688}" presName="parentNode2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F525B9-4FC2-8A45-885E-506324430CE6}" type="pres">
      <dgm:prSet presAssocID="{535F9186-0A73-224A-9E08-894391CF2688}" presName="connSite2" presStyleCnt="0"/>
      <dgm:spPr/>
    </dgm:pt>
    <dgm:pt modelId="{1924B303-8A8F-D04A-9B5A-F833EB6F6268}" type="pres">
      <dgm:prSet presAssocID="{9B9D8594-1AC0-A941-BC04-F6341B2AA92A}" presName="Name18" presStyleLbl="sibTrans2D1" presStyleIdx="3" presStyleCnt="4"/>
      <dgm:spPr/>
      <dgm:t>
        <a:bodyPr/>
        <a:lstStyle/>
        <a:p>
          <a:endParaRPr lang="en-US"/>
        </a:p>
      </dgm:t>
    </dgm:pt>
    <dgm:pt modelId="{080E139D-8A22-1E4D-9EAC-669F10EF0CFC}" type="pres">
      <dgm:prSet presAssocID="{B45DD5DC-97C3-DE45-8192-C0175C7EC9DE}" presName="composite1" presStyleCnt="0"/>
      <dgm:spPr/>
    </dgm:pt>
    <dgm:pt modelId="{0FDC13F9-A5ED-7E49-A88B-BDBC1340BE81}" type="pres">
      <dgm:prSet presAssocID="{B45DD5DC-97C3-DE45-8192-C0175C7EC9DE}" presName="dummyNode1" presStyleLbl="node1" presStyleIdx="3" presStyleCnt="5"/>
      <dgm:spPr/>
    </dgm:pt>
    <dgm:pt modelId="{EC4E25C6-C3D7-4B4B-8BC5-92A960D631E0}" type="pres">
      <dgm:prSet presAssocID="{B45DD5DC-97C3-DE45-8192-C0175C7EC9DE}" presName="childNode1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263D70-AF5F-4F48-A0C6-145BE4674821}" type="pres">
      <dgm:prSet presAssocID="{B45DD5DC-97C3-DE45-8192-C0175C7EC9DE}" presName="childNode1tx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6505CF-267F-3E45-B6F3-BA7036ABB4F7}" type="pres">
      <dgm:prSet presAssocID="{B45DD5DC-97C3-DE45-8192-C0175C7EC9DE}" presName="parentNode1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3900E5-6697-DA46-8463-122A3A134EC6}" type="pres">
      <dgm:prSet presAssocID="{B45DD5DC-97C3-DE45-8192-C0175C7EC9DE}" presName="connSite1" presStyleCnt="0"/>
      <dgm:spPr/>
    </dgm:pt>
  </dgm:ptLst>
  <dgm:cxnLst>
    <dgm:cxn modelId="{CA9097B5-BCC5-594F-B1D5-8419A5DDEC26}" type="presOf" srcId="{B45DD5DC-97C3-DE45-8192-C0175C7EC9DE}" destId="{AF6505CF-267F-3E45-B6F3-BA7036ABB4F7}" srcOrd="0" destOrd="0" presId="urn:microsoft.com/office/officeart/2005/8/layout/hProcess4"/>
    <dgm:cxn modelId="{389C323E-07A2-9845-A188-1F3C3A41BFB8}" type="presOf" srcId="{275BFCF4-E366-6B4B-95D9-209532FA77C3}" destId="{C57FC684-C526-084E-899D-267C4BEFD848}" srcOrd="1" destOrd="1" presId="urn:microsoft.com/office/officeart/2005/8/layout/hProcess4"/>
    <dgm:cxn modelId="{0F663B11-F2D5-DB4A-BDC6-F94C0B6AD0E6}" type="presOf" srcId="{F49B7C8A-B6E9-0C41-986A-7E2BBFCE2626}" destId="{21272368-4EBF-7B4A-9965-9A6EF6E6DE86}" srcOrd="1" destOrd="0" presId="urn:microsoft.com/office/officeart/2005/8/layout/hProcess4"/>
    <dgm:cxn modelId="{1D920F8F-CDE7-3840-B5E7-DDFAC23DB580}" srcId="{535F9186-0A73-224A-9E08-894391CF2688}" destId="{038EB10A-644E-DB4E-8CAA-4709A510BA58}" srcOrd="0" destOrd="0" parTransId="{754CB3E8-63E3-4046-B166-36A1523B403A}" sibTransId="{B1A6AA75-6512-FC47-90B7-043776E75AC9}"/>
    <dgm:cxn modelId="{3C53E805-F746-B346-BBDC-278D32CB5F9B}" type="presOf" srcId="{B6E981B7-8FE4-A341-8258-106DC22CD1CE}" destId="{80C8407A-3087-9F42-A7EC-F81A6FC9F406}" srcOrd="1" destOrd="0" presId="urn:microsoft.com/office/officeart/2005/8/layout/hProcess4"/>
    <dgm:cxn modelId="{DB6D70E4-128C-E143-A5FD-DB9B0E061D70}" type="presOf" srcId="{96702345-DFDA-1647-80B6-40E3058240A8}" destId="{198F176D-0288-3944-93DE-3C789EA55E35}" srcOrd="1" destOrd="1" presId="urn:microsoft.com/office/officeart/2005/8/layout/hProcess4"/>
    <dgm:cxn modelId="{44164C45-C25F-994E-A02C-3974518F360D}" type="presOf" srcId="{543FA186-8297-E14F-921E-FC450F990E3D}" destId="{21272368-4EBF-7B4A-9965-9A6EF6E6DE86}" srcOrd="1" destOrd="1" presId="urn:microsoft.com/office/officeart/2005/8/layout/hProcess4"/>
    <dgm:cxn modelId="{EB0102EE-31E4-E84A-A274-98589CF3DCC0}" srcId="{A4AFF6F9-A417-A941-BFE3-ADE813910EFB}" destId="{96702345-DFDA-1647-80B6-40E3058240A8}" srcOrd="1" destOrd="0" parTransId="{97DDA595-433D-CF43-9557-4D628F6ED951}" sibTransId="{53296058-BB7F-CD42-A789-C1410FCCFFD3}"/>
    <dgm:cxn modelId="{694D70AB-7169-8C4B-BC65-2195EC292A5B}" srcId="{F66F3F0A-1C15-E74A-9ED8-1C7F6C51F1E3}" destId="{535F9186-0A73-224A-9E08-894391CF2688}" srcOrd="3" destOrd="0" parTransId="{D02C344E-08DE-544A-AA08-F134DDCC9689}" sibTransId="{9B9D8594-1AC0-A941-BC04-F6341B2AA92A}"/>
    <dgm:cxn modelId="{1FB800D7-7F79-B742-9D06-BB3CE1FFF2D8}" type="presOf" srcId="{275BFCF4-E366-6B4B-95D9-209532FA77C3}" destId="{B0DDEC13-ACE4-4742-AF15-9777191C54CE}" srcOrd="0" destOrd="1" presId="urn:microsoft.com/office/officeart/2005/8/layout/hProcess4"/>
    <dgm:cxn modelId="{714A81E2-E6F1-0F44-83D4-1B6591ABCAA8}" type="presOf" srcId="{0844B4D1-CA7F-174A-BDCD-E27A09268ECD}" destId="{EC4E25C6-C3D7-4B4B-8BC5-92A960D631E0}" srcOrd="0" destOrd="1" presId="urn:microsoft.com/office/officeart/2005/8/layout/hProcess4"/>
    <dgm:cxn modelId="{3EFE4367-F85A-4F4B-B566-8D8AB097B96E}" srcId="{772A7CAF-F731-154C-9D08-04404389A7FA}" destId="{E4A99842-9B9B-2B46-8485-FCBF0F41250F}" srcOrd="1" destOrd="0" parTransId="{06DBE494-9B4F-A941-8350-3A194A55EEB4}" sibTransId="{03EB4A7A-2E79-FA4F-82C3-04A512317FB3}"/>
    <dgm:cxn modelId="{69AAB37C-FCBB-8F42-8B47-43400C88BEA1}" type="presOf" srcId="{61377071-7ED6-E34A-98C6-091717535A26}" destId="{198F176D-0288-3944-93DE-3C789EA55E35}" srcOrd="1" destOrd="0" presId="urn:microsoft.com/office/officeart/2005/8/layout/hProcess4"/>
    <dgm:cxn modelId="{56783913-8DBE-684E-8856-DE724D4EFF6B}" srcId="{F66F3F0A-1C15-E74A-9ED8-1C7F6C51F1E3}" destId="{B62CC6D2-B98E-B54F-BB66-3C8F5723C55B}" srcOrd="0" destOrd="0" parTransId="{14EE423B-2BB3-C246-89D8-AEA896771908}" sibTransId="{5409A5A3-5DD3-8746-8672-D50EA6887A73}"/>
    <dgm:cxn modelId="{2AE1A7DF-7F01-8E44-92F1-1BCCB566EDFB}" type="presOf" srcId="{038EB10A-644E-DB4E-8CAA-4709A510BA58}" destId="{B0DDEC13-ACE4-4742-AF15-9777191C54CE}" srcOrd="0" destOrd="0" presId="urn:microsoft.com/office/officeart/2005/8/layout/hProcess4"/>
    <dgm:cxn modelId="{3204C746-2727-0341-952C-F12050919D68}" type="presOf" srcId="{96702345-DFDA-1647-80B6-40E3058240A8}" destId="{5886DE9C-0FE9-8645-B5F4-7A2FAC18D667}" srcOrd="0" destOrd="1" presId="urn:microsoft.com/office/officeart/2005/8/layout/hProcess4"/>
    <dgm:cxn modelId="{1850C1BE-624C-FA41-B2D3-13C18C0225CC}" type="presOf" srcId="{772A7CAF-F731-154C-9D08-04404389A7FA}" destId="{833E1A4D-C856-494C-9310-79D28A7B3343}" srcOrd="0" destOrd="0" presId="urn:microsoft.com/office/officeart/2005/8/layout/hProcess4"/>
    <dgm:cxn modelId="{BEBB2E85-9485-C64B-B0B6-AE3F3D854AC1}" type="presOf" srcId="{A4AFF6F9-A417-A941-BFE3-ADE813910EFB}" destId="{37E7FABF-9336-9C40-96DB-B62B61DD4613}" srcOrd="0" destOrd="0" presId="urn:microsoft.com/office/officeart/2005/8/layout/hProcess4"/>
    <dgm:cxn modelId="{F5C0F1B4-DAD3-184F-984B-DEF9C897F460}" type="presOf" srcId="{535F9186-0A73-224A-9E08-894391CF2688}" destId="{961E70B4-4CE0-EC49-99DE-1D5C9F9F9D7C}" srcOrd="0" destOrd="0" presId="urn:microsoft.com/office/officeart/2005/8/layout/hProcess4"/>
    <dgm:cxn modelId="{6D920115-61C7-2E46-9F83-1B92C718CF5B}" srcId="{535F9186-0A73-224A-9E08-894391CF2688}" destId="{275BFCF4-E366-6B4B-95D9-209532FA77C3}" srcOrd="1" destOrd="0" parTransId="{ABA5C54E-9B3E-F94E-88F3-D2044A15C2A8}" sibTransId="{EE8BC570-AC8C-B443-973C-F1B93BA6F35B}"/>
    <dgm:cxn modelId="{D2613003-AF43-9949-A484-B82C78F1382D}" srcId="{B45DD5DC-97C3-DE45-8192-C0175C7EC9DE}" destId="{86EF93F1-022E-7B4B-991F-7530BF2240D4}" srcOrd="0" destOrd="0" parTransId="{92C779C5-3AE7-F549-9B26-A9C463EC83BB}" sibTransId="{F0F5B36E-8DD1-9A47-AFDE-CCD638AEEF2A}"/>
    <dgm:cxn modelId="{C1649CE8-250C-DB4B-A962-E89F6E2DFC03}" type="presOf" srcId="{B6E981B7-8FE4-A341-8258-106DC22CD1CE}" destId="{36141795-4C13-D945-B456-B45C0C6D7F95}" srcOrd="0" destOrd="0" presId="urn:microsoft.com/office/officeart/2005/8/layout/hProcess4"/>
    <dgm:cxn modelId="{BEC3AC67-93CE-8F41-9820-D4FF9CB39388}" type="presOf" srcId="{86EF93F1-022E-7B4B-991F-7530BF2240D4}" destId="{54263D70-AF5F-4F48-A0C6-145BE4674821}" srcOrd="1" destOrd="0" presId="urn:microsoft.com/office/officeart/2005/8/layout/hProcess4"/>
    <dgm:cxn modelId="{A52D496C-4711-CC40-95D6-5F8FCBC206F0}" type="presOf" srcId="{61377071-7ED6-E34A-98C6-091717535A26}" destId="{5886DE9C-0FE9-8645-B5F4-7A2FAC18D667}" srcOrd="0" destOrd="0" presId="urn:microsoft.com/office/officeart/2005/8/layout/hProcess4"/>
    <dgm:cxn modelId="{33B24D4A-4F96-F848-A29F-E80E446EB663}" srcId="{B62CC6D2-B98E-B54F-BB66-3C8F5723C55B}" destId="{543FA186-8297-E14F-921E-FC450F990E3D}" srcOrd="1" destOrd="0" parTransId="{23D9431F-A102-5245-9275-5A30E6CBEC50}" sibTransId="{213AC036-96C0-C044-85C9-6D97648B9986}"/>
    <dgm:cxn modelId="{0DF52249-A110-4B4A-A081-CD1C308D43BB}" type="presOf" srcId="{B62CC6D2-B98E-B54F-BB66-3C8F5723C55B}" destId="{76846BB1-C877-DA42-B78C-85598899D6F0}" srcOrd="0" destOrd="0" presId="urn:microsoft.com/office/officeart/2005/8/layout/hProcess4"/>
    <dgm:cxn modelId="{8B9E4FA1-AD39-E740-93F5-FF6BE8EDE4BF}" srcId="{A4AFF6F9-A417-A941-BFE3-ADE813910EFB}" destId="{61377071-7ED6-E34A-98C6-091717535A26}" srcOrd="0" destOrd="0" parTransId="{E2C4EA14-114F-A948-8692-7DDFA861877D}" sibTransId="{932A951E-CD3A-6347-9019-72DACF0B3282}"/>
    <dgm:cxn modelId="{36D5824C-31E5-AE45-9DB5-CA7DD8E1E0F6}" type="presOf" srcId="{E4A99842-9B9B-2B46-8485-FCBF0F41250F}" destId="{36141795-4C13-D945-B456-B45C0C6D7F95}" srcOrd="0" destOrd="1" presId="urn:microsoft.com/office/officeart/2005/8/layout/hProcess4"/>
    <dgm:cxn modelId="{71DD900E-B104-1948-9407-F13BD556AEAA}" type="presOf" srcId="{5409A5A3-5DD3-8746-8672-D50EA6887A73}" destId="{C34A02AC-E43B-E64A-98B7-D7F0F68A5B18}" srcOrd="0" destOrd="0" presId="urn:microsoft.com/office/officeart/2005/8/layout/hProcess4"/>
    <dgm:cxn modelId="{FEE64BC9-C8FC-A146-863D-06FAE4FF21A9}" srcId="{B62CC6D2-B98E-B54F-BB66-3C8F5723C55B}" destId="{F49B7C8A-B6E9-0C41-986A-7E2BBFCE2626}" srcOrd="0" destOrd="0" parTransId="{C60332B2-008D-FA45-BD91-DDC8B8AC5BEC}" sibTransId="{7C3ADDFE-F3E3-1B47-A608-9A4B4C543456}"/>
    <dgm:cxn modelId="{ED0FA64B-4C60-714C-9041-1B8EACF56B4C}" type="presOf" srcId="{E4A99842-9B9B-2B46-8485-FCBF0F41250F}" destId="{80C8407A-3087-9F42-A7EC-F81A6FC9F406}" srcOrd="1" destOrd="1" presId="urn:microsoft.com/office/officeart/2005/8/layout/hProcess4"/>
    <dgm:cxn modelId="{7C7EC49C-3371-1A45-ACE6-332F518CE82A}" srcId="{F66F3F0A-1C15-E74A-9ED8-1C7F6C51F1E3}" destId="{B45DD5DC-97C3-DE45-8192-C0175C7EC9DE}" srcOrd="4" destOrd="0" parTransId="{BD26DE9C-68B0-C140-86A2-E66982C56161}" sibTransId="{3F018087-99EC-0E44-90C1-F60D3D775776}"/>
    <dgm:cxn modelId="{901506C5-DA0E-0944-9C97-EB37C2BB16A5}" srcId="{F66F3F0A-1C15-E74A-9ED8-1C7F6C51F1E3}" destId="{772A7CAF-F731-154C-9D08-04404389A7FA}" srcOrd="1" destOrd="0" parTransId="{2DE477F5-F549-CE49-B225-6D9456D38E66}" sibTransId="{CDCF1663-307D-0547-98CD-B8C3B9F1B8D4}"/>
    <dgm:cxn modelId="{42B359A7-DE5B-8446-97FD-58DD693894CD}" type="presOf" srcId="{038EB10A-644E-DB4E-8CAA-4709A510BA58}" destId="{C57FC684-C526-084E-899D-267C4BEFD848}" srcOrd="1" destOrd="0" presId="urn:microsoft.com/office/officeart/2005/8/layout/hProcess4"/>
    <dgm:cxn modelId="{103CE501-6F0F-0A4F-AE95-9DA77A1F09BC}" type="presOf" srcId="{F66F3F0A-1C15-E74A-9ED8-1C7F6C51F1E3}" destId="{6449CC79-290B-2C4C-8CA9-111520A902CC}" srcOrd="0" destOrd="0" presId="urn:microsoft.com/office/officeart/2005/8/layout/hProcess4"/>
    <dgm:cxn modelId="{6A3FBD1D-6925-0F41-8D4A-ED00DD15A614}" type="presOf" srcId="{7F8F23FC-F442-FB4A-AB06-B873A179219A}" destId="{EC4E25C6-C3D7-4B4B-8BC5-92A960D631E0}" srcOrd="0" destOrd="2" presId="urn:microsoft.com/office/officeart/2005/8/layout/hProcess4"/>
    <dgm:cxn modelId="{CA5990C3-7C72-1745-B395-7FCB8D50BB74}" srcId="{772A7CAF-F731-154C-9D08-04404389A7FA}" destId="{B6E981B7-8FE4-A341-8258-106DC22CD1CE}" srcOrd="0" destOrd="0" parTransId="{0D3401E0-C7CC-E24A-9FD0-FCDDD591AB22}" sibTransId="{9FC0FC7F-312E-E349-9169-35A361F0DA69}"/>
    <dgm:cxn modelId="{1C9C4B66-D5D2-5A4A-A9E6-0A9C2AC7F7D0}" srcId="{F66F3F0A-1C15-E74A-9ED8-1C7F6C51F1E3}" destId="{A4AFF6F9-A417-A941-BFE3-ADE813910EFB}" srcOrd="2" destOrd="0" parTransId="{5BEC0F89-EAFA-2F44-9A41-7BDA98F6495D}" sibTransId="{DD36B169-AE56-0B4E-ABDB-E9EF6B07EF10}"/>
    <dgm:cxn modelId="{2786B1DF-C5E8-B142-9206-8EAEAA05E6E3}" type="presOf" srcId="{CDCF1663-307D-0547-98CD-B8C3B9F1B8D4}" destId="{B4D2EF6E-4EBE-AF40-9923-764B9DA51EAC}" srcOrd="0" destOrd="0" presId="urn:microsoft.com/office/officeart/2005/8/layout/hProcess4"/>
    <dgm:cxn modelId="{35178D96-BA69-7147-971A-17B8488E88A9}" srcId="{B45DD5DC-97C3-DE45-8192-C0175C7EC9DE}" destId="{0844B4D1-CA7F-174A-BDCD-E27A09268ECD}" srcOrd="1" destOrd="0" parTransId="{862EA118-D336-BC4D-9177-0F5C59C37FC9}" sibTransId="{3726A29E-087D-1B4C-A622-5D0EA54617DD}"/>
    <dgm:cxn modelId="{07EB65DE-4224-3C49-95A1-86B9AC9B253E}" type="presOf" srcId="{7F8F23FC-F442-FB4A-AB06-B873A179219A}" destId="{54263D70-AF5F-4F48-A0C6-145BE4674821}" srcOrd="1" destOrd="2" presId="urn:microsoft.com/office/officeart/2005/8/layout/hProcess4"/>
    <dgm:cxn modelId="{0FE838CD-5397-1341-9097-42927FF77B46}" type="presOf" srcId="{DD36B169-AE56-0B4E-ABDB-E9EF6B07EF10}" destId="{07E37B07-0AE0-8C49-8179-53C97508ED67}" srcOrd="0" destOrd="0" presId="urn:microsoft.com/office/officeart/2005/8/layout/hProcess4"/>
    <dgm:cxn modelId="{E0B87EC6-40DB-974D-90DE-BA88B58144D0}" srcId="{B45DD5DC-97C3-DE45-8192-C0175C7EC9DE}" destId="{7F8F23FC-F442-FB4A-AB06-B873A179219A}" srcOrd="2" destOrd="0" parTransId="{4742E219-8D12-854C-AE44-9BA4E661164E}" sibTransId="{68F4ADC8-32D0-5740-8836-A5386CB28FF8}"/>
    <dgm:cxn modelId="{9509065B-D959-FB4A-8300-2BF64EF74AF8}" type="presOf" srcId="{543FA186-8297-E14F-921E-FC450F990E3D}" destId="{5E1494A8-77FB-CC45-AD26-121A0E33EB57}" srcOrd="0" destOrd="1" presId="urn:microsoft.com/office/officeart/2005/8/layout/hProcess4"/>
    <dgm:cxn modelId="{AE5A82AB-A23C-1942-8460-667DFADE5C58}" type="presOf" srcId="{0844B4D1-CA7F-174A-BDCD-E27A09268ECD}" destId="{54263D70-AF5F-4F48-A0C6-145BE4674821}" srcOrd="1" destOrd="1" presId="urn:microsoft.com/office/officeart/2005/8/layout/hProcess4"/>
    <dgm:cxn modelId="{EC5E2406-952B-A949-BC5D-88AC882A3D76}" type="presOf" srcId="{F49B7C8A-B6E9-0C41-986A-7E2BBFCE2626}" destId="{5E1494A8-77FB-CC45-AD26-121A0E33EB57}" srcOrd="0" destOrd="0" presId="urn:microsoft.com/office/officeart/2005/8/layout/hProcess4"/>
    <dgm:cxn modelId="{5646F9C4-7C82-EF4D-A0D9-2568CDDBD066}" type="presOf" srcId="{9B9D8594-1AC0-A941-BC04-F6341B2AA92A}" destId="{1924B303-8A8F-D04A-9B5A-F833EB6F6268}" srcOrd="0" destOrd="0" presId="urn:microsoft.com/office/officeart/2005/8/layout/hProcess4"/>
    <dgm:cxn modelId="{C6E79AC6-64EB-0940-A746-D61F034C2227}" type="presOf" srcId="{86EF93F1-022E-7B4B-991F-7530BF2240D4}" destId="{EC4E25C6-C3D7-4B4B-8BC5-92A960D631E0}" srcOrd="0" destOrd="0" presId="urn:microsoft.com/office/officeart/2005/8/layout/hProcess4"/>
    <dgm:cxn modelId="{B3073C65-FA8A-954A-8D4E-461819780764}" type="presParOf" srcId="{6449CC79-290B-2C4C-8CA9-111520A902CC}" destId="{621CF70D-0449-C146-98C2-8438753DD60E}" srcOrd="0" destOrd="0" presId="urn:microsoft.com/office/officeart/2005/8/layout/hProcess4"/>
    <dgm:cxn modelId="{58C3A64C-8565-984E-A2C6-C5F56E48C6CC}" type="presParOf" srcId="{6449CC79-290B-2C4C-8CA9-111520A902CC}" destId="{C9061972-420F-F645-B6FA-E3EF5FD0FD28}" srcOrd="1" destOrd="0" presId="urn:microsoft.com/office/officeart/2005/8/layout/hProcess4"/>
    <dgm:cxn modelId="{3E86A6CE-8ACA-1547-B45A-0D0E076B0081}" type="presParOf" srcId="{6449CC79-290B-2C4C-8CA9-111520A902CC}" destId="{56B69327-2698-7043-9660-10512895DAC9}" srcOrd="2" destOrd="0" presId="urn:microsoft.com/office/officeart/2005/8/layout/hProcess4"/>
    <dgm:cxn modelId="{2D4D838F-31E5-F74C-B2B5-ABF343B2C9AF}" type="presParOf" srcId="{56B69327-2698-7043-9660-10512895DAC9}" destId="{1EA13405-CC13-CC4E-9C2D-3CF3E5B9EDAF}" srcOrd="0" destOrd="0" presId="urn:microsoft.com/office/officeart/2005/8/layout/hProcess4"/>
    <dgm:cxn modelId="{1D5BF29A-F028-B040-9580-82DE9AB44345}" type="presParOf" srcId="{1EA13405-CC13-CC4E-9C2D-3CF3E5B9EDAF}" destId="{E1C2033E-F292-8B44-AC82-901E0AF85150}" srcOrd="0" destOrd="0" presId="urn:microsoft.com/office/officeart/2005/8/layout/hProcess4"/>
    <dgm:cxn modelId="{B6349A60-A7AD-3245-994D-B97825DE5ECA}" type="presParOf" srcId="{1EA13405-CC13-CC4E-9C2D-3CF3E5B9EDAF}" destId="{5E1494A8-77FB-CC45-AD26-121A0E33EB57}" srcOrd="1" destOrd="0" presId="urn:microsoft.com/office/officeart/2005/8/layout/hProcess4"/>
    <dgm:cxn modelId="{3DCDEC5D-AE49-0A4E-8F4E-F4E08009D6FE}" type="presParOf" srcId="{1EA13405-CC13-CC4E-9C2D-3CF3E5B9EDAF}" destId="{21272368-4EBF-7B4A-9965-9A6EF6E6DE86}" srcOrd="2" destOrd="0" presId="urn:microsoft.com/office/officeart/2005/8/layout/hProcess4"/>
    <dgm:cxn modelId="{69977D7D-DA9D-4547-9A9B-F793C0607E91}" type="presParOf" srcId="{1EA13405-CC13-CC4E-9C2D-3CF3E5B9EDAF}" destId="{76846BB1-C877-DA42-B78C-85598899D6F0}" srcOrd="3" destOrd="0" presId="urn:microsoft.com/office/officeart/2005/8/layout/hProcess4"/>
    <dgm:cxn modelId="{63CFE0D5-6EB0-894E-A395-7A0503FC8B4C}" type="presParOf" srcId="{1EA13405-CC13-CC4E-9C2D-3CF3E5B9EDAF}" destId="{466D5B83-7867-4D4F-89F2-ADF34CF8CF8A}" srcOrd="4" destOrd="0" presId="urn:microsoft.com/office/officeart/2005/8/layout/hProcess4"/>
    <dgm:cxn modelId="{AF626CD5-94CE-584E-85C4-515F5D46A83F}" type="presParOf" srcId="{56B69327-2698-7043-9660-10512895DAC9}" destId="{C34A02AC-E43B-E64A-98B7-D7F0F68A5B18}" srcOrd="1" destOrd="0" presId="urn:microsoft.com/office/officeart/2005/8/layout/hProcess4"/>
    <dgm:cxn modelId="{526EF6C3-FCB3-CE4D-81C6-287791979CE9}" type="presParOf" srcId="{56B69327-2698-7043-9660-10512895DAC9}" destId="{4A4558D9-3FD3-ED46-95DE-08209FB6637F}" srcOrd="2" destOrd="0" presId="urn:microsoft.com/office/officeart/2005/8/layout/hProcess4"/>
    <dgm:cxn modelId="{AD92D8E5-91B1-8F41-B4B9-E04D33F3098F}" type="presParOf" srcId="{4A4558D9-3FD3-ED46-95DE-08209FB6637F}" destId="{EC1269B5-1B55-6C4D-BF17-66F0155C1BCA}" srcOrd="0" destOrd="0" presId="urn:microsoft.com/office/officeart/2005/8/layout/hProcess4"/>
    <dgm:cxn modelId="{7C73F45E-1E06-604F-8E70-4FF99027A483}" type="presParOf" srcId="{4A4558D9-3FD3-ED46-95DE-08209FB6637F}" destId="{36141795-4C13-D945-B456-B45C0C6D7F95}" srcOrd="1" destOrd="0" presId="urn:microsoft.com/office/officeart/2005/8/layout/hProcess4"/>
    <dgm:cxn modelId="{85766E4A-A285-544C-BEA9-84DFCB5CED47}" type="presParOf" srcId="{4A4558D9-3FD3-ED46-95DE-08209FB6637F}" destId="{80C8407A-3087-9F42-A7EC-F81A6FC9F406}" srcOrd="2" destOrd="0" presId="urn:microsoft.com/office/officeart/2005/8/layout/hProcess4"/>
    <dgm:cxn modelId="{3F4B959E-0040-3648-B884-BB7A3F009376}" type="presParOf" srcId="{4A4558D9-3FD3-ED46-95DE-08209FB6637F}" destId="{833E1A4D-C856-494C-9310-79D28A7B3343}" srcOrd="3" destOrd="0" presId="urn:microsoft.com/office/officeart/2005/8/layout/hProcess4"/>
    <dgm:cxn modelId="{FA1703A5-DE53-DD44-9CA0-CC1D6E8110EE}" type="presParOf" srcId="{4A4558D9-3FD3-ED46-95DE-08209FB6637F}" destId="{3936B297-C5C5-5949-9914-7E911C597C9D}" srcOrd="4" destOrd="0" presId="urn:microsoft.com/office/officeart/2005/8/layout/hProcess4"/>
    <dgm:cxn modelId="{26AE755C-9EB0-4B41-B902-54B6E18E8FFC}" type="presParOf" srcId="{56B69327-2698-7043-9660-10512895DAC9}" destId="{B4D2EF6E-4EBE-AF40-9923-764B9DA51EAC}" srcOrd="3" destOrd="0" presId="urn:microsoft.com/office/officeart/2005/8/layout/hProcess4"/>
    <dgm:cxn modelId="{E5011834-1A46-D24D-8A6F-423EEA2E8408}" type="presParOf" srcId="{56B69327-2698-7043-9660-10512895DAC9}" destId="{810CAA4B-FF78-574A-B030-B748D6FC346C}" srcOrd="4" destOrd="0" presId="urn:microsoft.com/office/officeart/2005/8/layout/hProcess4"/>
    <dgm:cxn modelId="{7E3DE7CB-DA4B-214E-9567-1B0DCDC0D0D1}" type="presParOf" srcId="{810CAA4B-FF78-574A-B030-B748D6FC346C}" destId="{82B6BBA4-3902-3541-9766-9B7AC1700637}" srcOrd="0" destOrd="0" presId="urn:microsoft.com/office/officeart/2005/8/layout/hProcess4"/>
    <dgm:cxn modelId="{006105BF-0849-E747-A45A-CC138107E38D}" type="presParOf" srcId="{810CAA4B-FF78-574A-B030-B748D6FC346C}" destId="{5886DE9C-0FE9-8645-B5F4-7A2FAC18D667}" srcOrd="1" destOrd="0" presId="urn:microsoft.com/office/officeart/2005/8/layout/hProcess4"/>
    <dgm:cxn modelId="{DCDE4DCC-AD2D-A241-A089-C87124FE6922}" type="presParOf" srcId="{810CAA4B-FF78-574A-B030-B748D6FC346C}" destId="{198F176D-0288-3944-93DE-3C789EA55E35}" srcOrd="2" destOrd="0" presId="urn:microsoft.com/office/officeart/2005/8/layout/hProcess4"/>
    <dgm:cxn modelId="{72BF1D36-C850-924D-919A-6DEBDAED087E}" type="presParOf" srcId="{810CAA4B-FF78-574A-B030-B748D6FC346C}" destId="{37E7FABF-9336-9C40-96DB-B62B61DD4613}" srcOrd="3" destOrd="0" presId="urn:microsoft.com/office/officeart/2005/8/layout/hProcess4"/>
    <dgm:cxn modelId="{0D3DFA29-E066-AE44-8881-11819FC355CA}" type="presParOf" srcId="{810CAA4B-FF78-574A-B030-B748D6FC346C}" destId="{98921006-062B-D04B-8061-CB7171C8FB23}" srcOrd="4" destOrd="0" presId="urn:microsoft.com/office/officeart/2005/8/layout/hProcess4"/>
    <dgm:cxn modelId="{DFB0311F-6FE0-0240-8389-A8479ECFF678}" type="presParOf" srcId="{56B69327-2698-7043-9660-10512895DAC9}" destId="{07E37B07-0AE0-8C49-8179-53C97508ED67}" srcOrd="5" destOrd="0" presId="urn:microsoft.com/office/officeart/2005/8/layout/hProcess4"/>
    <dgm:cxn modelId="{1A80670F-5B71-4345-82F5-D1081AD7EC50}" type="presParOf" srcId="{56B69327-2698-7043-9660-10512895DAC9}" destId="{89C609CB-DB52-9140-9A83-E83B0C63256E}" srcOrd="6" destOrd="0" presId="urn:microsoft.com/office/officeart/2005/8/layout/hProcess4"/>
    <dgm:cxn modelId="{CDA72FED-5FF6-8C49-9D7B-B085ED6EAC1E}" type="presParOf" srcId="{89C609CB-DB52-9140-9A83-E83B0C63256E}" destId="{DA87C07A-8414-4B40-B693-21907C362F41}" srcOrd="0" destOrd="0" presId="urn:microsoft.com/office/officeart/2005/8/layout/hProcess4"/>
    <dgm:cxn modelId="{801B8ADC-9451-6547-A596-B1FAF172E2BA}" type="presParOf" srcId="{89C609CB-DB52-9140-9A83-E83B0C63256E}" destId="{B0DDEC13-ACE4-4742-AF15-9777191C54CE}" srcOrd="1" destOrd="0" presId="urn:microsoft.com/office/officeart/2005/8/layout/hProcess4"/>
    <dgm:cxn modelId="{063ACCEC-1216-6548-95EA-DD7C670A0296}" type="presParOf" srcId="{89C609CB-DB52-9140-9A83-E83B0C63256E}" destId="{C57FC684-C526-084E-899D-267C4BEFD848}" srcOrd="2" destOrd="0" presId="urn:microsoft.com/office/officeart/2005/8/layout/hProcess4"/>
    <dgm:cxn modelId="{D2F6FC09-FB88-7343-8DE1-D8472087885D}" type="presParOf" srcId="{89C609CB-DB52-9140-9A83-E83B0C63256E}" destId="{961E70B4-4CE0-EC49-99DE-1D5C9F9F9D7C}" srcOrd="3" destOrd="0" presId="urn:microsoft.com/office/officeart/2005/8/layout/hProcess4"/>
    <dgm:cxn modelId="{E51D1811-2BF1-7D42-80C4-2D4F85D06391}" type="presParOf" srcId="{89C609CB-DB52-9140-9A83-E83B0C63256E}" destId="{E1F525B9-4FC2-8A45-885E-506324430CE6}" srcOrd="4" destOrd="0" presId="urn:microsoft.com/office/officeart/2005/8/layout/hProcess4"/>
    <dgm:cxn modelId="{DDF4A268-2DF5-1E45-8595-B5C82F2E11F7}" type="presParOf" srcId="{56B69327-2698-7043-9660-10512895DAC9}" destId="{1924B303-8A8F-D04A-9B5A-F833EB6F6268}" srcOrd="7" destOrd="0" presId="urn:microsoft.com/office/officeart/2005/8/layout/hProcess4"/>
    <dgm:cxn modelId="{BA903C98-B515-DE44-B3ED-8BA2D53CF215}" type="presParOf" srcId="{56B69327-2698-7043-9660-10512895DAC9}" destId="{080E139D-8A22-1E4D-9EAC-669F10EF0CFC}" srcOrd="8" destOrd="0" presId="urn:microsoft.com/office/officeart/2005/8/layout/hProcess4"/>
    <dgm:cxn modelId="{282636A8-2136-5D4C-9E10-DC48F4B90ABE}" type="presParOf" srcId="{080E139D-8A22-1E4D-9EAC-669F10EF0CFC}" destId="{0FDC13F9-A5ED-7E49-A88B-BDBC1340BE81}" srcOrd="0" destOrd="0" presId="urn:microsoft.com/office/officeart/2005/8/layout/hProcess4"/>
    <dgm:cxn modelId="{202D1074-4716-2D4E-8536-5C342E50A703}" type="presParOf" srcId="{080E139D-8A22-1E4D-9EAC-669F10EF0CFC}" destId="{EC4E25C6-C3D7-4B4B-8BC5-92A960D631E0}" srcOrd="1" destOrd="0" presId="urn:microsoft.com/office/officeart/2005/8/layout/hProcess4"/>
    <dgm:cxn modelId="{4C9B1B64-51B8-224B-9658-04B40CA26D0A}" type="presParOf" srcId="{080E139D-8A22-1E4D-9EAC-669F10EF0CFC}" destId="{54263D70-AF5F-4F48-A0C6-145BE4674821}" srcOrd="2" destOrd="0" presId="urn:microsoft.com/office/officeart/2005/8/layout/hProcess4"/>
    <dgm:cxn modelId="{192F4804-219A-4E48-8DC3-51867A81789B}" type="presParOf" srcId="{080E139D-8A22-1E4D-9EAC-669F10EF0CFC}" destId="{AF6505CF-267F-3E45-B6F3-BA7036ABB4F7}" srcOrd="3" destOrd="0" presId="urn:microsoft.com/office/officeart/2005/8/layout/hProcess4"/>
    <dgm:cxn modelId="{3841D565-622D-6140-BF8E-2664C9D41924}" type="presParOf" srcId="{080E139D-8A22-1E4D-9EAC-669F10EF0CFC}" destId="{D83900E5-6697-DA46-8463-122A3A134EC6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66F3F0A-1C15-E74A-9ED8-1C7F6C51F1E3}" type="doc">
      <dgm:prSet loTypeId="urn:microsoft.com/office/officeart/2005/8/layout/hProcess4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2CC6D2-B98E-B54F-BB66-3C8F5723C55B}">
      <dgm:prSet phldrT="[Text]"/>
      <dgm:spPr/>
      <dgm:t>
        <a:bodyPr/>
        <a:lstStyle/>
        <a:p>
          <a:r>
            <a:rPr lang="en-US" dirty="0" smtClean="0"/>
            <a:t>Question</a:t>
          </a:r>
          <a:endParaRPr lang="en-US" dirty="0"/>
        </a:p>
      </dgm:t>
    </dgm:pt>
    <dgm:pt modelId="{14EE423B-2BB3-C246-89D8-AEA896771908}" type="parTrans" cxnId="{56783913-8DBE-684E-8856-DE724D4EFF6B}">
      <dgm:prSet/>
      <dgm:spPr/>
      <dgm:t>
        <a:bodyPr/>
        <a:lstStyle/>
        <a:p>
          <a:endParaRPr lang="en-US"/>
        </a:p>
      </dgm:t>
    </dgm:pt>
    <dgm:pt modelId="{5409A5A3-5DD3-8746-8672-D50EA6887A73}" type="sibTrans" cxnId="{56783913-8DBE-684E-8856-DE724D4EFF6B}">
      <dgm:prSet/>
      <dgm:spPr/>
      <dgm:t>
        <a:bodyPr/>
        <a:lstStyle/>
        <a:p>
          <a:endParaRPr lang="en-US"/>
        </a:p>
      </dgm:t>
    </dgm:pt>
    <dgm:pt modelId="{F49B7C8A-B6E9-0C41-986A-7E2BBFCE2626}">
      <dgm:prSet phldrT="[Text]"/>
      <dgm:spPr/>
      <dgm:t>
        <a:bodyPr/>
        <a:lstStyle/>
        <a:p>
          <a:r>
            <a:rPr lang="en-US" dirty="0" smtClean="0"/>
            <a:t>Is it the right question?</a:t>
          </a:r>
          <a:endParaRPr lang="en-US" dirty="0"/>
        </a:p>
      </dgm:t>
    </dgm:pt>
    <dgm:pt modelId="{C60332B2-008D-FA45-BD91-DDC8B8AC5BEC}" type="parTrans" cxnId="{FEE64BC9-C8FC-A146-863D-06FAE4FF21A9}">
      <dgm:prSet/>
      <dgm:spPr/>
      <dgm:t>
        <a:bodyPr/>
        <a:lstStyle/>
        <a:p>
          <a:endParaRPr lang="en-US"/>
        </a:p>
      </dgm:t>
    </dgm:pt>
    <dgm:pt modelId="{7C3ADDFE-F3E3-1B47-A608-9A4B4C543456}" type="sibTrans" cxnId="{FEE64BC9-C8FC-A146-863D-06FAE4FF21A9}">
      <dgm:prSet/>
      <dgm:spPr/>
      <dgm:t>
        <a:bodyPr/>
        <a:lstStyle/>
        <a:p>
          <a:endParaRPr lang="en-US"/>
        </a:p>
      </dgm:t>
    </dgm:pt>
    <dgm:pt modelId="{772A7CAF-F731-154C-9D08-04404389A7FA}">
      <dgm:prSet phldrT="[Text]"/>
      <dgm:spPr/>
      <dgm:t>
        <a:bodyPr/>
        <a:lstStyle/>
        <a:p>
          <a:r>
            <a:rPr lang="en-US" dirty="0" smtClean="0"/>
            <a:t>Collect Data </a:t>
          </a:r>
          <a:endParaRPr lang="en-US" dirty="0"/>
        </a:p>
      </dgm:t>
    </dgm:pt>
    <dgm:pt modelId="{2DE477F5-F549-CE49-B225-6D9456D38E66}" type="parTrans" cxnId="{901506C5-DA0E-0944-9C97-EB37C2BB16A5}">
      <dgm:prSet/>
      <dgm:spPr/>
      <dgm:t>
        <a:bodyPr/>
        <a:lstStyle/>
        <a:p>
          <a:endParaRPr lang="en-US"/>
        </a:p>
      </dgm:t>
    </dgm:pt>
    <dgm:pt modelId="{CDCF1663-307D-0547-98CD-B8C3B9F1B8D4}" type="sibTrans" cxnId="{901506C5-DA0E-0944-9C97-EB37C2BB16A5}">
      <dgm:prSet/>
      <dgm:spPr/>
      <dgm:t>
        <a:bodyPr/>
        <a:lstStyle/>
        <a:p>
          <a:endParaRPr lang="en-US"/>
        </a:p>
      </dgm:t>
    </dgm:pt>
    <dgm:pt modelId="{B6E981B7-8FE4-A341-8258-106DC22CD1CE}">
      <dgm:prSet phldrT="[Text]"/>
      <dgm:spPr/>
      <dgm:t>
        <a:bodyPr/>
        <a:lstStyle/>
        <a:p>
          <a:r>
            <a:rPr lang="en-US" dirty="0" smtClean="0"/>
            <a:t>Is it the right data for the question?</a:t>
          </a:r>
          <a:endParaRPr lang="en-US" dirty="0"/>
        </a:p>
      </dgm:t>
    </dgm:pt>
    <dgm:pt modelId="{0D3401E0-C7CC-E24A-9FD0-FCDDD591AB22}" type="parTrans" cxnId="{CA5990C3-7C72-1745-B395-7FCB8D50BB74}">
      <dgm:prSet/>
      <dgm:spPr/>
      <dgm:t>
        <a:bodyPr/>
        <a:lstStyle/>
        <a:p>
          <a:endParaRPr lang="en-US"/>
        </a:p>
      </dgm:t>
    </dgm:pt>
    <dgm:pt modelId="{9FC0FC7F-312E-E349-9169-35A361F0DA69}" type="sibTrans" cxnId="{CA5990C3-7C72-1745-B395-7FCB8D50BB74}">
      <dgm:prSet/>
      <dgm:spPr/>
      <dgm:t>
        <a:bodyPr/>
        <a:lstStyle/>
        <a:p>
          <a:endParaRPr lang="en-US"/>
        </a:p>
      </dgm:t>
    </dgm:pt>
    <dgm:pt modelId="{E4A99842-9B9B-2B46-8485-FCBF0F41250F}">
      <dgm:prSet phldrT="[Text]"/>
      <dgm:spPr/>
      <dgm:t>
        <a:bodyPr/>
        <a:lstStyle/>
        <a:p>
          <a:r>
            <a:rPr lang="en-US" dirty="0" smtClean="0"/>
            <a:t>How hard/easy is it to collect?</a:t>
          </a:r>
          <a:endParaRPr lang="en-US" dirty="0"/>
        </a:p>
      </dgm:t>
    </dgm:pt>
    <dgm:pt modelId="{06DBE494-9B4F-A941-8350-3A194A55EEB4}" type="parTrans" cxnId="{3EFE4367-F85A-4F4B-B566-8D8AB097B96E}">
      <dgm:prSet/>
      <dgm:spPr/>
      <dgm:t>
        <a:bodyPr/>
        <a:lstStyle/>
        <a:p>
          <a:endParaRPr lang="en-US"/>
        </a:p>
      </dgm:t>
    </dgm:pt>
    <dgm:pt modelId="{03EB4A7A-2E79-FA4F-82C3-04A512317FB3}" type="sibTrans" cxnId="{3EFE4367-F85A-4F4B-B566-8D8AB097B96E}">
      <dgm:prSet/>
      <dgm:spPr/>
      <dgm:t>
        <a:bodyPr/>
        <a:lstStyle/>
        <a:p>
          <a:endParaRPr lang="en-US"/>
        </a:p>
      </dgm:t>
    </dgm:pt>
    <dgm:pt modelId="{A4AFF6F9-A417-A941-BFE3-ADE813910EFB}">
      <dgm:prSet phldrT="[Text]"/>
      <dgm:spPr/>
      <dgm:t>
        <a:bodyPr/>
        <a:lstStyle/>
        <a:p>
          <a:r>
            <a:rPr lang="en-US" dirty="0" smtClean="0"/>
            <a:t>Clean Data</a:t>
          </a:r>
          <a:endParaRPr lang="en-US" dirty="0"/>
        </a:p>
      </dgm:t>
    </dgm:pt>
    <dgm:pt modelId="{5BEC0F89-EAFA-2F44-9A41-7BDA98F6495D}" type="parTrans" cxnId="{1C9C4B66-D5D2-5A4A-A9E6-0A9C2AC7F7D0}">
      <dgm:prSet/>
      <dgm:spPr/>
      <dgm:t>
        <a:bodyPr/>
        <a:lstStyle/>
        <a:p>
          <a:endParaRPr lang="en-US"/>
        </a:p>
      </dgm:t>
    </dgm:pt>
    <dgm:pt modelId="{DD36B169-AE56-0B4E-ABDB-E9EF6B07EF10}" type="sibTrans" cxnId="{1C9C4B66-D5D2-5A4A-A9E6-0A9C2AC7F7D0}">
      <dgm:prSet/>
      <dgm:spPr/>
      <dgm:t>
        <a:bodyPr/>
        <a:lstStyle/>
        <a:p>
          <a:endParaRPr lang="en-US"/>
        </a:p>
      </dgm:t>
    </dgm:pt>
    <dgm:pt modelId="{61377071-7ED6-E34A-98C6-091717535A26}">
      <dgm:prSet phldrT="[Text]"/>
      <dgm:spPr/>
      <dgm:t>
        <a:bodyPr/>
        <a:lstStyle/>
        <a:p>
          <a:r>
            <a:rPr lang="en-US" dirty="0" smtClean="0"/>
            <a:t>What flaws exist in the data?</a:t>
          </a:r>
          <a:endParaRPr lang="en-US" dirty="0"/>
        </a:p>
      </dgm:t>
    </dgm:pt>
    <dgm:pt modelId="{E2C4EA14-114F-A948-8692-7DDFA861877D}" type="parTrans" cxnId="{8B9E4FA1-AD39-E740-93F5-FF6BE8EDE4BF}">
      <dgm:prSet/>
      <dgm:spPr/>
      <dgm:t>
        <a:bodyPr/>
        <a:lstStyle/>
        <a:p>
          <a:endParaRPr lang="en-US"/>
        </a:p>
      </dgm:t>
    </dgm:pt>
    <dgm:pt modelId="{932A951E-CD3A-6347-9019-72DACF0B3282}" type="sibTrans" cxnId="{8B9E4FA1-AD39-E740-93F5-FF6BE8EDE4BF}">
      <dgm:prSet/>
      <dgm:spPr/>
      <dgm:t>
        <a:bodyPr/>
        <a:lstStyle/>
        <a:p>
          <a:endParaRPr lang="en-US"/>
        </a:p>
      </dgm:t>
    </dgm:pt>
    <dgm:pt modelId="{96702345-DFDA-1647-80B6-40E3058240A8}">
      <dgm:prSet phldrT="[Text]"/>
      <dgm:spPr/>
      <dgm:t>
        <a:bodyPr/>
        <a:lstStyle/>
        <a:p>
          <a:r>
            <a:rPr lang="en-US" dirty="0" smtClean="0"/>
            <a:t>How do we address them?</a:t>
          </a:r>
          <a:endParaRPr lang="en-US" dirty="0"/>
        </a:p>
      </dgm:t>
    </dgm:pt>
    <dgm:pt modelId="{97DDA595-433D-CF43-9557-4D628F6ED951}" type="parTrans" cxnId="{EB0102EE-31E4-E84A-A274-98589CF3DCC0}">
      <dgm:prSet/>
      <dgm:spPr/>
      <dgm:t>
        <a:bodyPr/>
        <a:lstStyle/>
        <a:p>
          <a:endParaRPr lang="en-US"/>
        </a:p>
      </dgm:t>
    </dgm:pt>
    <dgm:pt modelId="{53296058-BB7F-CD42-A789-C1410FCCFFD3}" type="sibTrans" cxnId="{EB0102EE-31E4-E84A-A274-98589CF3DCC0}">
      <dgm:prSet/>
      <dgm:spPr/>
      <dgm:t>
        <a:bodyPr/>
        <a:lstStyle/>
        <a:p>
          <a:endParaRPr lang="en-US"/>
        </a:p>
      </dgm:t>
    </dgm:pt>
    <dgm:pt modelId="{543FA186-8297-E14F-921E-FC450F990E3D}">
      <dgm:prSet phldrT="[Text]"/>
      <dgm:spPr/>
      <dgm:t>
        <a:bodyPr/>
        <a:lstStyle/>
        <a:p>
          <a:r>
            <a:rPr lang="en-US" dirty="0" smtClean="0"/>
            <a:t>Is it answerable?</a:t>
          </a:r>
          <a:endParaRPr lang="en-US" dirty="0"/>
        </a:p>
      </dgm:t>
    </dgm:pt>
    <dgm:pt modelId="{23D9431F-A102-5245-9275-5A30E6CBEC50}" type="parTrans" cxnId="{33B24D4A-4F96-F848-A29F-E80E446EB663}">
      <dgm:prSet/>
      <dgm:spPr/>
      <dgm:t>
        <a:bodyPr/>
        <a:lstStyle/>
        <a:p>
          <a:endParaRPr lang="en-US"/>
        </a:p>
      </dgm:t>
    </dgm:pt>
    <dgm:pt modelId="{213AC036-96C0-C044-85C9-6D97648B9986}" type="sibTrans" cxnId="{33B24D4A-4F96-F848-A29F-E80E446EB663}">
      <dgm:prSet/>
      <dgm:spPr/>
      <dgm:t>
        <a:bodyPr/>
        <a:lstStyle/>
        <a:p>
          <a:endParaRPr lang="en-US"/>
        </a:p>
      </dgm:t>
    </dgm:pt>
    <dgm:pt modelId="{535F9186-0A73-224A-9E08-894391CF2688}">
      <dgm:prSet phldrT="[Text]"/>
      <dgm:spPr/>
      <dgm:t>
        <a:bodyPr/>
        <a:lstStyle/>
        <a:p>
          <a:r>
            <a:rPr lang="en-US" dirty="0" smtClean="0"/>
            <a:t>Explore Data</a:t>
          </a:r>
          <a:endParaRPr lang="en-US" dirty="0"/>
        </a:p>
      </dgm:t>
    </dgm:pt>
    <dgm:pt modelId="{D02C344E-08DE-544A-AA08-F134DDCC9689}" type="parTrans" cxnId="{694D70AB-7169-8C4B-BC65-2195EC292A5B}">
      <dgm:prSet/>
      <dgm:spPr/>
      <dgm:t>
        <a:bodyPr/>
        <a:lstStyle/>
        <a:p>
          <a:endParaRPr lang="en-US"/>
        </a:p>
      </dgm:t>
    </dgm:pt>
    <dgm:pt modelId="{9B9D8594-1AC0-A941-BC04-F6341B2AA92A}" type="sibTrans" cxnId="{694D70AB-7169-8C4B-BC65-2195EC292A5B}">
      <dgm:prSet/>
      <dgm:spPr/>
      <dgm:t>
        <a:bodyPr/>
        <a:lstStyle/>
        <a:p>
          <a:endParaRPr lang="en-US"/>
        </a:p>
      </dgm:t>
    </dgm:pt>
    <dgm:pt modelId="{038EB10A-644E-DB4E-8CAA-4709A510BA58}">
      <dgm:prSet phldrT="[Text]"/>
      <dgm:spPr/>
      <dgm:t>
        <a:bodyPr/>
        <a:lstStyle/>
        <a:p>
          <a:r>
            <a:rPr lang="en-US" dirty="0" smtClean="0"/>
            <a:t>Intuition</a:t>
          </a:r>
          <a:endParaRPr lang="en-US" dirty="0"/>
        </a:p>
      </dgm:t>
    </dgm:pt>
    <dgm:pt modelId="{754CB3E8-63E3-4046-B166-36A1523B403A}" type="parTrans" cxnId="{1D920F8F-CDE7-3840-B5E7-DDFAC23DB580}">
      <dgm:prSet/>
      <dgm:spPr/>
      <dgm:t>
        <a:bodyPr/>
        <a:lstStyle/>
        <a:p>
          <a:endParaRPr lang="en-US"/>
        </a:p>
      </dgm:t>
    </dgm:pt>
    <dgm:pt modelId="{B1A6AA75-6512-FC47-90B7-043776E75AC9}" type="sibTrans" cxnId="{1D920F8F-CDE7-3840-B5E7-DDFAC23DB580}">
      <dgm:prSet/>
      <dgm:spPr/>
      <dgm:t>
        <a:bodyPr/>
        <a:lstStyle/>
        <a:p>
          <a:endParaRPr lang="en-US"/>
        </a:p>
      </dgm:t>
    </dgm:pt>
    <dgm:pt modelId="{B45DD5DC-97C3-DE45-8192-C0175C7EC9DE}">
      <dgm:prSet phldrT="[Text]"/>
      <dgm:spPr/>
      <dgm:t>
        <a:bodyPr/>
        <a:lstStyle/>
        <a:p>
          <a:r>
            <a:rPr lang="en-US" dirty="0" smtClean="0"/>
            <a:t>Use data</a:t>
          </a:r>
          <a:endParaRPr lang="en-US" dirty="0"/>
        </a:p>
      </dgm:t>
    </dgm:pt>
    <dgm:pt modelId="{BD26DE9C-68B0-C140-86A2-E66982C56161}" type="parTrans" cxnId="{7C7EC49C-3371-1A45-ACE6-332F518CE82A}">
      <dgm:prSet/>
      <dgm:spPr/>
      <dgm:t>
        <a:bodyPr/>
        <a:lstStyle/>
        <a:p>
          <a:endParaRPr lang="en-US"/>
        </a:p>
      </dgm:t>
    </dgm:pt>
    <dgm:pt modelId="{3F018087-99EC-0E44-90C1-F60D3D775776}" type="sibTrans" cxnId="{7C7EC49C-3371-1A45-ACE6-332F518CE82A}">
      <dgm:prSet/>
      <dgm:spPr/>
      <dgm:t>
        <a:bodyPr/>
        <a:lstStyle/>
        <a:p>
          <a:endParaRPr lang="en-US"/>
        </a:p>
      </dgm:t>
    </dgm:pt>
    <dgm:pt modelId="{86EF93F1-022E-7B4B-991F-7530BF2240D4}">
      <dgm:prSet phldrT="[Text]"/>
      <dgm:spPr/>
      <dgm:t>
        <a:bodyPr/>
        <a:lstStyle/>
        <a:p>
          <a:r>
            <a:rPr lang="en-US" dirty="0" smtClean="0"/>
            <a:t>Communicate/Predict/…</a:t>
          </a:r>
          <a:endParaRPr lang="en-US" dirty="0"/>
        </a:p>
      </dgm:t>
    </dgm:pt>
    <dgm:pt modelId="{92C779C5-3AE7-F549-9B26-A9C463EC83BB}" type="parTrans" cxnId="{D2613003-AF43-9949-A484-B82C78F1382D}">
      <dgm:prSet/>
      <dgm:spPr/>
      <dgm:t>
        <a:bodyPr/>
        <a:lstStyle/>
        <a:p>
          <a:endParaRPr lang="en-US"/>
        </a:p>
      </dgm:t>
    </dgm:pt>
    <dgm:pt modelId="{F0F5B36E-8DD1-9A47-AFDE-CCD638AEEF2A}" type="sibTrans" cxnId="{D2613003-AF43-9949-A484-B82C78F1382D}">
      <dgm:prSet/>
      <dgm:spPr/>
      <dgm:t>
        <a:bodyPr/>
        <a:lstStyle/>
        <a:p>
          <a:endParaRPr lang="en-US"/>
        </a:p>
      </dgm:t>
    </dgm:pt>
    <dgm:pt modelId="{275BFCF4-E366-6B4B-95D9-209532FA77C3}">
      <dgm:prSet phldrT="[Text]"/>
      <dgm:spPr/>
      <dgm:t>
        <a:bodyPr/>
        <a:lstStyle/>
        <a:p>
          <a:r>
            <a:rPr lang="en-US" dirty="0" smtClean="0"/>
            <a:t>Stats/Graphs/ML</a:t>
          </a:r>
          <a:endParaRPr lang="en-US" dirty="0"/>
        </a:p>
      </dgm:t>
    </dgm:pt>
    <dgm:pt modelId="{ABA5C54E-9B3E-F94E-88F3-D2044A15C2A8}" type="parTrans" cxnId="{6D920115-61C7-2E46-9F83-1B92C718CF5B}">
      <dgm:prSet/>
      <dgm:spPr/>
      <dgm:t>
        <a:bodyPr/>
        <a:lstStyle/>
        <a:p>
          <a:endParaRPr lang="en-US"/>
        </a:p>
      </dgm:t>
    </dgm:pt>
    <dgm:pt modelId="{EE8BC570-AC8C-B443-973C-F1B93BA6F35B}" type="sibTrans" cxnId="{6D920115-61C7-2E46-9F83-1B92C718CF5B}">
      <dgm:prSet/>
      <dgm:spPr/>
      <dgm:t>
        <a:bodyPr/>
        <a:lstStyle/>
        <a:p>
          <a:endParaRPr lang="en-US"/>
        </a:p>
      </dgm:t>
    </dgm:pt>
    <dgm:pt modelId="{0844B4D1-CA7F-174A-BDCD-E27A09268ECD}">
      <dgm:prSet phldrT="[Text]"/>
      <dgm:spPr/>
      <dgm:t>
        <a:bodyPr/>
        <a:lstStyle/>
        <a:p>
          <a:r>
            <a:rPr lang="en-US" dirty="0" smtClean="0"/>
            <a:t>Report on Findings</a:t>
          </a:r>
          <a:endParaRPr lang="en-US" dirty="0"/>
        </a:p>
      </dgm:t>
    </dgm:pt>
    <dgm:pt modelId="{862EA118-D336-BC4D-9177-0F5C59C37FC9}" type="parTrans" cxnId="{35178D96-BA69-7147-971A-17B8488E88A9}">
      <dgm:prSet/>
      <dgm:spPr/>
      <dgm:t>
        <a:bodyPr/>
        <a:lstStyle/>
        <a:p>
          <a:endParaRPr lang="en-US"/>
        </a:p>
      </dgm:t>
    </dgm:pt>
    <dgm:pt modelId="{3726A29E-087D-1B4C-A622-5D0EA54617DD}" type="sibTrans" cxnId="{35178D96-BA69-7147-971A-17B8488E88A9}">
      <dgm:prSet/>
      <dgm:spPr/>
      <dgm:t>
        <a:bodyPr/>
        <a:lstStyle/>
        <a:p>
          <a:endParaRPr lang="en-US"/>
        </a:p>
      </dgm:t>
    </dgm:pt>
    <dgm:pt modelId="{7F8F23FC-F442-FB4A-AB06-B873A179219A}">
      <dgm:prSet phldrT="[Text]"/>
      <dgm:spPr/>
      <dgm:t>
        <a:bodyPr/>
        <a:lstStyle/>
        <a:p>
          <a:r>
            <a:rPr lang="en-US" smtClean="0"/>
            <a:t>Visualize</a:t>
          </a:r>
          <a:endParaRPr lang="en-US" dirty="0"/>
        </a:p>
      </dgm:t>
    </dgm:pt>
    <dgm:pt modelId="{4742E219-8D12-854C-AE44-9BA4E661164E}" type="parTrans" cxnId="{E0B87EC6-40DB-974D-90DE-BA88B58144D0}">
      <dgm:prSet/>
      <dgm:spPr/>
      <dgm:t>
        <a:bodyPr/>
        <a:lstStyle/>
        <a:p>
          <a:endParaRPr lang="en-US"/>
        </a:p>
      </dgm:t>
    </dgm:pt>
    <dgm:pt modelId="{68F4ADC8-32D0-5740-8836-A5386CB28FF8}" type="sibTrans" cxnId="{E0B87EC6-40DB-974D-90DE-BA88B58144D0}">
      <dgm:prSet/>
      <dgm:spPr/>
      <dgm:t>
        <a:bodyPr/>
        <a:lstStyle/>
        <a:p>
          <a:endParaRPr lang="en-US"/>
        </a:p>
      </dgm:t>
    </dgm:pt>
    <dgm:pt modelId="{6449CC79-290B-2C4C-8CA9-111520A902CC}" type="pres">
      <dgm:prSet presAssocID="{F66F3F0A-1C15-E74A-9ED8-1C7F6C51F1E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21CF70D-0449-C146-98C2-8438753DD60E}" type="pres">
      <dgm:prSet presAssocID="{F66F3F0A-1C15-E74A-9ED8-1C7F6C51F1E3}" presName="tSp" presStyleCnt="0"/>
      <dgm:spPr/>
    </dgm:pt>
    <dgm:pt modelId="{C9061972-420F-F645-B6FA-E3EF5FD0FD28}" type="pres">
      <dgm:prSet presAssocID="{F66F3F0A-1C15-E74A-9ED8-1C7F6C51F1E3}" presName="bSp" presStyleCnt="0"/>
      <dgm:spPr/>
    </dgm:pt>
    <dgm:pt modelId="{56B69327-2698-7043-9660-10512895DAC9}" type="pres">
      <dgm:prSet presAssocID="{F66F3F0A-1C15-E74A-9ED8-1C7F6C51F1E3}" presName="process" presStyleCnt="0"/>
      <dgm:spPr/>
    </dgm:pt>
    <dgm:pt modelId="{1EA13405-CC13-CC4E-9C2D-3CF3E5B9EDAF}" type="pres">
      <dgm:prSet presAssocID="{B62CC6D2-B98E-B54F-BB66-3C8F5723C55B}" presName="composite1" presStyleCnt="0"/>
      <dgm:spPr/>
    </dgm:pt>
    <dgm:pt modelId="{E1C2033E-F292-8B44-AC82-901E0AF85150}" type="pres">
      <dgm:prSet presAssocID="{B62CC6D2-B98E-B54F-BB66-3C8F5723C55B}" presName="dummyNode1" presStyleLbl="node1" presStyleIdx="0" presStyleCnt="5"/>
      <dgm:spPr/>
    </dgm:pt>
    <dgm:pt modelId="{5E1494A8-77FB-CC45-AD26-121A0E33EB57}" type="pres">
      <dgm:prSet presAssocID="{B62CC6D2-B98E-B54F-BB66-3C8F5723C55B}" presName="childNode1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272368-4EBF-7B4A-9965-9A6EF6E6DE86}" type="pres">
      <dgm:prSet presAssocID="{B62CC6D2-B98E-B54F-BB66-3C8F5723C55B}" presName="childNode1tx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846BB1-C877-DA42-B78C-85598899D6F0}" type="pres">
      <dgm:prSet presAssocID="{B62CC6D2-B98E-B54F-BB66-3C8F5723C55B}" presName="parentNode1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6D5B83-7867-4D4F-89F2-ADF34CF8CF8A}" type="pres">
      <dgm:prSet presAssocID="{B62CC6D2-B98E-B54F-BB66-3C8F5723C55B}" presName="connSite1" presStyleCnt="0"/>
      <dgm:spPr/>
    </dgm:pt>
    <dgm:pt modelId="{C34A02AC-E43B-E64A-98B7-D7F0F68A5B18}" type="pres">
      <dgm:prSet presAssocID="{5409A5A3-5DD3-8746-8672-D50EA6887A73}" presName="Name9" presStyleLbl="sibTrans2D1" presStyleIdx="0" presStyleCnt="4"/>
      <dgm:spPr/>
      <dgm:t>
        <a:bodyPr/>
        <a:lstStyle/>
        <a:p>
          <a:endParaRPr lang="en-US"/>
        </a:p>
      </dgm:t>
    </dgm:pt>
    <dgm:pt modelId="{4A4558D9-3FD3-ED46-95DE-08209FB6637F}" type="pres">
      <dgm:prSet presAssocID="{772A7CAF-F731-154C-9D08-04404389A7FA}" presName="composite2" presStyleCnt="0"/>
      <dgm:spPr/>
    </dgm:pt>
    <dgm:pt modelId="{EC1269B5-1B55-6C4D-BF17-66F0155C1BCA}" type="pres">
      <dgm:prSet presAssocID="{772A7CAF-F731-154C-9D08-04404389A7FA}" presName="dummyNode2" presStyleLbl="node1" presStyleIdx="0" presStyleCnt="5"/>
      <dgm:spPr/>
    </dgm:pt>
    <dgm:pt modelId="{36141795-4C13-D945-B456-B45C0C6D7F95}" type="pres">
      <dgm:prSet presAssocID="{772A7CAF-F731-154C-9D08-04404389A7FA}" presName="childNode2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C8407A-3087-9F42-A7EC-F81A6FC9F406}" type="pres">
      <dgm:prSet presAssocID="{772A7CAF-F731-154C-9D08-04404389A7FA}" presName="childNode2tx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3E1A4D-C856-494C-9310-79D28A7B3343}" type="pres">
      <dgm:prSet presAssocID="{772A7CAF-F731-154C-9D08-04404389A7FA}" presName="parentNode2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36B297-C5C5-5949-9914-7E911C597C9D}" type="pres">
      <dgm:prSet presAssocID="{772A7CAF-F731-154C-9D08-04404389A7FA}" presName="connSite2" presStyleCnt="0"/>
      <dgm:spPr/>
    </dgm:pt>
    <dgm:pt modelId="{B4D2EF6E-4EBE-AF40-9923-764B9DA51EAC}" type="pres">
      <dgm:prSet presAssocID="{CDCF1663-307D-0547-98CD-B8C3B9F1B8D4}" presName="Name18" presStyleLbl="sibTrans2D1" presStyleIdx="1" presStyleCnt="4"/>
      <dgm:spPr/>
      <dgm:t>
        <a:bodyPr/>
        <a:lstStyle/>
        <a:p>
          <a:endParaRPr lang="en-US"/>
        </a:p>
      </dgm:t>
    </dgm:pt>
    <dgm:pt modelId="{810CAA4B-FF78-574A-B030-B748D6FC346C}" type="pres">
      <dgm:prSet presAssocID="{A4AFF6F9-A417-A941-BFE3-ADE813910EFB}" presName="composite1" presStyleCnt="0"/>
      <dgm:spPr/>
    </dgm:pt>
    <dgm:pt modelId="{82B6BBA4-3902-3541-9766-9B7AC1700637}" type="pres">
      <dgm:prSet presAssocID="{A4AFF6F9-A417-A941-BFE3-ADE813910EFB}" presName="dummyNode1" presStyleLbl="node1" presStyleIdx="1" presStyleCnt="5"/>
      <dgm:spPr/>
    </dgm:pt>
    <dgm:pt modelId="{5886DE9C-0FE9-8645-B5F4-7A2FAC18D667}" type="pres">
      <dgm:prSet presAssocID="{A4AFF6F9-A417-A941-BFE3-ADE813910EFB}" presName="childNode1" presStyleLbl="b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8F176D-0288-3944-93DE-3C789EA55E35}" type="pres">
      <dgm:prSet presAssocID="{A4AFF6F9-A417-A941-BFE3-ADE813910EFB}" presName="childNode1tx" presStyleLbl="b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E7FABF-9336-9C40-96DB-B62B61DD4613}" type="pres">
      <dgm:prSet presAssocID="{A4AFF6F9-A417-A941-BFE3-ADE813910EFB}" presName="parentNode1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921006-062B-D04B-8061-CB7171C8FB23}" type="pres">
      <dgm:prSet presAssocID="{A4AFF6F9-A417-A941-BFE3-ADE813910EFB}" presName="connSite1" presStyleCnt="0"/>
      <dgm:spPr/>
    </dgm:pt>
    <dgm:pt modelId="{07E37B07-0AE0-8C49-8179-53C97508ED67}" type="pres">
      <dgm:prSet presAssocID="{DD36B169-AE56-0B4E-ABDB-E9EF6B07EF10}" presName="Name9" presStyleLbl="sibTrans2D1" presStyleIdx="2" presStyleCnt="4"/>
      <dgm:spPr/>
      <dgm:t>
        <a:bodyPr/>
        <a:lstStyle/>
        <a:p>
          <a:endParaRPr lang="en-US"/>
        </a:p>
      </dgm:t>
    </dgm:pt>
    <dgm:pt modelId="{89C609CB-DB52-9140-9A83-E83B0C63256E}" type="pres">
      <dgm:prSet presAssocID="{535F9186-0A73-224A-9E08-894391CF2688}" presName="composite2" presStyleCnt="0"/>
      <dgm:spPr/>
    </dgm:pt>
    <dgm:pt modelId="{DA87C07A-8414-4B40-B693-21907C362F41}" type="pres">
      <dgm:prSet presAssocID="{535F9186-0A73-224A-9E08-894391CF2688}" presName="dummyNode2" presStyleLbl="node1" presStyleIdx="2" presStyleCnt="5"/>
      <dgm:spPr/>
    </dgm:pt>
    <dgm:pt modelId="{B0DDEC13-ACE4-4742-AF15-9777191C54CE}" type="pres">
      <dgm:prSet presAssocID="{535F9186-0A73-224A-9E08-894391CF2688}" presName="childNode2" presStyleLbl="b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7FC684-C526-084E-899D-267C4BEFD848}" type="pres">
      <dgm:prSet presAssocID="{535F9186-0A73-224A-9E08-894391CF2688}" presName="childNode2tx" presStyleLbl="b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1E70B4-4CE0-EC49-99DE-1D5C9F9F9D7C}" type="pres">
      <dgm:prSet presAssocID="{535F9186-0A73-224A-9E08-894391CF2688}" presName="parentNode2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F525B9-4FC2-8A45-885E-506324430CE6}" type="pres">
      <dgm:prSet presAssocID="{535F9186-0A73-224A-9E08-894391CF2688}" presName="connSite2" presStyleCnt="0"/>
      <dgm:spPr/>
    </dgm:pt>
    <dgm:pt modelId="{1924B303-8A8F-D04A-9B5A-F833EB6F6268}" type="pres">
      <dgm:prSet presAssocID="{9B9D8594-1AC0-A941-BC04-F6341B2AA92A}" presName="Name18" presStyleLbl="sibTrans2D1" presStyleIdx="3" presStyleCnt="4"/>
      <dgm:spPr/>
      <dgm:t>
        <a:bodyPr/>
        <a:lstStyle/>
        <a:p>
          <a:endParaRPr lang="en-US"/>
        </a:p>
      </dgm:t>
    </dgm:pt>
    <dgm:pt modelId="{080E139D-8A22-1E4D-9EAC-669F10EF0CFC}" type="pres">
      <dgm:prSet presAssocID="{B45DD5DC-97C3-DE45-8192-C0175C7EC9DE}" presName="composite1" presStyleCnt="0"/>
      <dgm:spPr/>
    </dgm:pt>
    <dgm:pt modelId="{0FDC13F9-A5ED-7E49-A88B-BDBC1340BE81}" type="pres">
      <dgm:prSet presAssocID="{B45DD5DC-97C3-DE45-8192-C0175C7EC9DE}" presName="dummyNode1" presStyleLbl="node1" presStyleIdx="3" presStyleCnt="5"/>
      <dgm:spPr/>
    </dgm:pt>
    <dgm:pt modelId="{EC4E25C6-C3D7-4B4B-8BC5-92A960D631E0}" type="pres">
      <dgm:prSet presAssocID="{B45DD5DC-97C3-DE45-8192-C0175C7EC9DE}" presName="childNode1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263D70-AF5F-4F48-A0C6-145BE4674821}" type="pres">
      <dgm:prSet presAssocID="{B45DD5DC-97C3-DE45-8192-C0175C7EC9DE}" presName="childNode1tx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6505CF-267F-3E45-B6F3-BA7036ABB4F7}" type="pres">
      <dgm:prSet presAssocID="{B45DD5DC-97C3-DE45-8192-C0175C7EC9DE}" presName="parentNode1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3900E5-6697-DA46-8463-122A3A134EC6}" type="pres">
      <dgm:prSet presAssocID="{B45DD5DC-97C3-DE45-8192-C0175C7EC9DE}" presName="connSite1" presStyleCnt="0"/>
      <dgm:spPr/>
    </dgm:pt>
  </dgm:ptLst>
  <dgm:cxnLst>
    <dgm:cxn modelId="{42DAC32E-3020-A04F-8311-94720F6E6045}" type="presOf" srcId="{86EF93F1-022E-7B4B-991F-7530BF2240D4}" destId="{54263D70-AF5F-4F48-A0C6-145BE4674821}" srcOrd="1" destOrd="0" presId="urn:microsoft.com/office/officeart/2005/8/layout/hProcess4"/>
    <dgm:cxn modelId="{64665217-5DBE-2C48-AF39-B8A20C751C2E}" type="presOf" srcId="{543FA186-8297-E14F-921E-FC450F990E3D}" destId="{5E1494A8-77FB-CC45-AD26-121A0E33EB57}" srcOrd="0" destOrd="1" presId="urn:microsoft.com/office/officeart/2005/8/layout/hProcess4"/>
    <dgm:cxn modelId="{1D920F8F-CDE7-3840-B5E7-DDFAC23DB580}" srcId="{535F9186-0A73-224A-9E08-894391CF2688}" destId="{038EB10A-644E-DB4E-8CAA-4709A510BA58}" srcOrd="0" destOrd="0" parTransId="{754CB3E8-63E3-4046-B166-36A1523B403A}" sibTransId="{B1A6AA75-6512-FC47-90B7-043776E75AC9}"/>
    <dgm:cxn modelId="{76FDA206-6304-C24B-BA13-76CBE5E9B7DA}" type="presOf" srcId="{B45DD5DC-97C3-DE45-8192-C0175C7EC9DE}" destId="{AF6505CF-267F-3E45-B6F3-BA7036ABB4F7}" srcOrd="0" destOrd="0" presId="urn:microsoft.com/office/officeart/2005/8/layout/hProcess4"/>
    <dgm:cxn modelId="{00E2DF51-6B61-364C-9096-C8DCF7D3A1BB}" type="presOf" srcId="{E4A99842-9B9B-2B46-8485-FCBF0F41250F}" destId="{36141795-4C13-D945-B456-B45C0C6D7F95}" srcOrd="0" destOrd="1" presId="urn:microsoft.com/office/officeart/2005/8/layout/hProcess4"/>
    <dgm:cxn modelId="{EB0102EE-31E4-E84A-A274-98589CF3DCC0}" srcId="{A4AFF6F9-A417-A941-BFE3-ADE813910EFB}" destId="{96702345-DFDA-1647-80B6-40E3058240A8}" srcOrd="1" destOrd="0" parTransId="{97DDA595-433D-CF43-9557-4D628F6ED951}" sibTransId="{53296058-BB7F-CD42-A789-C1410FCCFFD3}"/>
    <dgm:cxn modelId="{4637F1D9-56DA-F544-9054-C76FD21AFC82}" type="presOf" srcId="{B6E981B7-8FE4-A341-8258-106DC22CD1CE}" destId="{36141795-4C13-D945-B456-B45C0C6D7F95}" srcOrd="0" destOrd="0" presId="urn:microsoft.com/office/officeart/2005/8/layout/hProcess4"/>
    <dgm:cxn modelId="{694D70AB-7169-8C4B-BC65-2195EC292A5B}" srcId="{F66F3F0A-1C15-E74A-9ED8-1C7F6C51F1E3}" destId="{535F9186-0A73-224A-9E08-894391CF2688}" srcOrd="3" destOrd="0" parTransId="{D02C344E-08DE-544A-AA08-F134DDCC9689}" sibTransId="{9B9D8594-1AC0-A941-BC04-F6341B2AA92A}"/>
    <dgm:cxn modelId="{24DAC4A1-9383-224A-8670-3F38D52D362B}" type="presOf" srcId="{96702345-DFDA-1647-80B6-40E3058240A8}" destId="{5886DE9C-0FE9-8645-B5F4-7A2FAC18D667}" srcOrd="0" destOrd="1" presId="urn:microsoft.com/office/officeart/2005/8/layout/hProcess4"/>
    <dgm:cxn modelId="{03719B16-E6E0-A74D-8C03-D483487134E4}" type="presOf" srcId="{5409A5A3-5DD3-8746-8672-D50EA6887A73}" destId="{C34A02AC-E43B-E64A-98B7-D7F0F68A5B18}" srcOrd="0" destOrd="0" presId="urn:microsoft.com/office/officeart/2005/8/layout/hProcess4"/>
    <dgm:cxn modelId="{3EFE4367-F85A-4F4B-B566-8D8AB097B96E}" srcId="{772A7CAF-F731-154C-9D08-04404389A7FA}" destId="{E4A99842-9B9B-2B46-8485-FCBF0F41250F}" srcOrd="1" destOrd="0" parTransId="{06DBE494-9B4F-A941-8350-3A194A55EEB4}" sibTransId="{03EB4A7A-2E79-FA4F-82C3-04A512317FB3}"/>
    <dgm:cxn modelId="{56783913-8DBE-684E-8856-DE724D4EFF6B}" srcId="{F66F3F0A-1C15-E74A-9ED8-1C7F6C51F1E3}" destId="{B62CC6D2-B98E-B54F-BB66-3C8F5723C55B}" srcOrd="0" destOrd="0" parTransId="{14EE423B-2BB3-C246-89D8-AEA896771908}" sibTransId="{5409A5A3-5DD3-8746-8672-D50EA6887A73}"/>
    <dgm:cxn modelId="{03EA54F7-462E-B84A-9716-296CFA312AC4}" type="presOf" srcId="{0844B4D1-CA7F-174A-BDCD-E27A09268ECD}" destId="{54263D70-AF5F-4F48-A0C6-145BE4674821}" srcOrd="1" destOrd="1" presId="urn:microsoft.com/office/officeart/2005/8/layout/hProcess4"/>
    <dgm:cxn modelId="{5E0F2CD8-4278-6A41-8B5E-FBCB38306028}" type="presOf" srcId="{0844B4D1-CA7F-174A-BDCD-E27A09268ECD}" destId="{EC4E25C6-C3D7-4B4B-8BC5-92A960D631E0}" srcOrd="0" destOrd="1" presId="urn:microsoft.com/office/officeart/2005/8/layout/hProcess4"/>
    <dgm:cxn modelId="{40CADAEA-2E59-D443-8B3B-1C0080026226}" type="presOf" srcId="{61377071-7ED6-E34A-98C6-091717535A26}" destId="{198F176D-0288-3944-93DE-3C789EA55E35}" srcOrd="1" destOrd="0" presId="urn:microsoft.com/office/officeart/2005/8/layout/hProcess4"/>
    <dgm:cxn modelId="{5583AACD-3EF3-1346-9ADC-5781A3117D0A}" type="presOf" srcId="{F49B7C8A-B6E9-0C41-986A-7E2BBFCE2626}" destId="{5E1494A8-77FB-CC45-AD26-121A0E33EB57}" srcOrd="0" destOrd="0" presId="urn:microsoft.com/office/officeart/2005/8/layout/hProcess4"/>
    <dgm:cxn modelId="{6A13354A-4D70-4946-9B22-D8B1970A99CB}" type="presOf" srcId="{A4AFF6F9-A417-A941-BFE3-ADE813910EFB}" destId="{37E7FABF-9336-9C40-96DB-B62B61DD4613}" srcOrd="0" destOrd="0" presId="urn:microsoft.com/office/officeart/2005/8/layout/hProcess4"/>
    <dgm:cxn modelId="{803C1B66-9560-D040-9064-C745CCDF7C80}" type="presOf" srcId="{61377071-7ED6-E34A-98C6-091717535A26}" destId="{5886DE9C-0FE9-8645-B5F4-7A2FAC18D667}" srcOrd="0" destOrd="0" presId="urn:microsoft.com/office/officeart/2005/8/layout/hProcess4"/>
    <dgm:cxn modelId="{FB28972E-D37D-684B-A7C7-25D0FBED3A53}" type="presOf" srcId="{7F8F23FC-F442-FB4A-AB06-B873A179219A}" destId="{54263D70-AF5F-4F48-A0C6-145BE4674821}" srcOrd="1" destOrd="2" presId="urn:microsoft.com/office/officeart/2005/8/layout/hProcess4"/>
    <dgm:cxn modelId="{6D920115-61C7-2E46-9F83-1B92C718CF5B}" srcId="{535F9186-0A73-224A-9E08-894391CF2688}" destId="{275BFCF4-E366-6B4B-95D9-209532FA77C3}" srcOrd="1" destOrd="0" parTransId="{ABA5C54E-9B3E-F94E-88F3-D2044A15C2A8}" sibTransId="{EE8BC570-AC8C-B443-973C-F1B93BA6F35B}"/>
    <dgm:cxn modelId="{D2613003-AF43-9949-A484-B82C78F1382D}" srcId="{B45DD5DC-97C3-DE45-8192-C0175C7EC9DE}" destId="{86EF93F1-022E-7B4B-991F-7530BF2240D4}" srcOrd="0" destOrd="0" parTransId="{92C779C5-3AE7-F549-9B26-A9C463EC83BB}" sibTransId="{F0F5B36E-8DD1-9A47-AFDE-CCD638AEEF2A}"/>
    <dgm:cxn modelId="{48A5EEE6-900A-B345-B1EC-D6937C4C1341}" type="presOf" srcId="{535F9186-0A73-224A-9E08-894391CF2688}" destId="{961E70B4-4CE0-EC49-99DE-1D5C9F9F9D7C}" srcOrd="0" destOrd="0" presId="urn:microsoft.com/office/officeart/2005/8/layout/hProcess4"/>
    <dgm:cxn modelId="{963C9219-7A27-EE44-92E7-1352632AB855}" type="presOf" srcId="{E4A99842-9B9B-2B46-8485-FCBF0F41250F}" destId="{80C8407A-3087-9F42-A7EC-F81A6FC9F406}" srcOrd="1" destOrd="1" presId="urn:microsoft.com/office/officeart/2005/8/layout/hProcess4"/>
    <dgm:cxn modelId="{33B24D4A-4F96-F848-A29F-E80E446EB663}" srcId="{B62CC6D2-B98E-B54F-BB66-3C8F5723C55B}" destId="{543FA186-8297-E14F-921E-FC450F990E3D}" srcOrd="1" destOrd="0" parTransId="{23D9431F-A102-5245-9275-5A30E6CBEC50}" sibTransId="{213AC036-96C0-C044-85C9-6D97648B9986}"/>
    <dgm:cxn modelId="{22F55640-A053-7042-A909-7CDB0E5331FC}" type="presOf" srcId="{275BFCF4-E366-6B4B-95D9-209532FA77C3}" destId="{C57FC684-C526-084E-899D-267C4BEFD848}" srcOrd="1" destOrd="1" presId="urn:microsoft.com/office/officeart/2005/8/layout/hProcess4"/>
    <dgm:cxn modelId="{8B9E4FA1-AD39-E740-93F5-FF6BE8EDE4BF}" srcId="{A4AFF6F9-A417-A941-BFE3-ADE813910EFB}" destId="{61377071-7ED6-E34A-98C6-091717535A26}" srcOrd="0" destOrd="0" parTransId="{E2C4EA14-114F-A948-8692-7DDFA861877D}" sibTransId="{932A951E-CD3A-6347-9019-72DACF0B3282}"/>
    <dgm:cxn modelId="{A031F9E2-8543-BF44-8201-74938A26075F}" type="presOf" srcId="{275BFCF4-E366-6B4B-95D9-209532FA77C3}" destId="{B0DDEC13-ACE4-4742-AF15-9777191C54CE}" srcOrd="0" destOrd="1" presId="urn:microsoft.com/office/officeart/2005/8/layout/hProcess4"/>
    <dgm:cxn modelId="{EC9DE5EF-4A79-564C-AB77-1378056154DD}" type="presOf" srcId="{038EB10A-644E-DB4E-8CAA-4709A510BA58}" destId="{B0DDEC13-ACE4-4742-AF15-9777191C54CE}" srcOrd="0" destOrd="0" presId="urn:microsoft.com/office/officeart/2005/8/layout/hProcess4"/>
    <dgm:cxn modelId="{A4374658-F16D-6A47-AE4D-852135B04C4B}" type="presOf" srcId="{F66F3F0A-1C15-E74A-9ED8-1C7F6C51F1E3}" destId="{6449CC79-290B-2C4C-8CA9-111520A902CC}" srcOrd="0" destOrd="0" presId="urn:microsoft.com/office/officeart/2005/8/layout/hProcess4"/>
    <dgm:cxn modelId="{A643B471-566A-104B-90AF-0DBA78A3BFA0}" type="presOf" srcId="{86EF93F1-022E-7B4B-991F-7530BF2240D4}" destId="{EC4E25C6-C3D7-4B4B-8BC5-92A960D631E0}" srcOrd="0" destOrd="0" presId="urn:microsoft.com/office/officeart/2005/8/layout/hProcess4"/>
    <dgm:cxn modelId="{FEE64BC9-C8FC-A146-863D-06FAE4FF21A9}" srcId="{B62CC6D2-B98E-B54F-BB66-3C8F5723C55B}" destId="{F49B7C8A-B6E9-0C41-986A-7E2BBFCE2626}" srcOrd="0" destOrd="0" parTransId="{C60332B2-008D-FA45-BD91-DDC8B8AC5BEC}" sibTransId="{7C3ADDFE-F3E3-1B47-A608-9A4B4C543456}"/>
    <dgm:cxn modelId="{4246836E-7FF7-F745-B677-1B8A984973F2}" type="presOf" srcId="{DD36B169-AE56-0B4E-ABDB-E9EF6B07EF10}" destId="{07E37B07-0AE0-8C49-8179-53C97508ED67}" srcOrd="0" destOrd="0" presId="urn:microsoft.com/office/officeart/2005/8/layout/hProcess4"/>
    <dgm:cxn modelId="{7C7EC49C-3371-1A45-ACE6-332F518CE82A}" srcId="{F66F3F0A-1C15-E74A-9ED8-1C7F6C51F1E3}" destId="{B45DD5DC-97C3-DE45-8192-C0175C7EC9DE}" srcOrd="4" destOrd="0" parTransId="{BD26DE9C-68B0-C140-86A2-E66982C56161}" sibTransId="{3F018087-99EC-0E44-90C1-F60D3D775776}"/>
    <dgm:cxn modelId="{901506C5-DA0E-0944-9C97-EB37C2BB16A5}" srcId="{F66F3F0A-1C15-E74A-9ED8-1C7F6C51F1E3}" destId="{772A7CAF-F731-154C-9D08-04404389A7FA}" srcOrd="1" destOrd="0" parTransId="{2DE477F5-F549-CE49-B225-6D9456D38E66}" sibTransId="{CDCF1663-307D-0547-98CD-B8C3B9F1B8D4}"/>
    <dgm:cxn modelId="{8F16BDD4-7E49-B149-8404-EEBD1407CC46}" type="presOf" srcId="{9B9D8594-1AC0-A941-BC04-F6341B2AA92A}" destId="{1924B303-8A8F-D04A-9B5A-F833EB6F6268}" srcOrd="0" destOrd="0" presId="urn:microsoft.com/office/officeart/2005/8/layout/hProcess4"/>
    <dgm:cxn modelId="{CA5990C3-7C72-1745-B395-7FCB8D50BB74}" srcId="{772A7CAF-F731-154C-9D08-04404389A7FA}" destId="{B6E981B7-8FE4-A341-8258-106DC22CD1CE}" srcOrd="0" destOrd="0" parTransId="{0D3401E0-C7CC-E24A-9FD0-FCDDD591AB22}" sibTransId="{9FC0FC7F-312E-E349-9169-35A361F0DA69}"/>
    <dgm:cxn modelId="{CBAE95E7-F8B0-3146-955C-75ABCABC4F62}" type="presOf" srcId="{96702345-DFDA-1647-80B6-40E3058240A8}" destId="{198F176D-0288-3944-93DE-3C789EA55E35}" srcOrd="1" destOrd="1" presId="urn:microsoft.com/office/officeart/2005/8/layout/hProcess4"/>
    <dgm:cxn modelId="{1C9C4B66-D5D2-5A4A-A9E6-0A9C2AC7F7D0}" srcId="{F66F3F0A-1C15-E74A-9ED8-1C7F6C51F1E3}" destId="{A4AFF6F9-A417-A941-BFE3-ADE813910EFB}" srcOrd="2" destOrd="0" parTransId="{5BEC0F89-EAFA-2F44-9A41-7BDA98F6495D}" sibTransId="{DD36B169-AE56-0B4E-ABDB-E9EF6B07EF10}"/>
    <dgm:cxn modelId="{35178D96-BA69-7147-971A-17B8488E88A9}" srcId="{B45DD5DC-97C3-DE45-8192-C0175C7EC9DE}" destId="{0844B4D1-CA7F-174A-BDCD-E27A09268ECD}" srcOrd="1" destOrd="0" parTransId="{862EA118-D336-BC4D-9177-0F5C59C37FC9}" sibTransId="{3726A29E-087D-1B4C-A622-5D0EA54617DD}"/>
    <dgm:cxn modelId="{5AF22400-FB0E-6D4A-ABF8-3390B5011DEC}" type="presOf" srcId="{CDCF1663-307D-0547-98CD-B8C3B9F1B8D4}" destId="{B4D2EF6E-4EBE-AF40-9923-764B9DA51EAC}" srcOrd="0" destOrd="0" presId="urn:microsoft.com/office/officeart/2005/8/layout/hProcess4"/>
    <dgm:cxn modelId="{30BB2E0A-4ABA-DE46-B10F-504FEA560B74}" type="presOf" srcId="{F49B7C8A-B6E9-0C41-986A-7E2BBFCE2626}" destId="{21272368-4EBF-7B4A-9965-9A6EF6E6DE86}" srcOrd="1" destOrd="0" presId="urn:microsoft.com/office/officeart/2005/8/layout/hProcess4"/>
    <dgm:cxn modelId="{DBDBCE30-2B84-5843-BDC0-66DD0375F18C}" type="presOf" srcId="{038EB10A-644E-DB4E-8CAA-4709A510BA58}" destId="{C57FC684-C526-084E-899D-267C4BEFD848}" srcOrd="1" destOrd="0" presId="urn:microsoft.com/office/officeart/2005/8/layout/hProcess4"/>
    <dgm:cxn modelId="{E0B87EC6-40DB-974D-90DE-BA88B58144D0}" srcId="{B45DD5DC-97C3-DE45-8192-C0175C7EC9DE}" destId="{7F8F23FC-F442-FB4A-AB06-B873A179219A}" srcOrd="2" destOrd="0" parTransId="{4742E219-8D12-854C-AE44-9BA4E661164E}" sibTransId="{68F4ADC8-32D0-5740-8836-A5386CB28FF8}"/>
    <dgm:cxn modelId="{F9EE6C95-C0D3-E249-8668-F5F884AF83FE}" type="presOf" srcId="{B6E981B7-8FE4-A341-8258-106DC22CD1CE}" destId="{80C8407A-3087-9F42-A7EC-F81A6FC9F406}" srcOrd="1" destOrd="0" presId="urn:microsoft.com/office/officeart/2005/8/layout/hProcess4"/>
    <dgm:cxn modelId="{91F3177B-7804-7D46-BFEB-29BD162593DA}" type="presOf" srcId="{543FA186-8297-E14F-921E-FC450F990E3D}" destId="{21272368-4EBF-7B4A-9965-9A6EF6E6DE86}" srcOrd="1" destOrd="1" presId="urn:microsoft.com/office/officeart/2005/8/layout/hProcess4"/>
    <dgm:cxn modelId="{7430DD14-27B1-5849-966F-8138B5B985D8}" type="presOf" srcId="{772A7CAF-F731-154C-9D08-04404389A7FA}" destId="{833E1A4D-C856-494C-9310-79D28A7B3343}" srcOrd="0" destOrd="0" presId="urn:microsoft.com/office/officeart/2005/8/layout/hProcess4"/>
    <dgm:cxn modelId="{BBEEB23A-01C9-2343-BD8F-0A3E3F20177A}" type="presOf" srcId="{7F8F23FC-F442-FB4A-AB06-B873A179219A}" destId="{EC4E25C6-C3D7-4B4B-8BC5-92A960D631E0}" srcOrd="0" destOrd="2" presId="urn:microsoft.com/office/officeart/2005/8/layout/hProcess4"/>
    <dgm:cxn modelId="{CCDBA924-8969-8041-8E49-510EE657043A}" type="presOf" srcId="{B62CC6D2-B98E-B54F-BB66-3C8F5723C55B}" destId="{76846BB1-C877-DA42-B78C-85598899D6F0}" srcOrd="0" destOrd="0" presId="urn:microsoft.com/office/officeart/2005/8/layout/hProcess4"/>
    <dgm:cxn modelId="{8458926B-81FE-3B4B-8CD5-268D8D4C714B}" type="presParOf" srcId="{6449CC79-290B-2C4C-8CA9-111520A902CC}" destId="{621CF70D-0449-C146-98C2-8438753DD60E}" srcOrd="0" destOrd="0" presId="urn:microsoft.com/office/officeart/2005/8/layout/hProcess4"/>
    <dgm:cxn modelId="{FF18BCB5-C3EC-D340-9CED-C5B725F33755}" type="presParOf" srcId="{6449CC79-290B-2C4C-8CA9-111520A902CC}" destId="{C9061972-420F-F645-B6FA-E3EF5FD0FD28}" srcOrd="1" destOrd="0" presId="urn:microsoft.com/office/officeart/2005/8/layout/hProcess4"/>
    <dgm:cxn modelId="{547B713F-9EDC-5043-91B9-22985E448CEA}" type="presParOf" srcId="{6449CC79-290B-2C4C-8CA9-111520A902CC}" destId="{56B69327-2698-7043-9660-10512895DAC9}" srcOrd="2" destOrd="0" presId="urn:microsoft.com/office/officeart/2005/8/layout/hProcess4"/>
    <dgm:cxn modelId="{EC147CFE-444E-5146-B009-449A8555CBBD}" type="presParOf" srcId="{56B69327-2698-7043-9660-10512895DAC9}" destId="{1EA13405-CC13-CC4E-9C2D-3CF3E5B9EDAF}" srcOrd="0" destOrd="0" presId="urn:microsoft.com/office/officeart/2005/8/layout/hProcess4"/>
    <dgm:cxn modelId="{23B250F3-27AF-3646-AD44-4EEF0E47A9E1}" type="presParOf" srcId="{1EA13405-CC13-CC4E-9C2D-3CF3E5B9EDAF}" destId="{E1C2033E-F292-8B44-AC82-901E0AF85150}" srcOrd="0" destOrd="0" presId="urn:microsoft.com/office/officeart/2005/8/layout/hProcess4"/>
    <dgm:cxn modelId="{5E4A9603-DA77-D848-9CBC-D4969000367B}" type="presParOf" srcId="{1EA13405-CC13-CC4E-9C2D-3CF3E5B9EDAF}" destId="{5E1494A8-77FB-CC45-AD26-121A0E33EB57}" srcOrd="1" destOrd="0" presId="urn:microsoft.com/office/officeart/2005/8/layout/hProcess4"/>
    <dgm:cxn modelId="{E369AF67-4A9C-DD44-AB7B-B37F745059C4}" type="presParOf" srcId="{1EA13405-CC13-CC4E-9C2D-3CF3E5B9EDAF}" destId="{21272368-4EBF-7B4A-9965-9A6EF6E6DE86}" srcOrd="2" destOrd="0" presId="urn:microsoft.com/office/officeart/2005/8/layout/hProcess4"/>
    <dgm:cxn modelId="{CBC77E22-3333-B74C-8C94-C60C3F090104}" type="presParOf" srcId="{1EA13405-CC13-CC4E-9C2D-3CF3E5B9EDAF}" destId="{76846BB1-C877-DA42-B78C-85598899D6F0}" srcOrd="3" destOrd="0" presId="urn:microsoft.com/office/officeart/2005/8/layout/hProcess4"/>
    <dgm:cxn modelId="{63A79D54-FD43-8945-AB93-2FF392CFBF5D}" type="presParOf" srcId="{1EA13405-CC13-CC4E-9C2D-3CF3E5B9EDAF}" destId="{466D5B83-7867-4D4F-89F2-ADF34CF8CF8A}" srcOrd="4" destOrd="0" presId="urn:microsoft.com/office/officeart/2005/8/layout/hProcess4"/>
    <dgm:cxn modelId="{425CBF57-83ED-0A4D-B7A9-2D9DB46F6811}" type="presParOf" srcId="{56B69327-2698-7043-9660-10512895DAC9}" destId="{C34A02AC-E43B-E64A-98B7-D7F0F68A5B18}" srcOrd="1" destOrd="0" presId="urn:microsoft.com/office/officeart/2005/8/layout/hProcess4"/>
    <dgm:cxn modelId="{9E070EC4-3F8D-AF4C-B40B-6B7D3677D8CD}" type="presParOf" srcId="{56B69327-2698-7043-9660-10512895DAC9}" destId="{4A4558D9-3FD3-ED46-95DE-08209FB6637F}" srcOrd="2" destOrd="0" presId="urn:microsoft.com/office/officeart/2005/8/layout/hProcess4"/>
    <dgm:cxn modelId="{66FFEF8C-1346-0A4E-933A-4F0A61164A77}" type="presParOf" srcId="{4A4558D9-3FD3-ED46-95DE-08209FB6637F}" destId="{EC1269B5-1B55-6C4D-BF17-66F0155C1BCA}" srcOrd="0" destOrd="0" presId="urn:microsoft.com/office/officeart/2005/8/layout/hProcess4"/>
    <dgm:cxn modelId="{625CDEF8-6DD7-7F49-ACEA-D910171A65BC}" type="presParOf" srcId="{4A4558D9-3FD3-ED46-95DE-08209FB6637F}" destId="{36141795-4C13-D945-B456-B45C0C6D7F95}" srcOrd="1" destOrd="0" presId="urn:microsoft.com/office/officeart/2005/8/layout/hProcess4"/>
    <dgm:cxn modelId="{2C025720-98BB-4D4B-A9DC-C3A1B80C2ED2}" type="presParOf" srcId="{4A4558D9-3FD3-ED46-95DE-08209FB6637F}" destId="{80C8407A-3087-9F42-A7EC-F81A6FC9F406}" srcOrd="2" destOrd="0" presId="urn:microsoft.com/office/officeart/2005/8/layout/hProcess4"/>
    <dgm:cxn modelId="{56868330-549F-A349-92D3-B0CC5CF45DD9}" type="presParOf" srcId="{4A4558D9-3FD3-ED46-95DE-08209FB6637F}" destId="{833E1A4D-C856-494C-9310-79D28A7B3343}" srcOrd="3" destOrd="0" presId="urn:microsoft.com/office/officeart/2005/8/layout/hProcess4"/>
    <dgm:cxn modelId="{31010424-15AA-3742-AC61-585353D1209B}" type="presParOf" srcId="{4A4558D9-3FD3-ED46-95DE-08209FB6637F}" destId="{3936B297-C5C5-5949-9914-7E911C597C9D}" srcOrd="4" destOrd="0" presId="urn:microsoft.com/office/officeart/2005/8/layout/hProcess4"/>
    <dgm:cxn modelId="{317FEC2D-D127-474D-86D1-2E80F8DF2BCB}" type="presParOf" srcId="{56B69327-2698-7043-9660-10512895DAC9}" destId="{B4D2EF6E-4EBE-AF40-9923-764B9DA51EAC}" srcOrd="3" destOrd="0" presId="urn:microsoft.com/office/officeart/2005/8/layout/hProcess4"/>
    <dgm:cxn modelId="{90BDE15B-0379-6342-B648-26A3E1940A3C}" type="presParOf" srcId="{56B69327-2698-7043-9660-10512895DAC9}" destId="{810CAA4B-FF78-574A-B030-B748D6FC346C}" srcOrd="4" destOrd="0" presId="urn:microsoft.com/office/officeart/2005/8/layout/hProcess4"/>
    <dgm:cxn modelId="{71BBB030-0F4C-DA44-9680-503EE6A3B131}" type="presParOf" srcId="{810CAA4B-FF78-574A-B030-B748D6FC346C}" destId="{82B6BBA4-3902-3541-9766-9B7AC1700637}" srcOrd="0" destOrd="0" presId="urn:microsoft.com/office/officeart/2005/8/layout/hProcess4"/>
    <dgm:cxn modelId="{2982FF3D-6813-4043-AE36-24DC72019FA8}" type="presParOf" srcId="{810CAA4B-FF78-574A-B030-B748D6FC346C}" destId="{5886DE9C-0FE9-8645-B5F4-7A2FAC18D667}" srcOrd="1" destOrd="0" presId="urn:microsoft.com/office/officeart/2005/8/layout/hProcess4"/>
    <dgm:cxn modelId="{4DBB87D8-3422-DA47-B5A0-D82CC5D36416}" type="presParOf" srcId="{810CAA4B-FF78-574A-B030-B748D6FC346C}" destId="{198F176D-0288-3944-93DE-3C789EA55E35}" srcOrd="2" destOrd="0" presId="urn:microsoft.com/office/officeart/2005/8/layout/hProcess4"/>
    <dgm:cxn modelId="{9FAD504A-83C0-6249-9176-9BFC20939459}" type="presParOf" srcId="{810CAA4B-FF78-574A-B030-B748D6FC346C}" destId="{37E7FABF-9336-9C40-96DB-B62B61DD4613}" srcOrd="3" destOrd="0" presId="urn:microsoft.com/office/officeart/2005/8/layout/hProcess4"/>
    <dgm:cxn modelId="{9408A313-5260-9A43-BE6A-D13ABA7F68A6}" type="presParOf" srcId="{810CAA4B-FF78-574A-B030-B748D6FC346C}" destId="{98921006-062B-D04B-8061-CB7171C8FB23}" srcOrd="4" destOrd="0" presId="urn:microsoft.com/office/officeart/2005/8/layout/hProcess4"/>
    <dgm:cxn modelId="{349179FC-07AB-2440-8468-6FA3B5EC465D}" type="presParOf" srcId="{56B69327-2698-7043-9660-10512895DAC9}" destId="{07E37B07-0AE0-8C49-8179-53C97508ED67}" srcOrd="5" destOrd="0" presId="urn:microsoft.com/office/officeart/2005/8/layout/hProcess4"/>
    <dgm:cxn modelId="{442C4765-D10E-A641-9387-2147C456F70E}" type="presParOf" srcId="{56B69327-2698-7043-9660-10512895DAC9}" destId="{89C609CB-DB52-9140-9A83-E83B0C63256E}" srcOrd="6" destOrd="0" presId="urn:microsoft.com/office/officeart/2005/8/layout/hProcess4"/>
    <dgm:cxn modelId="{A9C9B48C-952A-EB4C-BEAD-0D7A6E0E2A71}" type="presParOf" srcId="{89C609CB-DB52-9140-9A83-E83B0C63256E}" destId="{DA87C07A-8414-4B40-B693-21907C362F41}" srcOrd="0" destOrd="0" presId="urn:microsoft.com/office/officeart/2005/8/layout/hProcess4"/>
    <dgm:cxn modelId="{96512F37-65D1-8545-9A69-3C22B2D0FFB7}" type="presParOf" srcId="{89C609CB-DB52-9140-9A83-E83B0C63256E}" destId="{B0DDEC13-ACE4-4742-AF15-9777191C54CE}" srcOrd="1" destOrd="0" presId="urn:microsoft.com/office/officeart/2005/8/layout/hProcess4"/>
    <dgm:cxn modelId="{41D9565C-1E3B-2745-9290-8D3C9D7B6F12}" type="presParOf" srcId="{89C609CB-DB52-9140-9A83-E83B0C63256E}" destId="{C57FC684-C526-084E-899D-267C4BEFD848}" srcOrd="2" destOrd="0" presId="urn:microsoft.com/office/officeart/2005/8/layout/hProcess4"/>
    <dgm:cxn modelId="{421D3FAB-0CD7-9D4B-B013-515A83866B66}" type="presParOf" srcId="{89C609CB-DB52-9140-9A83-E83B0C63256E}" destId="{961E70B4-4CE0-EC49-99DE-1D5C9F9F9D7C}" srcOrd="3" destOrd="0" presId="urn:microsoft.com/office/officeart/2005/8/layout/hProcess4"/>
    <dgm:cxn modelId="{5E4CDBD2-C3C8-6A4D-89E3-82207C1DCC5A}" type="presParOf" srcId="{89C609CB-DB52-9140-9A83-E83B0C63256E}" destId="{E1F525B9-4FC2-8A45-885E-506324430CE6}" srcOrd="4" destOrd="0" presId="urn:microsoft.com/office/officeart/2005/8/layout/hProcess4"/>
    <dgm:cxn modelId="{6FEF9530-FC75-8141-AF31-EB8E9B4C8E01}" type="presParOf" srcId="{56B69327-2698-7043-9660-10512895DAC9}" destId="{1924B303-8A8F-D04A-9B5A-F833EB6F6268}" srcOrd="7" destOrd="0" presId="urn:microsoft.com/office/officeart/2005/8/layout/hProcess4"/>
    <dgm:cxn modelId="{5D17566D-642A-774A-9F77-2C1966B60006}" type="presParOf" srcId="{56B69327-2698-7043-9660-10512895DAC9}" destId="{080E139D-8A22-1E4D-9EAC-669F10EF0CFC}" srcOrd="8" destOrd="0" presId="urn:microsoft.com/office/officeart/2005/8/layout/hProcess4"/>
    <dgm:cxn modelId="{9DECFC8C-2F8D-E340-9CD0-2B18DF866865}" type="presParOf" srcId="{080E139D-8A22-1E4D-9EAC-669F10EF0CFC}" destId="{0FDC13F9-A5ED-7E49-A88B-BDBC1340BE81}" srcOrd="0" destOrd="0" presId="urn:microsoft.com/office/officeart/2005/8/layout/hProcess4"/>
    <dgm:cxn modelId="{7F5A9FA2-F6C7-B24D-9C5B-39492CBAFBE6}" type="presParOf" srcId="{080E139D-8A22-1E4D-9EAC-669F10EF0CFC}" destId="{EC4E25C6-C3D7-4B4B-8BC5-92A960D631E0}" srcOrd="1" destOrd="0" presId="urn:microsoft.com/office/officeart/2005/8/layout/hProcess4"/>
    <dgm:cxn modelId="{5F37E9ED-33FE-3649-8B71-1FE12ABB2C1D}" type="presParOf" srcId="{080E139D-8A22-1E4D-9EAC-669F10EF0CFC}" destId="{54263D70-AF5F-4F48-A0C6-145BE4674821}" srcOrd="2" destOrd="0" presId="urn:microsoft.com/office/officeart/2005/8/layout/hProcess4"/>
    <dgm:cxn modelId="{B64FDC28-DDFE-DD4E-914A-1D72A69F9FAF}" type="presParOf" srcId="{080E139D-8A22-1E4D-9EAC-669F10EF0CFC}" destId="{AF6505CF-267F-3E45-B6F3-BA7036ABB4F7}" srcOrd="3" destOrd="0" presId="urn:microsoft.com/office/officeart/2005/8/layout/hProcess4"/>
    <dgm:cxn modelId="{18D8767C-798A-BE48-A27C-B165D151C75C}" type="presParOf" srcId="{080E139D-8A22-1E4D-9EAC-669F10EF0CFC}" destId="{D83900E5-6697-DA46-8463-122A3A134EC6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66F3F0A-1C15-E74A-9ED8-1C7F6C51F1E3}" type="doc">
      <dgm:prSet loTypeId="urn:microsoft.com/office/officeart/2005/8/layout/hProcess4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2CC6D2-B98E-B54F-BB66-3C8F5723C55B}">
      <dgm:prSet phldrT="[Text]"/>
      <dgm:spPr/>
      <dgm:t>
        <a:bodyPr/>
        <a:lstStyle/>
        <a:p>
          <a:r>
            <a:rPr lang="en-US" dirty="0" smtClean="0"/>
            <a:t>Question</a:t>
          </a:r>
          <a:endParaRPr lang="en-US" dirty="0"/>
        </a:p>
      </dgm:t>
    </dgm:pt>
    <dgm:pt modelId="{14EE423B-2BB3-C246-89D8-AEA896771908}" type="parTrans" cxnId="{56783913-8DBE-684E-8856-DE724D4EFF6B}">
      <dgm:prSet/>
      <dgm:spPr/>
      <dgm:t>
        <a:bodyPr/>
        <a:lstStyle/>
        <a:p>
          <a:endParaRPr lang="en-US"/>
        </a:p>
      </dgm:t>
    </dgm:pt>
    <dgm:pt modelId="{5409A5A3-5DD3-8746-8672-D50EA6887A73}" type="sibTrans" cxnId="{56783913-8DBE-684E-8856-DE724D4EFF6B}">
      <dgm:prSet/>
      <dgm:spPr/>
      <dgm:t>
        <a:bodyPr/>
        <a:lstStyle/>
        <a:p>
          <a:endParaRPr lang="en-US"/>
        </a:p>
      </dgm:t>
    </dgm:pt>
    <dgm:pt modelId="{F49B7C8A-B6E9-0C41-986A-7E2BBFCE2626}">
      <dgm:prSet phldrT="[Text]"/>
      <dgm:spPr/>
      <dgm:t>
        <a:bodyPr/>
        <a:lstStyle/>
        <a:p>
          <a:r>
            <a:rPr lang="en-US" dirty="0" smtClean="0"/>
            <a:t>Is it the right question?</a:t>
          </a:r>
          <a:endParaRPr lang="en-US" dirty="0"/>
        </a:p>
      </dgm:t>
    </dgm:pt>
    <dgm:pt modelId="{C60332B2-008D-FA45-BD91-DDC8B8AC5BEC}" type="parTrans" cxnId="{FEE64BC9-C8FC-A146-863D-06FAE4FF21A9}">
      <dgm:prSet/>
      <dgm:spPr/>
      <dgm:t>
        <a:bodyPr/>
        <a:lstStyle/>
        <a:p>
          <a:endParaRPr lang="en-US"/>
        </a:p>
      </dgm:t>
    </dgm:pt>
    <dgm:pt modelId="{7C3ADDFE-F3E3-1B47-A608-9A4B4C543456}" type="sibTrans" cxnId="{FEE64BC9-C8FC-A146-863D-06FAE4FF21A9}">
      <dgm:prSet/>
      <dgm:spPr/>
      <dgm:t>
        <a:bodyPr/>
        <a:lstStyle/>
        <a:p>
          <a:endParaRPr lang="en-US"/>
        </a:p>
      </dgm:t>
    </dgm:pt>
    <dgm:pt modelId="{772A7CAF-F731-154C-9D08-04404389A7FA}">
      <dgm:prSet phldrT="[Text]"/>
      <dgm:spPr/>
      <dgm:t>
        <a:bodyPr/>
        <a:lstStyle/>
        <a:p>
          <a:r>
            <a:rPr lang="en-US" dirty="0" smtClean="0"/>
            <a:t>Collect Data </a:t>
          </a:r>
          <a:endParaRPr lang="en-US" dirty="0"/>
        </a:p>
      </dgm:t>
    </dgm:pt>
    <dgm:pt modelId="{2DE477F5-F549-CE49-B225-6D9456D38E66}" type="parTrans" cxnId="{901506C5-DA0E-0944-9C97-EB37C2BB16A5}">
      <dgm:prSet/>
      <dgm:spPr/>
      <dgm:t>
        <a:bodyPr/>
        <a:lstStyle/>
        <a:p>
          <a:endParaRPr lang="en-US"/>
        </a:p>
      </dgm:t>
    </dgm:pt>
    <dgm:pt modelId="{CDCF1663-307D-0547-98CD-B8C3B9F1B8D4}" type="sibTrans" cxnId="{901506C5-DA0E-0944-9C97-EB37C2BB16A5}">
      <dgm:prSet/>
      <dgm:spPr/>
      <dgm:t>
        <a:bodyPr/>
        <a:lstStyle/>
        <a:p>
          <a:endParaRPr lang="en-US"/>
        </a:p>
      </dgm:t>
    </dgm:pt>
    <dgm:pt modelId="{B6E981B7-8FE4-A341-8258-106DC22CD1CE}">
      <dgm:prSet phldrT="[Text]"/>
      <dgm:spPr/>
      <dgm:t>
        <a:bodyPr/>
        <a:lstStyle/>
        <a:p>
          <a:r>
            <a:rPr lang="en-US" dirty="0" smtClean="0"/>
            <a:t>Is it the right data for the question?</a:t>
          </a:r>
          <a:endParaRPr lang="en-US" dirty="0"/>
        </a:p>
      </dgm:t>
    </dgm:pt>
    <dgm:pt modelId="{0D3401E0-C7CC-E24A-9FD0-FCDDD591AB22}" type="parTrans" cxnId="{CA5990C3-7C72-1745-B395-7FCB8D50BB74}">
      <dgm:prSet/>
      <dgm:spPr/>
      <dgm:t>
        <a:bodyPr/>
        <a:lstStyle/>
        <a:p>
          <a:endParaRPr lang="en-US"/>
        </a:p>
      </dgm:t>
    </dgm:pt>
    <dgm:pt modelId="{9FC0FC7F-312E-E349-9169-35A361F0DA69}" type="sibTrans" cxnId="{CA5990C3-7C72-1745-B395-7FCB8D50BB74}">
      <dgm:prSet/>
      <dgm:spPr/>
      <dgm:t>
        <a:bodyPr/>
        <a:lstStyle/>
        <a:p>
          <a:endParaRPr lang="en-US"/>
        </a:p>
      </dgm:t>
    </dgm:pt>
    <dgm:pt modelId="{E4A99842-9B9B-2B46-8485-FCBF0F41250F}">
      <dgm:prSet phldrT="[Text]"/>
      <dgm:spPr/>
      <dgm:t>
        <a:bodyPr/>
        <a:lstStyle/>
        <a:p>
          <a:r>
            <a:rPr lang="en-US" dirty="0" smtClean="0"/>
            <a:t>How hard/easy is it to collect?</a:t>
          </a:r>
          <a:endParaRPr lang="en-US" dirty="0"/>
        </a:p>
      </dgm:t>
    </dgm:pt>
    <dgm:pt modelId="{06DBE494-9B4F-A941-8350-3A194A55EEB4}" type="parTrans" cxnId="{3EFE4367-F85A-4F4B-B566-8D8AB097B96E}">
      <dgm:prSet/>
      <dgm:spPr/>
      <dgm:t>
        <a:bodyPr/>
        <a:lstStyle/>
        <a:p>
          <a:endParaRPr lang="en-US"/>
        </a:p>
      </dgm:t>
    </dgm:pt>
    <dgm:pt modelId="{03EB4A7A-2E79-FA4F-82C3-04A512317FB3}" type="sibTrans" cxnId="{3EFE4367-F85A-4F4B-B566-8D8AB097B96E}">
      <dgm:prSet/>
      <dgm:spPr/>
      <dgm:t>
        <a:bodyPr/>
        <a:lstStyle/>
        <a:p>
          <a:endParaRPr lang="en-US"/>
        </a:p>
      </dgm:t>
    </dgm:pt>
    <dgm:pt modelId="{A4AFF6F9-A417-A941-BFE3-ADE813910EFB}">
      <dgm:prSet phldrT="[Text]"/>
      <dgm:spPr/>
      <dgm:t>
        <a:bodyPr/>
        <a:lstStyle/>
        <a:p>
          <a:r>
            <a:rPr lang="en-US" dirty="0" smtClean="0"/>
            <a:t>Clean Data</a:t>
          </a:r>
          <a:endParaRPr lang="en-US" dirty="0"/>
        </a:p>
      </dgm:t>
    </dgm:pt>
    <dgm:pt modelId="{5BEC0F89-EAFA-2F44-9A41-7BDA98F6495D}" type="parTrans" cxnId="{1C9C4B66-D5D2-5A4A-A9E6-0A9C2AC7F7D0}">
      <dgm:prSet/>
      <dgm:spPr/>
      <dgm:t>
        <a:bodyPr/>
        <a:lstStyle/>
        <a:p>
          <a:endParaRPr lang="en-US"/>
        </a:p>
      </dgm:t>
    </dgm:pt>
    <dgm:pt modelId="{DD36B169-AE56-0B4E-ABDB-E9EF6B07EF10}" type="sibTrans" cxnId="{1C9C4B66-D5D2-5A4A-A9E6-0A9C2AC7F7D0}">
      <dgm:prSet/>
      <dgm:spPr/>
      <dgm:t>
        <a:bodyPr/>
        <a:lstStyle/>
        <a:p>
          <a:endParaRPr lang="en-US"/>
        </a:p>
      </dgm:t>
    </dgm:pt>
    <dgm:pt modelId="{61377071-7ED6-E34A-98C6-091717535A26}">
      <dgm:prSet phldrT="[Text]"/>
      <dgm:spPr/>
      <dgm:t>
        <a:bodyPr/>
        <a:lstStyle/>
        <a:p>
          <a:r>
            <a:rPr lang="en-US" dirty="0" smtClean="0"/>
            <a:t>What flaws exist in the data?</a:t>
          </a:r>
          <a:endParaRPr lang="en-US" dirty="0"/>
        </a:p>
      </dgm:t>
    </dgm:pt>
    <dgm:pt modelId="{E2C4EA14-114F-A948-8692-7DDFA861877D}" type="parTrans" cxnId="{8B9E4FA1-AD39-E740-93F5-FF6BE8EDE4BF}">
      <dgm:prSet/>
      <dgm:spPr/>
      <dgm:t>
        <a:bodyPr/>
        <a:lstStyle/>
        <a:p>
          <a:endParaRPr lang="en-US"/>
        </a:p>
      </dgm:t>
    </dgm:pt>
    <dgm:pt modelId="{932A951E-CD3A-6347-9019-72DACF0B3282}" type="sibTrans" cxnId="{8B9E4FA1-AD39-E740-93F5-FF6BE8EDE4BF}">
      <dgm:prSet/>
      <dgm:spPr/>
      <dgm:t>
        <a:bodyPr/>
        <a:lstStyle/>
        <a:p>
          <a:endParaRPr lang="en-US"/>
        </a:p>
      </dgm:t>
    </dgm:pt>
    <dgm:pt modelId="{96702345-DFDA-1647-80B6-40E3058240A8}">
      <dgm:prSet phldrT="[Text]"/>
      <dgm:spPr/>
      <dgm:t>
        <a:bodyPr/>
        <a:lstStyle/>
        <a:p>
          <a:r>
            <a:rPr lang="en-US" dirty="0" smtClean="0"/>
            <a:t>How do we address them?</a:t>
          </a:r>
          <a:endParaRPr lang="en-US" dirty="0"/>
        </a:p>
      </dgm:t>
    </dgm:pt>
    <dgm:pt modelId="{97DDA595-433D-CF43-9557-4D628F6ED951}" type="parTrans" cxnId="{EB0102EE-31E4-E84A-A274-98589CF3DCC0}">
      <dgm:prSet/>
      <dgm:spPr/>
      <dgm:t>
        <a:bodyPr/>
        <a:lstStyle/>
        <a:p>
          <a:endParaRPr lang="en-US"/>
        </a:p>
      </dgm:t>
    </dgm:pt>
    <dgm:pt modelId="{53296058-BB7F-CD42-A789-C1410FCCFFD3}" type="sibTrans" cxnId="{EB0102EE-31E4-E84A-A274-98589CF3DCC0}">
      <dgm:prSet/>
      <dgm:spPr/>
      <dgm:t>
        <a:bodyPr/>
        <a:lstStyle/>
        <a:p>
          <a:endParaRPr lang="en-US"/>
        </a:p>
      </dgm:t>
    </dgm:pt>
    <dgm:pt modelId="{543FA186-8297-E14F-921E-FC450F990E3D}">
      <dgm:prSet phldrT="[Text]"/>
      <dgm:spPr/>
      <dgm:t>
        <a:bodyPr/>
        <a:lstStyle/>
        <a:p>
          <a:r>
            <a:rPr lang="en-US" dirty="0" smtClean="0"/>
            <a:t>Is it answerable?</a:t>
          </a:r>
          <a:endParaRPr lang="en-US" dirty="0"/>
        </a:p>
      </dgm:t>
    </dgm:pt>
    <dgm:pt modelId="{23D9431F-A102-5245-9275-5A30E6CBEC50}" type="parTrans" cxnId="{33B24D4A-4F96-F848-A29F-E80E446EB663}">
      <dgm:prSet/>
      <dgm:spPr/>
      <dgm:t>
        <a:bodyPr/>
        <a:lstStyle/>
        <a:p>
          <a:endParaRPr lang="en-US"/>
        </a:p>
      </dgm:t>
    </dgm:pt>
    <dgm:pt modelId="{213AC036-96C0-C044-85C9-6D97648B9986}" type="sibTrans" cxnId="{33B24D4A-4F96-F848-A29F-E80E446EB663}">
      <dgm:prSet/>
      <dgm:spPr/>
      <dgm:t>
        <a:bodyPr/>
        <a:lstStyle/>
        <a:p>
          <a:endParaRPr lang="en-US"/>
        </a:p>
      </dgm:t>
    </dgm:pt>
    <dgm:pt modelId="{535F9186-0A73-224A-9E08-894391CF2688}">
      <dgm:prSet phldrT="[Text]"/>
      <dgm:spPr/>
      <dgm:t>
        <a:bodyPr/>
        <a:lstStyle/>
        <a:p>
          <a:r>
            <a:rPr lang="en-US" dirty="0" smtClean="0"/>
            <a:t>Explore Data</a:t>
          </a:r>
          <a:endParaRPr lang="en-US" dirty="0"/>
        </a:p>
      </dgm:t>
    </dgm:pt>
    <dgm:pt modelId="{D02C344E-08DE-544A-AA08-F134DDCC9689}" type="parTrans" cxnId="{694D70AB-7169-8C4B-BC65-2195EC292A5B}">
      <dgm:prSet/>
      <dgm:spPr/>
      <dgm:t>
        <a:bodyPr/>
        <a:lstStyle/>
        <a:p>
          <a:endParaRPr lang="en-US"/>
        </a:p>
      </dgm:t>
    </dgm:pt>
    <dgm:pt modelId="{9B9D8594-1AC0-A941-BC04-F6341B2AA92A}" type="sibTrans" cxnId="{694D70AB-7169-8C4B-BC65-2195EC292A5B}">
      <dgm:prSet/>
      <dgm:spPr/>
      <dgm:t>
        <a:bodyPr/>
        <a:lstStyle/>
        <a:p>
          <a:endParaRPr lang="en-US"/>
        </a:p>
      </dgm:t>
    </dgm:pt>
    <dgm:pt modelId="{038EB10A-644E-DB4E-8CAA-4709A510BA58}">
      <dgm:prSet phldrT="[Text]"/>
      <dgm:spPr/>
      <dgm:t>
        <a:bodyPr/>
        <a:lstStyle/>
        <a:p>
          <a:r>
            <a:rPr lang="en-US" dirty="0" smtClean="0"/>
            <a:t>Intuition</a:t>
          </a:r>
          <a:endParaRPr lang="en-US" dirty="0"/>
        </a:p>
      </dgm:t>
    </dgm:pt>
    <dgm:pt modelId="{754CB3E8-63E3-4046-B166-36A1523B403A}" type="parTrans" cxnId="{1D920F8F-CDE7-3840-B5E7-DDFAC23DB580}">
      <dgm:prSet/>
      <dgm:spPr/>
      <dgm:t>
        <a:bodyPr/>
        <a:lstStyle/>
        <a:p>
          <a:endParaRPr lang="en-US"/>
        </a:p>
      </dgm:t>
    </dgm:pt>
    <dgm:pt modelId="{B1A6AA75-6512-FC47-90B7-043776E75AC9}" type="sibTrans" cxnId="{1D920F8F-CDE7-3840-B5E7-DDFAC23DB580}">
      <dgm:prSet/>
      <dgm:spPr/>
      <dgm:t>
        <a:bodyPr/>
        <a:lstStyle/>
        <a:p>
          <a:endParaRPr lang="en-US"/>
        </a:p>
      </dgm:t>
    </dgm:pt>
    <dgm:pt modelId="{B45DD5DC-97C3-DE45-8192-C0175C7EC9DE}">
      <dgm:prSet phldrT="[Text]"/>
      <dgm:spPr/>
      <dgm:t>
        <a:bodyPr/>
        <a:lstStyle/>
        <a:p>
          <a:r>
            <a:rPr lang="en-US" dirty="0" smtClean="0"/>
            <a:t>Use data</a:t>
          </a:r>
          <a:endParaRPr lang="en-US" dirty="0"/>
        </a:p>
      </dgm:t>
    </dgm:pt>
    <dgm:pt modelId="{BD26DE9C-68B0-C140-86A2-E66982C56161}" type="parTrans" cxnId="{7C7EC49C-3371-1A45-ACE6-332F518CE82A}">
      <dgm:prSet/>
      <dgm:spPr/>
      <dgm:t>
        <a:bodyPr/>
        <a:lstStyle/>
        <a:p>
          <a:endParaRPr lang="en-US"/>
        </a:p>
      </dgm:t>
    </dgm:pt>
    <dgm:pt modelId="{3F018087-99EC-0E44-90C1-F60D3D775776}" type="sibTrans" cxnId="{7C7EC49C-3371-1A45-ACE6-332F518CE82A}">
      <dgm:prSet/>
      <dgm:spPr/>
      <dgm:t>
        <a:bodyPr/>
        <a:lstStyle/>
        <a:p>
          <a:endParaRPr lang="en-US"/>
        </a:p>
      </dgm:t>
    </dgm:pt>
    <dgm:pt modelId="{86EF93F1-022E-7B4B-991F-7530BF2240D4}">
      <dgm:prSet phldrT="[Text]"/>
      <dgm:spPr/>
      <dgm:t>
        <a:bodyPr/>
        <a:lstStyle/>
        <a:p>
          <a:r>
            <a:rPr lang="en-US" dirty="0" smtClean="0"/>
            <a:t>Communicate/Predict/…</a:t>
          </a:r>
          <a:endParaRPr lang="en-US" dirty="0"/>
        </a:p>
      </dgm:t>
    </dgm:pt>
    <dgm:pt modelId="{92C779C5-3AE7-F549-9B26-A9C463EC83BB}" type="parTrans" cxnId="{D2613003-AF43-9949-A484-B82C78F1382D}">
      <dgm:prSet/>
      <dgm:spPr/>
      <dgm:t>
        <a:bodyPr/>
        <a:lstStyle/>
        <a:p>
          <a:endParaRPr lang="en-US"/>
        </a:p>
      </dgm:t>
    </dgm:pt>
    <dgm:pt modelId="{F0F5B36E-8DD1-9A47-AFDE-CCD638AEEF2A}" type="sibTrans" cxnId="{D2613003-AF43-9949-A484-B82C78F1382D}">
      <dgm:prSet/>
      <dgm:spPr/>
      <dgm:t>
        <a:bodyPr/>
        <a:lstStyle/>
        <a:p>
          <a:endParaRPr lang="en-US"/>
        </a:p>
      </dgm:t>
    </dgm:pt>
    <dgm:pt modelId="{275BFCF4-E366-6B4B-95D9-209532FA77C3}">
      <dgm:prSet phldrT="[Text]"/>
      <dgm:spPr/>
      <dgm:t>
        <a:bodyPr/>
        <a:lstStyle/>
        <a:p>
          <a:r>
            <a:rPr lang="en-US" dirty="0" smtClean="0"/>
            <a:t>Stats/Graphs/ML</a:t>
          </a:r>
          <a:endParaRPr lang="en-US" dirty="0"/>
        </a:p>
      </dgm:t>
    </dgm:pt>
    <dgm:pt modelId="{ABA5C54E-9B3E-F94E-88F3-D2044A15C2A8}" type="parTrans" cxnId="{6D920115-61C7-2E46-9F83-1B92C718CF5B}">
      <dgm:prSet/>
      <dgm:spPr/>
      <dgm:t>
        <a:bodyPr/>
        <a:lstStyle/>
        <a:p>
          <a:endParaRPr lang="en-US"/>
        </a:p>
      </dgm:t>
    </dgm:pt>
    <dgm:pt modelId="{EE8BC570-AC8C-B443-973C-F1B93BA6F35B}" type="sibTrans" cxnId="{6D920115-61C7-2E46-9F83-1B92C718CF5B}">
      <dgm:prSet/>
      <dgm:spPr/>
      <dgm:t>
        <a:bodyPr/>
        <a:lstStyle/>
        <a:p>
          <a:endParaRPr lang="en-US"/>
        </a:p>
      </dgm:t>
    </dgm:pt>
    <dgm:pt modelId="{0844B4D1-CA7F-174A-BDCD-E27A09268ECD}">
      <dgm:prSet phldrT="[Text]"/>
      <dgm:spPr/>
      <dgm:t>
        <a:bodyPr/>
        <a:lstStyle/>
        <a:p>
          <a:r>
            <a:rPr lang="en-US" dirty="0" smtClean="0"/>
            <a:t>Report on Findings</a:t>
          </a:r>
          <a:endParaRPr lang="en-US" dirty="0"/>
        </a:p>
      </dgm:t>
    </dgm:pt>
    <dgm:pt modelId="{862EA118-D336-BC4D-9177-0F5C59C37FC9}" type="parTrans" cxnId="{35178D96-BA69-7147-971A-17B8488E88A9}">
      <dgm:prSet/>
      <dgm:spPr/>
      <dgm:t>
        <a:bodyPr/>
        <a:lstStyle/>
        <a:p>
          <a:endParaRPr lang="en-US"/>
        </a:p>
      </dgm:t>
    </dgm:pt>
    <dgm:pt modelId="{3726A29E-087D-1B4C-A622-5D0EA54617DD}" type="sibTrans" cxnId="{35178D96-BA69-7147-971A-17B8488E88A9}">
      <dgm:prSet/>
      <dgm:spPr/>
      <dgm:t>
        <a:bodyPr/>
        <a:lstStyle/>
        <a:p>
          <a:endParaRPr lang="en-US"/>
        </a:p>
      </dgm:t>
    </dgm:pt>
    <dgm:pt modelId="{7F8F23FC-F442-FB4A-AB06-B873A179219A}">
      <dgm:prSet phldrT="[Text]"/>
      <dgm:spPr/>
      <dgm:t>
        <a:bodyPr/>
        <a:lstStyle/>
        <a:p>
          <a:r>
            <a:rPr lang="en-US" smtClean="0"/>
            <a:t>Visualize</a:t>
          </a:r>
          <a:endParaRPr lang="en-US" dirty="0"/>
        </a:p>
      </dgm:t>
    </dgm:pt>
    <dgm:pt modelId="{4742E219-8D12-854C-AE44-9BA4E661164E}" type="parTrans" cxnId="{E0B87EC6-40DB-974D-90DE-BA88B58144D0}">
      <dgm:prSet/>
      <dgm:spPr/>
      <dgm:t>
        <a:bodyPr/>
        <a:lstStyle/>
        <a:p>
          <a:endParaRPr lang="en-US"/>
        </a:p>
      </dgm:t>
    </dgm:pt>
    <dgm:pt modelId="{68F4ADC8-32D0-5740-8836-A5386CB28FF8}" type="sibTrans" cxnId="{E0B87EC6-40DB-974D-90DE-BA88B58144D0}">
      <dgm:prSet/>
      <dgm:spPr/>
      <dgm:t>
        <a:bodyPr/>
        <a:lstStyle/>
        <a:p>
          <a:endParaRPr lang="en-US"/>
        </a:p>
      </dgm:t>
    </dgm:pt>
    <dgm:pt modelId="{6449CC79-290B-2C4C-8CA9-111520A902CC}" type="pres">
      <dgm:prSet presAssocID="{F66F3F0A-1C15-E74A-9ED8-1C7F6C51F1E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21CF70D-0449-C146-98C2-8438753DD60E}" type="pres">
      <dgm:prSet presAssocID="{F66F3F0A-1C15-E74A-9ED8-1C7F6C51F1E3}" presName="tSp" presStyleCnt="0"/>
      <dgm:spPr/>
    </dgm:pt>
    <dgm:pt modelId="{C9061972-420F-F645-B6FA-E3EF5FD0FD28}" type="pres">
      <dgm:prSet presAssocID="{F66F3F0A-1C15-E74A-9ED8-1C7F6C51F1E3}" presName="bSp" presStyleCnt="0"/>
      <dgm:spPr/>
    </dgm:pt>
    <dgm:pt modelId="{56B69327-2698-7043-9660-10512895DAC9}" type="pres">
      <dgm:prSet presAssocID="{F66F3F0A-1C15-E74A-9ED8-1C7F6C51F1E3}" presName="process" presStyleCnt="0"/>
      <dgm:spPr/>
    </dgm:pt>
    <dgm:pt modelId="{1EA13405-CC13-CC4E-9C2D-3CF3E5B9EDAF}" type="pres">
      <dgm:prSet presAssocID="{B62CC6D2-B98E-B54F-BB66-3C8F5723C55B}" presName="composite1" presStyleCnt="0"/>
      <dgm:spPr/>
    </dgm:pt>
    <dgm:pt modelId="{E1C2033E-F292-8B44-AC82-901E0AF85150}" type="pres">
      <dgm:prSet presAssocID="{B62CC6D2-B98E-B54F-BB66-3C8F5723C55B}" presName="dummyNode1" presStyleLbl="node1" presStyleIdx="0" presStyleCnt="5"/>
      <dgm:spPr/>
    </dgm:pt>
    <dgm:pt modelId="{5E1494A8-77FB-CC45-AD26-121A0E33EB57}" type="pres">
      <dgm:prSet presAssocID="{B62CC6D2-B98E-B54F-BB66-3C8F5723C55B}" presName="childNode1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272368-4EBF-7B4A-9965-9A6EF6E6DE86}" type="pres">
      <dgm:prSet presAssocID="{B62CC6D2-B98E-B54F-BB66-3C8F5723C55B}" presName="childNode1tx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846BB1-C877-DA42-B78C-85598899D6F0}" type="pres">
      <dgm:prSet presAssocID="{B62CC6D2-B98E-B54F-BB66-3C8F5723C55B}" presName="parentNode1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6D5B83-7867-4D4F-89F2-ADF34CF8CF8A}" type="pres">
      <dgm:prSet presAssocID="{B62CC6D2-B98E-B54F-BB66-3C8F5723C55B}" presName="connSite1" presStyleCnt="0"/>
      <dgm:spPr/>
    </dgm:pt>
    <dgm:pt modelId="{C34A02AC-E43B-E64A-98B7-D7F0F68A5B18}" type="pres">
      <dgm:prSet presAssocID="{5409A5A3-5DD3-8746-8672-D50EA6887A73}" presName="Name9" presStyleLbl="sibTrans2D1" presStyleIdx="0" presStyleCnt="4"/>
      <dgm:spPr/>
      <dgm:t>
        <a:bodyPr/>
        <a:lstStyle/>
        <a:p>
          <a:endParaRPr lang="en-US"/>
        </a:p>
      </dgm:t>
    </dgm:pt>
    <dgm:pt modelId="{4A4558D9-3FD3-ED46-95DE-08209FB6637F}" type="pres">
      <dgm:prSet presAssocID="{772A7CAF-F731-154C-9D08-04404389A7FA}" presName="composite2" presStyleCnt="0"/>
      <dgm:spPr/>
    </dgm:pt>
    <dgm:pt modelId="{EC1269B5-1B55-6C4D-BF17-66F0155C1BCA}" type="pres">
      <dgm:prSet presAssocID="{772A7CAF-F731-154C-9D08-04404389A7FA}" presName="dummyNode2" presStyleLbl="node1" presStyleIdx="0" presStyleCnt="5"/>
      <dgm:spPr/>
    </dgm:pt>
    <dgm:pt modelId="{36141795-4C13-D945-B456-B45C0C6D7F95}" type="pres">
      <dgm:prSet presAssocID="{772A7CAF-F731-154C-9D08-04404389A7FA}" presName="childNode2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C8407A-3087-9F42-A7EC-F81A6FC9F406}" type="pres">
      <dgm:prSet presAssocID="{772A7CAF-F731-154C-9D08-04404389A7FA}" presName="childNode2tx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3E1A4D-C856-494C-9310-79D28A7B3343}" type="pres">
      <dgm:prSet presAssocID="{772A7CAF-F731-154C-9D08-04404389A7FA}" presName="parentNode2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36B297-C5C5-5949-9914-7E911C597C9D}" type="pres">
      <dgm:prSet presAssocID="{772A7CAF-F731-154C-9D08-04404389A7FA}" presName="connSite2" presStyleCnt="0"/>
      <dgm:spPr/>
    </dgm:pt>
    <dgm:pt modelId="{B4D2EF6E-4EBE-AF40-9923-764B9DA51EAC}" type="pres">
      <dgm:prSet presAssocID="{CDCF1663-307D-0547-98CD-B8C3B9F1B8D4}" presName="Name18" presStyleLbl="sibTrans2D1" presStyleIdx="1" presStyleCnt="4"/>
      <dgm:spPr/>
      <dgm:t>
        <a:bodyPr/>
        <a:lstStyle/>
        <a:p>
          <a:endParaRPr lang="en-US"/>
        </a:p>
      </dgm:t>
    </dgm:pt>
    <dgm:pt modelId="{810CAA4B-FF78-574A-B030-B748D6FC346C}" type="pres">
      <dgm:prSet presAssocID="{A4AFF6F9-A417-A941-BFE3-ADE813910EFB}" presName="composite1" presStyleCnt="0"/>
      <dgm:spPr/>
    </dgm:pt>
    <dgm:pt modelId="{82B6BBA4-3902-3541-9766-9B7AC1700637}" type="pres">
      <dgm:prSet presAssocID="{A4AFF6F9-A417-A941-BFE3-ADE813910EFB}" presName="dummyNode1" presStyleLbl="node1" presStyleIdx="1" presStyleCnt="5"/>
      <dgm:spPr/>
    </dgm:pt>
    <dgm:pt modelId="{5886DE9C-0FE9-8645-B5F4-7A2FAC18D667}" type="pres">
      <dgm:prSet presAssocID="{A4AFF6F9-A417-A941-BFE3-ADE813910EFB}" presName="childNode1" presStyleLbl="b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8F176D-0288-3944-93DE-3C789EA55E35}" type="pres">
      <dgm:prSet presAssocID="{A4AFF6F9-A417-A941-BFE3-ADE813910EFB}" presName="childNode1tx" presStyleLbl="b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E7FABF-9336-9C40-96DB-B62B61DD4613}" type="pres">
      <dgm:prSet presAssocID="{A4AFF6F9-A417-A941-BFE3-ADE813910EFB}" presName="parentNode1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921006-062B-D04B-8061-CB7171C8FB23}" type="pres">
      <dgm:prSet presAssocID="{A4AFF6F9-A417-A941-BFE3-ADE813910EFB}" presName="connSite1" presStyleCnt="0"/>
      <dgm:spPr/>
    </dgm:pt>
    <dgm:pt modelId="{07E37B07-0AE0-8C49-8179-53C97508ED67}" type="pres">
      <dgm:prSet presAssocID="{DD36B169-AE56-0B4E-ABDB-E9EF6B07EF10}" presName="Name9" presStyleLbl="sibTrans2D1" presStyleIdx="2" presStyleCnt="4"/>
      <dgm:spPr/>
      <dgm:t>
        <a:bodyPr/>
        <a:lstStyle/>
        <a:p>
          <a:endParaRPr lang="en-US"/>
        </a:p>
      </dgm:t>
    </dgm:pt>
    <dgm:pt modelId="{89C609CB-DB52-9140-9A83-E83B0C63256E}" type="pres">
      <dgm:prSet presAssocID="{535F9186-0A73-224A-9E08-894391CF2688}" presName="composite2" presStyleCnt="0"/>
      <dgm:spPr/>
    </dgm:pt>
    <dgm:pt modelId="{DA87C07A-8414-4B40-B693-21907C362F41}" type="pres">
      <dgm:prSet presAssocID="{535F9186-0A73-224A-9E08-894391CF2688}" presName="dummyNode2" presStyleLbl="node1" presStyleIdx="2" presStyleCnt="5"/>
      <dgm:spPr/>
    </dgm:pt>
    <dgm:pt modelId="{B0DDEC13-ACE4-4742-AF15-9777191C54CE}" type="pres">
      <dgm:prSet presAssocID="{535F9186-0A73-224A-9E08-894391CF2688}" presName="childNode2" presStyleLbl="b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7FC684-C526-084E-899D-267C4BEFD848}" type="pres">
      <dgm:prSet presAssocID="{535F9186-0A73-224A-9E08-894391CF2688}" presName="childNode2tx" presStyleLbl="b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1E70B4-4CE0-EC49-99DE-1D5C9F9F9D7C}" type="pres">
      <dgm:prSet presAssocID="{535F9186-0A73-224A-9E08-894391CF2688}" presName="parentNode2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F525B9-4FC2-8A45-885E-506324430CE6}" type="pres">
      <dgm:prSet presAssocID="{535F9186-0A73-224A-9E08-894391CF2688}" presName="connSite2" presStyleCnt="0"/>
      <dgm:spPr/>
    </dgm:pt>
    <dgm:pt modelId="{1924B303-8A8F-D04A-9B5A-F833EB6F6268}" type="pres">
      <dgm:prSet presAssocID="{9B9D8594-1AC0-A941-BC04-F6341B2AA92A}" presName="Name18" presStyleLbl="sibTrans2D1" presStyleIdx="3" presStyleCnt="4"/>
      <dgm:spPr/>
      <dgm:t>
        <a:bodyPr/>
        <a:lstStyle/>
        <a:p>
          <a:endParaRPr lang="en-US"/>
        </a:p>
      </dgm:t>
    </dgm:pt>
    <dgm:pt modelId="{080E139D-8A22-1E4D-9EAC-669F10EF0CFC}" type="pres">
      <dgm:prSet presAssocID="{B45DD5DC-97C3-DE45-8192-C0175C7EC9DE}" presName="composite1" presStyleCnt="0"/>
      <dgm:spPr/>
    </dgm:pt>
    <dgm:pt modelId="{0FDC13F9-A5ED-7E49-A88B-BDBC1340BE81}" type="pres">
      <dgm:prSet presAssocID="{B45DD5DC-97C3-DE45-8192-C0175C7EC9DE}" presName="dummyNode1" presStyleLbl="node1" presStyleIdx="3" presStyleCnt="5"/>
      <dgm:spPr/>
    </dgm:pt>
    <dgm:pt modelId="{EC4E25C6-C3D7-4B4B-8BC5-92A960D631E0}" type="pres">
      <dgm:prSet presAssocID="{B45DD5DC-97C3-DE45-8192-C0175C7EC9DE}" presName="childNode1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263D70-AF5F-4F48-A0C6-145BE4674821}" type="pres">
      <dgm:prSet presAssocID="{B45DD5DC-97C3-DE45-8192-C0175C7EC9DE}" presName="childNode1tx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6505CF-267F-3E45-B6F3-BA7036ABB4F7}" type="pres">
      <dgm:prSet presAssocID="{B45DD5DC-97C3-DE45-8192-C0175C7EC9DE}" presName="parentNode1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3900E5-6697-DA46-8463-122A3A134EC6}" type="pres">
      <dgm:prSet presAssocID="{B45DD5DC-97C3-DE45-8192-C0175C7EC9DE}" presName="connSite1" presStyleCnt="0"/>
      <dgm:spPr/>
    </dgm:pt>
  </dgm:ptLst>
  <dgm:cxnLst>
    <dgm:cxn modelId="{73B8812D-2B94-B246-8D88-8B97EB27D8FE}" type="presOf" srcId="{A4AFF6F9-A417-A941-BFE3-ADE813910EFB}" destId="{37E7FABF-9336-9C40-96DB-B62B61DD4613}" srcOrd="0" destOrd="0" presId="urn:microsoft.com/office/officeart/2005/8/layout/hProcess4"/>
    <dgm:cxn modelId="{B1AB1C44-E0BF-4846-9590-8AAB0513E8E8}" type="presOf" srcId="{7F8F23FC-F442-FB4A-AB06-B873A179219A}" destId="{54263D70-AF5F-4F48-A0C6-145BE4674821}" srcOrd="1" destOrd="2" presId="urn:microsoft.com/office/officeart/2005/8/layout/hProcess4"/>
    <dgm:cxn modelId="{694D70AB-7169-8C4B-BC65-2195EC292A5B}" srcId="{F66F3F0A-1C15-E74A-9ED8-1C7F6C51F1E3}" destId="{535F9186-0A73-224A-9E08-894391CF2688}" srcOrd="3" destOrd="0" parTransId="{D02C344E-08DE-544A-AA08-F134DDCC9689}" sibTransId="{9B9D8594-1AC0-A941-BC04-F6341B2AA92A}"/>
    <dgm:cxn modelId="{40192B34-41D8-0A48-B36A-045D954204AF}" type="presOf" srcId="{86EF93F1-022E-7B4B-991F-7530BF2240D4}" destId="{EC4E25C6-C3D7-4B4B-8BC5-92A960D631E0}" srcOrd="0" destOrd="0" presId="urn:microsoft.com/office/officeart/2005/8/layout/hProcess4"/>
    <dgm:cxn modelId="{FD4C3CA5-2A9D-CE46-BA29-0927E4BB7660}" type="presOf" srcId="{7F8F23FC-F442-FB4A-AB06-B873A179219A}" destId="{EC4E25C6-C3D7-4B4B-8BC5-92A960D631E0}" srcOrd="0" destOrd="2" presId="urn:microsoft.com/office/officeart/2005/8/layout/hProcess4"/>
    <dgm:cxn modelId="{EB0102EE-31E4-E84A-A274-98589CF3DCC0}" srcId="{A4AFF6F9-A417-A941-BFE3-ADE813910EFB}" destId="{96702345-DFDA-1647-80B6-40E3058240A8}" srcOrd="1" destOrd="0" parTransId="{97DDA595-433D-CF43-9557-4D628F6ED951}" sibTransId="{53296058-BB7F-CD42-A789-C1410FCCFFD3}"/>
    <dgm:cxn modelId="{78A254D8-E6BE-FE4A-98A5-0541A66B8CE7}" type="presOf" srcId="{F49B7C8A-B6E9-0C41-986A-7E2BBFCE2626}" destId="{5E1494A8-77FB-CC45-AD26-121A0E33EB57}" srcOrd="0" destOrd="0" presId="urn:microsoft.com/office/officeart/2005/8/layout/hProcess4"/>
    <dgm:cxn modelId="{CF96C16A-D248-C04B-B844-FEA0B4826596}" type="presOf" srcId="{772A7CAF-F731-154C-9D08-04404389A7FA}" destId="{833E1A4D-C856-494C-9310-79D28A7B3343}" srcOrd="0" destOrd="0" presId="urn:microsoft.com/office/officeart/2005/8/layout/hProcess4"/>
    <dgm:cxn modelId="{6C803129-3066-3547-9688-7DDE8083B3B0}" type="presOf" srcId="{61377071-7ED6-E34A-98C6-091717535A26}" destId="{198F176D-0288-3944-93DE-3C789EA55E35}" srcOrd="1" destOrd="0" presId="urn:microsoft.com/office/officeart/2005/8/layout/hProcess4"/>
    <dgm:cxn modelId="{A6C35CD8-6981-FE42-B134-CBE13CD8A34D}" type="presOf" srcId="{96702345-DFDA-1647-80B6-40E3058240A8}" destId="{198F176D-0288-3944-93DE-3C789EA55E35}" srcOrd="1" destOrd="1" presId="urn:microsoft.com/office/officeart/2005/8/layout/hProcess4"/>
    <dgm:cxn modelId="{DDEAA19F-B2FD-724C-8D8B-265CE6B58C63}" type="presOf" srcId="{0844B4D1-CA7F-174A-BDCD-E27A09268ECD}" destId="{EC4E25C6-C3D7-4B4B-8BC5-92A960D631E0}" srcOrd="0" destOrd="1" presId="urn:microsoft.com/office/officeart/2005/8/layout/hProcess4"/>
    <dgm:cxn modelId="{8B9E4FA1-AD39-E740-93F5-FF6BE8EDE4BF}" srcId="{A4AFF6F9-A417-A941-BFE3-ADE813910EFB}" destId="{61377071-7ED6-E34A-98C6-091717535A26}" srcOrd="0" destOrd="0" parTransId="{E2C4EA14-114F-A948-8692-7DDFA861877D}" sibTransId="{932A951E-CD3A-6347-9019-72DACF0B3282}"/>
    <dgm:cxn modelId="{24ABECCF-1050-9B46-9FDE-1A346E971691}" type="presOf" srcId="{038EB10A-644E-DB4E-8CAA-4709A510BA58}" destId="{B0DDEC13-ACE4-4742-AF15-9777191C54CE}" srcOrd="0" destOrd="0" presId="urn:microsoft.com/office/officeart/2005/8/layout/hProcess4"/>
    <dgm:cxn modelId="{E3CD1093-8575-884C-8490-3C384D65DD80}" type="presOf" srcId="{E4A99842-9B9B-2B46-8485-FCBF0F41250F}" destId="{80C8407A-3087-9F42-A7EC-F81A6FC9F406}" srcOrd="1" destOrd="1" presId="urn:microsoft.com/office/officeart/2005/8/layout/hProcess4"/>
    <dgm:cxn modelId="{02B8EC8B-4B02-A54B-AEDD-040BC8AD51ED}" type="presOf" srcId="{E4A99842-9B9B-2B46-8485-FCBF0F41250F}" destId="{36141795-4C13-D945-B456-B45C0C6D7F95}" srcOrd="0" destOrd="1" presId="urn:microsoft.com/office/officeart/2005/8/layout/hProcess4"/>
    <dgm:cxn modelId="{39A0A0E0-DAF5-3941-BB6D-0F09DF406F76}" type="presOf" srcId="{F66F3F0A-1C15-E74A-9ED8-1C7F6C51F1E3}" destId="{6449CC79-290B-2C4C-8CA9-111520A902CC}" srcOrd="0" destOrd="0" presId="urn:microsoft.com/office/officeart/2005/8/layout/hProcess4"/>
    <dgm:cxn modelId="{FAD71F0F-7B02-874D-8434-9DB60A5902D9}" type="presOf" srcId="{9B9D8594-1AC0-A941-BC04-F6341B2AA92A}" destId="{1924B303-8A8F-D04A-9B5A-F833EB6F6268}" srcOrd="0" destOrd="0" presId="urn:microsoft.com/office/officeart/2005/8/layout/hProcess4"/>
    <dgm:cxn modelId="{7C7EC49C-3371-1A45-ACE6-332F518CE82A}" srcId="{F66F3F0A-1C15-E74A-9ED8-1C7F6C51F1E3}" destId="{B45DD5DC-97C3-DE45-8192-C0175C7EC9DE}" srcOrd="4" destOrd="0" parTransId="{BD26DE9C-68B0-C140-86A2-E66982C56161}" sibTransId="{3F018087-99EC-0E44-90C1-F60D3D775776}"/>
    <dgm:cxn modelId="{1D920F8F-CDE7-3840-B5E7-DDFAC23DB580}" srcId="{535F9186-0A73-224A-9E08-894391CF2688}" destId="{038EB10A-644E-DB4E-8CAA-4709A510BA58}" srcOrd="0" destOrd="0" parTransId="{754CB3E8-63E3-4046-B166-36A1523B403A}" sibTransId="{B1A6AA75-6512-FC47-90B7-043776E75AC9}"/>
    <dgm:cxn modelId="{CA5990C3-7C72-1745-B395-7FCB8D50BB74}" srcId="{772A7CAF-F731-154C-9D08-04404389A7FA}" destId="{B6E981B7-8FE4-A341-8258-106DC22CD1CE}" srcOrd="0" destOrd="0" parTransId="{0D3401E0-C7CC-E24A-9FD0-FCDDD591AB22}" sibTransId="{9FC0FC7F-312E-E349-9169-35A361F0DA69}"/>
    <dgm:cxn modelId="{7320A86B-CE0A-A84F-ACE2-69A8EEC9F889}" type="presOf" srcId="{038EB10A-644E-DB4E-8CAA-4709A510BA58}" destId="{C57FC684-C526-084E-899D-267C4BEFD848}" srcOrd="1" destOrd="0" presId="urn:microsoft.com/office/officeart/2005/8/layout/hProcess4"/>
    <dgm:cxn modelId="{5905D056-1A88-184A-8E19-E74C3C1DF6ED}" type="presOf" srcId="{0844B4D1-CA7F-174A-BDCD-E27A09268ECD}" destId="{54263D70-AF5F-4F48-A0C6-145BE4674821}" srcOrd="1" destOrd="1" presId="urn:microsoft.com/office/officeart/2005/8/layout/hProcess4"/>
    <dgm:cxn modelId="{439E415A-509D-514C-8CE8-38F3A8ECB938}" type="presOf" srcId="{B45DD5DC-97C3-DE45-8192-C0175C7EC9DE}" destId="{AF6505CF-267F-3E45-B6F3-BA7036ABB4F7}" srcOrd="0" destOrd="0" presId="urn:microsoft.com/office/officeart/2005/8/layout/hProcess4"/>
    <dgm:cxn modelId="{525F02FD-7381-9644-939C-BF2071061B51}" type="presOf" srcId="{535F9186-0A73-224A-9E08-894391CF2688}" destId="{961E70B4-4CE0-EC49-99DE-1D5C9F9F9D7C}" srcOrd="0" destOrd="0" presId="urn:microsoft.com/office/officeart/2005/8/layout/hProcess4"/>
    <dgm:cxn modelId="{D2613003-AF43-9949-A484-B82C78F1382D}" srcId="{B45DD5DC-97C3-DE45-8192-C0175C7EC9DE}" destId="{86EF93F1-022E-7B4B-991F-7530BF2240D4}" srcOrd="0" destOrd="0" parTransId="{92C779C5-3AE7-F549-9B26-A9C463EC83BB}" sibTransId="{F0F5B36E-8DD1-9A47-AFDE-CCD638AEEF2A}"/>
    <dgm:cxn modelId="{DF2596BA-B585-794A-BABB-290CA7E1FB21}" type="presOf" srcId="{B62CC6D2-B98E-B54F-BB66-3C8F5723C55B}" destId="{76846BB1-C877-DA42-B78C-85598899D6F0}" srcOrd="0" destOrd="0" presId="urn:microsoft.com/office/officeart/2005/8/layout/hProcess4"/>
    <dgm:cxn modelId="{CAC2E56C-9D57-8245-985C-398FBBBC8741}" type="presOf" srcId="{F49B7C8A-B6E9-0C41-986A-7E2BBFCE2626}" destId="{21272368-4EBF-7B4A-9965-9A6EF6E6DE86}" srcOrd="1" destOrd="0" presId="urn:microsoft.com/office/officeart/2005/8/layout/hProcess4"/>
    <dgm:cxn modelId="{E30B6EB7-3863-344B-86D2-848A4988A271}" type="presOf" srcId="{86EF93F1-022E-7B4B-991F-7530BF2240D4}" destId="{54263D70-AF5F-4F48-A0C6-145BE4674821}" srcOrd="1" destOrd="0" presId="urn:microsoft.com/office/officeart/2005/8/layout/hProcess4"/>
    <dgm:cxn modelId="{E1CC3AF1-5F2B-E94F-AE87-E42316FDA354}" type="presOf" srcId="{96702345-DFDA-1647-80B6-40E3058240A8}" destId="{5886DE9C-0FE9-8645-B5F4-7A2FAC18D667}" srcOrd="0" destOrd="1" presId="urn:microsoft.com/office/officeart/2005/8/layout/hProcess4"/>
    <dgm:cxn modelId="{24A46E8D-4719-7A43-8E0C-627E121A2BB8}" type="presOf" srcId="{543FA186-8297-E14F-921E-FC450F990E3D}" destId="{5E1494A8-77FB-CC45-AD26-121A0E33EB57}" srcOrd="0" destOrd="1" presId="urn:microsoft.com/office/officeart/2005/8/layout/hProcess4"/>
    <dgm:cxn modelId="{B9959E90-C2DD-5347-9AD6-19541CD192B4}" type="presOf" srcId="{B6E981B7-8FE4-A341-8258-106DC22CD1CE}" destId="{80C8407A-3087-9F42-A7EC-F81A6FC9F406}" srcOrd="1" destOrd="0" presId="urn:microsoft.com/office/officeart/2005/8/layout/hProcess4"/>
    <dgm:cxn modelId="{F97C94E3-C1E1-7244-A5EF-20910F839749}" type="presOf" srcId="{275BFCF4-E366-6B4B-95D9-209532FA77C3}" destId="{B0DDEC13-ACE4-4742-AF15-9777191C54CE}" srcOrd="0" destOrd="1" presId="urn:microsoft.com/office/officeart/2005/8/layout/hProcess4"/>
    <dgm:cxn modelId="{6D920115-61C7-2E46-9F83-1B92C718CF5B}" srcId="{535F9186-0A73-224A-9E08-894391CF2688}" destId="{275BFCF4-E366-6B4B-95D9-209532FA77C3}" srcOrd="1" destOrd="0" parTransId="{ABA5C54E-9B3E-F94E-88F3-D2044A15C2A8}" sibTransId="{EE8BC570-AC8C-B443-973C-F1B93BA6F35B}"/>
    <dgm:cxn modelId="{1C9C4B66-D5D2-5A4A-A9E6-0A9C2AC7F7D0}" srcId="{F66F3F0A-1C15-E74A-9ED8-1C7F6C51F1E3}" destId="{A4AFF6F9-A417-A941-BFE3-ADE813910EFB}" srcOrd="2" destOrd="0" parTransId="{5BEC0F89-EAFA-2F44-9A41-7BDA98F6495D}" sibTransId="{DD36B169-AE56-0B4E-ABDB-E9EF6B07EF10}"/>
    <dgm:cxn modelId="{AC3B9637-D276-A842-843D-8CDCFC185A97}" type="presOf" srcId="{B6E981B7-8FE4-A341-8258-106DC22CD1CE}" destId="{36141795-4C13-D945-B456-B45C0C6D7F95}" srcOrd="0" destOrd="0" presId="urn:microsoft.com/office/officeart/2005/8/layout/hProcess4"/>
    <dgm:cxn modelId="{33B24D4A-4F96-F848-A29F-E80E446EB663}" srcId="{B62CC6D2-B98E-B54F-BB66-3C8F5723C55B}" destId="{543FA186-8297-E14F-921E-FC450F990E3D}" srcOrd="1" destOrd="0" parTransId="{23D9431F-A102-5245-9275-5A30E6CBEC50}" sibTransId="{213AC036-96C0-C044-85C9-6D97648B9986}"/>
    <dgm:cxn modelId="{35178D96-BA69-7147-971A-17B8488E88A9}" srcId="{B45DD5DC-97C3-DE45-8192-C0175C7EC9DE}" destId="{0844B4D1-CA7F-174A-BDCD-E27A09268ECD}" srcOrd="1" destOrd="0" parTransId="{862EA118-D336-BC4D-9177-0F5C59C37FC9}" sibTransId="{3726A29E-087D-1B4C-A622-5D0EA54617DD}"/>
    <dgm:cxn modelId="{901506C5-DA0E-0944-9C97-EB37C2BB16A5}" srcId="{F66F3F0A-1C15-E74A-9ED8-1C7F6C51F1E3}" destId="{772A7CAF-F731-154C-9D08-04404389A7FA}" srcOrd="1" destOrd="0" parTransId="{2DE477F5-F549-CE49-B225-6D9456D38E66}" sibTransId="{CDCF1663-307D-0547-98CD-B8C3B9F1B8D4}"/>
    <dgm:cxn modelId="{71495632-11F7-9B4D-B178-C5F609DC941E}" type="presOf" srcId="{DD36B169-AE56-0B4E-ABDB-E9EF6B07EF10}" destId="{07E37B07-0AE0-8C49-8179-53C97508ED67}" srcOrd="0" destOrd="0" presId="urn:microsoft.com/office/officeart/2005/8/layout/hProcess4"/>
    <dgm:cxn modelId="{56783913-8DBE-684E-8856-DE724D4EFF6B}" srcId="{F66F3F0A-1C15-E74A-9ED8-1C7F6C51F1E3}" destId="{B62CC6D2-B98E-B54F-BB66-3C8F5723C55B}" srcOrd="0" destOrd="0" parTransId="{14EE423B-2BB3-C246-89D8-AEA896771908}" sibTransId="{5409A5A3-5DD3-8746-8672-D50EA6887A73}"/>
    <dgm:cxn modelId="{A1CB90BD-F6AA-C74E-82F4-417C21DD8607}" type="presOf" srcId="{5409A5A3-5DD3-8746-8672-D50EA6887A73}" destId="{C34A02AC-E43B-E64A-98B7-D7F0F68A5B18}" srcOrd="0" destOrd="0" presId="urn:microsoft.com/office/officeart/2005/8/layout/hProcess4"/>
    <dgm:cxn modelId="{9CF4FC15-A182-4043-B779-7DEB918D34F1}" type="presOf" srcId="{61377071-7ED6-E34A-98C6-091717535A26}" destId="{5886DE9C-0FE9-8645-B5F4-7A2FAC18D667}" srcOrd="0" destOrd="0" presId="urn:microsoft.com/office/officeart/2005/8/layout/hProcess4"/>
    <dgm:cxn modelId="{FEE64BC9-C8FC-A146-863D-06FAE4FF21A9}" srcId="{B62CC6D2-B98E-B54F-BB66-3C8F5723C55B}" destId="{F49B7C8A-B6E9-0C41-986A-7E2BBFCE2626}" srcOrd="0" destOrd="0" parTransId="{C60332B2-008D-FA45-BD91-DDC8B8AC5BEC}" sibTransId="{7C3ADDFE-F3E3-1B47-A608-9A4B4C543456}"/>
    <dgm:cxn modelId="{E0B87EC6-40DB-974D-90DE-BA88B58144D0}" srcId="{B45DD5DC-97C3-DE45-8192-C0175C7EC9DE}" destId="{7F8F23FC-F442-FB4A-AB06-B873A179219A}" srcOrd="2" destOrd="0" parTransId="{4742E219-8D12-854C-AE44-9BA4E661164E}" sibTransId="{68F4ADC8-32D0-5740-8836-A5386CB28FF8}"/>
    <dgm:cxn modelId="{8C9CD05D-4499-1D40-85A5-82EBFC5C8F34}" type="presOf" srcId="{275BFCF4-E366-6B4B-95D9-209532FA77C3}" destId="{C57FC684-C526-084E-899D-267C4BEFD848}" srcOrd="1" destOrd="1" presId="urn:microsoft.com/office/officeart/2005/8/layout/hProcess4"/>
    <dgm:cxn modelId="{3EFE4367-F85A-4F4B-B566-8D8AB097B96E}" srcId="{772A7CAF-F731-154C-9D08-04404389A7FA}" destId="{E4A99842-9B9B-2B46-8485-FCBF0F41250F}" srcOrd="1" destOrd="0" parTransId="{06DBE494-9B4F-A941-8350-3A194A55EEB4}" sibTransId="{03EB4A7A-2E79-FA4F-82C3-04A512317FB3}"/>
    <dgm:cxn modelId="{BD900F52-6A8C-584B-BD1D-9F85A91A93F3}" type="presOf" srcId="{543FA186-8297-E14F-921E-FC450F990E3D}" destId="{21272368-4EBF-7B4A-9965-9A6EF6E6DE86}" srcOrd="1" destOrd="1" presId="urn:microsoft.com/office/officeart/2005/8/layout/hProcess4"/>
    <dgm:cxn modelId="{BBA32768-4F1F-114D-A07C-98925F245A0C}" type="presOf" srcId="{CDCF1663-307D-0547-98CD-B8C3B9F1B8D4}" destId="{B4D2EF6E-4EBE-AF40-9923-764B9DA51EAC}" srcOrd="0" destOrd="0" presId="urn:microsoft.com/office/officeart/2005/8/layout/hProcess4"/>
    <dgm:cxn modelId="{82A66642-D510-6749-861F-8135149EF5A3}" type="presParOf" srcId="{6449CC79-290B-2C4C-8CA9-111520A902CC}" destId="{621CF70D-0449-C146-98C2-8438753DD60E}" srcOrd="0" destOrd="0" presId="urn:microsoft.com/office/officeart/2005/8/layout/hProcess4"/>
    <dgm:cxn modelId="{5613E7AA-DCF6-E94B-B284-754069978DE9}" type="presParOf" srcId="{6449CC79-290B-2C4C-8CA9-111520A902CC}" destId="{C9061972-420F-F645-B6FA-E3EF5FD0FD28}" srcOrd="1" destOrd="0" presId="urn:microsoft.com/office/officeart/2005/8/layout/hProcess4"/>
    <dgm:cxn modelId="{6786E7CD-D5AE-AE46-98E5-2D6A6C039ADE}" type="presParOf" srcId="{6449CC79-290B-2C4C-8CA9-111520A902CC}" destId="{56B69327-2698-7043-9660-10512895DAC9}" srcOrd="2" destOrd="0" presId="urn:microsoft.com/office/officeart/2005/8/layout/hProcess4"/>
    <dgm:cxn modelId="{D077274B-8038-1E47-B4AB-E6EF2F076A29}" type="presParOf" srcId="{56B69327-2698-7043-9660-10512895DAC9}" destId="{1EA13405-CC13-CC4E-9C2D-3CF3E5B9EDAF}" srcOrd="0" destOrd="0" presId="urn:microsoft.com/office/officeart/2005/8/layout/hProcess4"/>
    <dgm:cxn modelId="{87905BB4-FCC2-5748-A81F-78AFA990868A}" type="presParOf" srcId="{1EA13405-CC13-CC4E-9C2D-3CF3E5B9EDAF}" destId="{E1C2033E-F292-8B44-AC82-901E0AF85150}" srcOrd="0" destOrd="0" presId="urn:microsoft.com/office/officeart/2005/8/layout/hProcess4"/>
    <dgm:cxn modelId="{E5B57804-E518-3D46-BA13-9AD5D5C21C0B}" type="presParOf" srcId="{1EA13405-CC13-CC4E-9C2D-3CF3E5B9EDAF}" destId="{5E1494A8-77FB-CC45-AD26-121A0E33EB57}" srcOrd="1" destOrd="0" presId="urn:microsoft.com/office/officeart/2005/8/layout/hProcess4"/>
    <dgm:cxn modelId="{0B5F31D7-FA78-C84B-8987-121CA9692FF0}" type="presParOf" srcId="{1EA13405-CC13-CC4E-9C2D-3CF3E5B9EDAF}" destId="{21272368-4EBF-7B4A-9965-9A6EF6E6DE86}" srcOrd="2" destOrd="0" presId="urn:microsoft.com/office/officeart/2005/8/layout/hProcess4"/>
    <dgm:cxn modelId="{7BDACDAE-A7EA-444A-8BD5-EC012BDE7110}" type="presParOf" srcId="{1EA13405-CC13-CC4E-9C2D-3CF3E5B9EDAF}" destId="{76846BB1-C877-DA42-B78C-85598899D6F0}" srcOrd="3" destOrd="0" presId="urn:microsoft.com/office/officeart/2005/8/layout/hProcess4"/>
    <dgm:cxn modelId="{89133B8D-287C-0B48-86AD-A2BB0713DE44}" type="presParOf" srcId="{1EA13405-CC13-CC4E-9C2D-3CF3E5B9EDAF}" destId="{466D5B83-7867-4D4F-89F2-ADF34CF8CF8A}" srcOrd="4" destOrd="0" presId="urn:microsoft.com/office/officeart/2005/8/layout/hProcess4"/>
    <dgm:cxn modelId="{E0CA670D-012A-A444-8AE7-536F73BAA6AD}" type="presParOf" srcId="{56B69327-2698-7043-9660-10512895DAC9}" destId="{C34A02AC-E43B-E64A-98B7-D7F0F68A5B18}" srcOrd="1" destOrd="0" presId="urn:microsoft.com/office/officeart/2005/8/layout/hProcess4"/>
    <dgm:cxn modelId="{1D1B68BC-596E-9C42-AC43-A4B8E7490FD9}" type="presParOf" srcId="{56B69327-2698-7043-9660-10512895DAC9}" destId="{4A4558D9-3FD3-ED46-95DE-08209FB6637F}" srcOrd="2" destOrd="0" presId="urn:microsoft.com/office/officeart/2005/8/layout/hProcess4"/>
    <dgm:cxn modelId="{BF46489C-1DC2-4A4B-B1BC-754A08CDB470}" type="presParOf" srcId="{4A4558D9-3FD3-ED46-95DE-08209FB6637F}" destId="{EC1269B5-1B55-6C4D-BF17-66F0155C1BCA}" srcOrd="0" destOrd="0" presId="urn:microsoft.com/office/officeart/2005/8/layout/hProcess4"/>
    <dgm:cxn modelId="{561FEE5A-8631-C54F-862A-0391141607F6}" type="presParOf" srcId="{4A4558D9-3FD3-ED46-95DE-08209FB6637F}" destId="{36141795-4C13-D945-B456-B45C0C6D7F95}" srcOrd="1" destOrd="0" presId="urn:microsoft.com/office/officeart/2005/8/layout/hProcess4"/>
    <dgm:cxn modelId="{D29F831B-418F-5C4C-86F7-EB00EF4CBE6E}" type="presParOf" srcId="{4A4558D9-3FD3-ED46-95DE-08209FB6637F}" destId="{80C8407A-3087-9F42-A7EC-F81A6FC9F406}" srcOrd="2" destOrd="0" presId="urn:microsoft.com/office/officeart/2005/8/layout/hProcess4"/>
    <dgm:cxn modelId="{016E9119-07E3-1C46-B22E-7B780F4483E2}" type="presParOf" srcId="{4A4558D9-3FD3-ED46-95DE-08209FB6637F}" destId="{833E1A4D-C856-494C-9310-79D28A7B3343}" srcOrd="3" destOrd="0" presId="urn:microsoft.com/office/officeart/2005/8/layout/hProcess4"/>
    <dgm:cxn modelId="{333E0468-CCD3-4448-BE6D-15C26D6CAC45}" type="presParOf" srcId="{4A4558D9-3FD3-ED46-95DE-08209FB6637F}" destId="{3936B297-C5C5-5949-9914-7E911C597C9D}" srcOrd="4" destOrd="0" presId="urn:microsoft.com/office/officeart/2005/8/layout/hProcess4"/>
    <dgm:cxn modelId="{72D32851-BC67-2D48-8D09-E5B3E1A77C0A}" type="presParOf" srcId="{56B69327-2698-7043-9660-10512895DAC9}" destId="{B4D2EF6E-4EBE-AF40-9923-764B9DA51EAC}" srcOrd="3" destOrd="0" presId="urn:microsoft.com/office/officeart/2005/8/layout/hProcess4"/>
    <dgm:cxn modelId="{9755B113-0E0C-5541-8A93-4B1911DAEC65}" type="presParOf" srcId="{56B69327-2698-7043-9660-10512895DAC9}" destId="{810CAA4B-FF78-574A-B030-B748D6FC346C}" srcOrd="4" destOrd="0" presId="urn:microsoft.com/office/officeart/2005/8/layout/hProcess4"/>
    <dgm:cxn modelId="{618435AB-4A5E-354D-9CFB-9914D654FF34}" type="presParOf" srcId="{810CAA4B-FF78-574A-B030-B748D6FC346C}" destId="{82B6BBA4-3902-3541-9766-9B7AC1700637}" srcOrd="0" destOrd="0" presId="urn:microsoft.com/office/officeart/2005/8/layout/hProcess4"/>
    <dgm:cxn modelId="{A03BCCBA-376E-9D49-B8CA-93A7EEE2F7A7}" type="presParOf" srcId="{810CAA4B-FF78-574A-B030-B748D6FC346C}" destId="{5886DE9C-0FE9-8645-B5F4-7A2FAC18D667}" srcOrd="1" destOrd="0" presId="urn:microsoft.com/office/officeart/2005/8/layout/hProcess4"/>
    <dgm:cxn modelId="{A33E2379-A8F0-1849-A335-AF4AD343A0B2}" type="presParOf" srcId="{810CAA4B-FF78-574A-B030-B748D6FC346C}" destId="{198F176D-0288-3944-93DE-3C789EA55E35}" srcOrd="2" destOrd="0" presId="urn:microsoft.com/office/officeart/2005/8/layout/hProcess4"/>
    <dgm:cxn modelId="{1AD8CD60-E6B4-4140-8AB1-9835714F9F30}" type="presParOf" srcId="{810CAA4B-FF78-574A-B030-B748D6FC346C}" destId="{37E7FABF-9336-9C40-96DB-B62B61DD4613}" srcOrd="3" destOrd="0" presId="urn:microsoft.com/office/officeart/2005/8/layout/hProcess4"/>
    <dgm:cxn modelId="{F73A6B9C-BA53-A04C-AD2A-D41A70D47665}" type="presParOf" srcId="{810CAA4B-FF78-574A-B030-B748D6FC346C}" destId="{98921006-062B-D04B-8061-CB7171C8FB23}" srcOrd="4" destOrd="0" presId="urn:microsoft.com/office/officeart/2005/8/layout/hProcess4"/>
    <dgm:cxn modelId="{5EFDA71E-43EE-4140-A4AD-F662D3F4207D}" type="presParOf" srcId="{56B69327-2698-7043-9660-10512895DAC9}" destId="{07E37B07-0AE0-8C49-8179-53C97508ED67}" srcOrd="5" destOrd="0" presId="urn:microsoft.com/office/officeart/2005/8/layout/hProcess4"/>
    <dgm:cxn modelId="{F80389B3-35A4-0648-9393-C20129F9DD95}" type="presParOf" srcId="{56B69327-2698-7043-9660-10512895DAC9}" destId="{89C609CB-DB52-9140-9A83-E83B0C63256E}" srcOrd="6" destOrd="0" presId="urn:microsoft.com/office/officeart/2005/8/layout/hProcess4"/>
    <dgm:cxn modelId="{97DC2145-91CC-2F49-8D6B-3FE323242CB9}" type="presParOf" srcId="{89C609CB-DB52-9140-9A83-E83B0C63256E}" destId="{DA87C07A-8414-4B40-B693-21907C362F41}" srcOrd="0" destOrd="0" presId="urn:microsoft.com/office/officeart/2005/8/layout/hProcess4"/>
    <dgm:cxn modelId="{D9A9BDD9-7AA6-1545-9350-B408EAAB1240}" type="presParOf" srcId="{89C609CB-DB52-9140-9A83-E83B0C63256E}" destId="{B0DDEC13-ACE4-4742-AF15-9777191C54CE}" srcOrd="1" destOrd="0" presId="urn:microsoft.com/office/officeart/2005/8/layout/hProcess4"/>
    <dgm:cxn modelId="{23562397-174D-2D49-98B0-64204D495C3E}" type="presParOf" srcId="{89C609CB-DB52-9140-9A83-E83B0C63256E}" destId="{C57FC684-C526-084E-899D-267C4BEFD848}" srcOrd="2" destOrd="0" presId="urn:microsoft.com/office/officeart/2005/8/layout/hProcess4"/>
    <dgm:cxn modelId="{77C42C64-CE0B-7246-8BAE-98AB359DEAFF}" type="presParOf" srcId="{89C609CB-DB52-9140-9A83-E83B0C63256E}" destId="{961E70B4-4CE0-EC49-99DE-1D5C9F9F9D7C}" srcOrd="3" destOrd="0" presId="urn:microsoft.com/office/officeart/2005/8/layout/hProcess4"/>
    <dgm:cxn modelId="{8E90904B-2775-3D4A-888F-4CB2C27D2F09}" type="presParOf" srcId="{89C609CB-DB52-9140-9A83-E83B0C63256E}" destId="{E1F525B9-4FC2-8A45-885E-506324430CE6}" srcOrd="4" destOrd="0" presId="urn:microsoft.com/office/officeart/2005/8/layout/hProcess4"/>
    <dgm:cxn modelId="{3E1F05BD-653E-4946-AFDD-BCE1FB6EB92D}" type="presParOf" srcId="{56B69327-2698-7043-9660-10512895DAC9}" destId="{1924B303-8A8F-D04A-9B5A-F833EB6F6268}" srcOrd="7" destOrd="0" presId="urn:microsoft.com/office/officeart/2005/8/layout/hProcess4"/>
    <dgm:cxn modelId="{B7CC8879-18D5-4548-A127-125C9AA3680E}" type="presParOf" srcId="{56B69327-2698-7043-9660-10512895DAC9}" destId="{080E139D-8A22-1E4D-9EAC-669F10EF0CFC}" srcOrd="8" destOrd="0" presId="urn:microsoft.com/office/officeart/2005/8/layout/hProcess4"/>
    <dgm:cxn modelId="{4B5121B8-D4E6-1B44-83D2-EAFC4B9569BD}" type="presParOf" srcId="{080E139D-8A22-1E4D-9EAC-669F10EF0CFC}" destId="{0FDC13F9-A5ED-7E49-A88B-BDBC1340BE81}" srcOrd="0" destOrd="0" presId="urn:microsoft.com/office/officeart/2005/8/layout/hProcess4"/>
    <dgm:cxn modelId="{C5511575-4F14-1848-8AC4-5893F1888F4E}" type="presParOf" srcId="{080E139D-8A22-1E4D-9EAC-669F10EF0CFC}" destId="{EC4E25C6-C3D7-4B4B-8BC5-92A960D631E0}" srcOrd="1" destOrd="0" presId="urn:microsoft.com/office/officeart/2005/8/layout/hProcess4"/>
    <dgm:cxn modelId="{39471AC5-2BD0-9649-B1B8-B12D44C47DC4}" type="presParOf" srcId="{080E139D-8A22-1E4D-9EAC-669F10EF0CFC}" destId="{54263D70-AF5F-4F48-A0C6-145BE4674821}" srcOrd="2" destOrd="0" presId="urn:microsoft.com/office/officeart/2005/8/layout/hProcess4"/>
    <dgm:cxn modelId="{45BC1392-02A7-2A46-A618-CA335A2DBF5F}" type="presParOf" srcId="{080E139D-8A22-1E4D-9EAC-669F10EF0CFC}" destId="{AF6505CF-267F-3E45-B6F3-BA7036ABB4F7}" srcOrd="3" destOrd="0" presId="urn:microsoft.com/office/officeart/2005/8/layout/hProcess4"/>
    <dgm:cxn modelId="{496AD624-8026-AE44-896C-C83711F2FF29}" type="presParOf" srcId="{080E139D-8A22-1E4D-9EAC-669F10EF0CFC}" destId="{D83900E5-6697-DA46-8463-122A3A134EC6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66F3F0A-1C15-E74A-9ED8-1C7F6C51F1E3}" type="doc">
      <dgm:prSet loTypeId="urn:microsoft.com/office/officeart/2005/8/layout/hProcess4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2CC6D2-B98E-B54F-BB66-3C8F5723C55B}">
      <dgm:prSet phldrT="[Text]"/>
      <dgm:spPr/>
      <dgm:t>
        <a:bodyPr/>
        <a:lstStyle/>
        <a:p>
          <a:r>
            <a:rPr lang="en-US" dirty="0" smtClean="0"/>
            <a:t>Question</a:t>
          </a:r>
          <a:endParaRPr lang="en-US" dirty="0"/>
        </a:p>
      </dgm:t>
    </dgm:pt>
    <dgm:pt modelId="{14EE423B-2BB3-C246-89D8-AEA896771908}" type="parTrans" cxnId="{56783913-8DBE-684E-8856-DE724D4EFF6B}">
      <dgm:prSet/>
      <dgm:spPr/>
      <dgm:t>
        <a:bodyPr/>
        <a:lstStyle/>
        <a:p>
          <a:endParaRPr lang="en-US"/>
        </a:p>
      </dgm:t>
    </dgm:pt>
    <dgm:pt modelId="{5409A5A3-5DD3-8746-8672-D50EA6887A73}" type="sibTrans" cxnId="{56783913-8DBE-684E-8856-DE724D4EFF6B}">
      <dgm:prSet/>
      <dgm:spPr/>
      <dgm:t>
        <a:bodyPr/>
        <a:lstStyle/>
        <a:p>
          <a:endParaRPr lang="en-US"/>
        </a:p>
      </dgm:t>
    </dgm:pt>
    <dgm:pt modelId="{F49B7C8A-B6E9-0C41-986A-7E2BBFCE2626}">
      <dgm:prSet phldrT="[Text]"/>
      <dgm:spPr/>
      <dgm:t>
        <a:bodyPr/>
        <a:lstStyle/>
        <a:p>
          <a:r>
            <a:rPr lang="en-US" dirty="0" smtClean="0"/>
            <a:t>Is it the right question?</a:t>
          </a:r>
          <a:endParaRPr lang="en-US" dirty="0"/>
        </a:p>
      </dgm:t>
    </dgm:pt>
    <dgm:pt modelId="{C60332B2-008D-FA45-BD91-DDC8B8AC5BEC}" type="parTrans" cxnId="{FEE64BC9-C8FC-A146-863D-06FAE4FF21A9}">
      <dgm:prSet/>
      <dgm:spPr/>
      <dgm:t>
        <a:bodyPr/>
        <a:lstStyle/>
        <a:p>
          <a:endParaRPr lang="en-US"/>
        </a:p>
      </dgm:t>
    </dgm:pt>
    <dgm:pt modelId="{7C3ADDFE-F3E3-1B47-A608-9A4B4C543456}" type="sibTrans" cxnId="{FEE64BC9-C8FC-A146-863D-06FAE4FF21A9}">
      <dgm:prSet/>
      <dgm:spPr/>
      <dgm:t>
        <a:bodyPr/>
        <a:lstStyle/>
        <a:p>
          <a:endParaRPr lang="en-US"/>
        </a:p>
      </dgm:t>
    </dgm:pt>
    <dgm:pt modelId="{772A7CAF-F731-154C-9D08-04404389A7FA}">
      <dgm:prSet phldrT="[Text]"/>
      <dgm:spPr/>
      <dgm:t>
        <a:bodyPr/>
        <a:lstStyle/>
        <a:p>
          <a:r>
            <a:rPr lang="en-US" dirty="0" smtClean="0"/>
            <a:t>Collect Data </a:t>
          </a:r>
          <a:endParaRPr lang="en-US" dirty="0"/>
        </a:p>
      </dgm:t>
    </dgm:pt>
    <dgm:pt modelId="{2DE477F5-F549-CE49-B225-6D9456D38E66}" type="parTrans" cxnId="{901506C5-DA0E-0944-9C97-EB37C2BB16A5}">
      <dgm:prSet/>
      <dgm:spPr/>
      <dgm:t>
        <a:bodyPr/>
        <a:lstStyle/>
        <a:p>
          <a:endParaRPr lang="en-US"/>
        </a:p>
      </dgm:t>
    </dgm:pt>
    <dgm:pt modelId="{CDCF1663-307D-0547-98CD-B8C3B9F1B8D4}" type="sibTrans" cxnId="{901506C5-DA0E-0944-9C97-EB37C2BB16A5}">
      <dgm:prSet/>
      <dgm:spPr/>
      <dgm:t>
        <a:bodyPr/>
        <a:lstStyle/>
        <a:p>
          <a:endParaRPr lang="en-US"/>
        </a:p>
      </dgm:t>
    </dgm:pt>
    <dgm:pt modelId="{B6E981B7-8FE4-A341-8258-106DC22CD1CE}">
      <dgm:prSet phldrT="[Text]"/>
      <dgm:spPr/>
      <dgm:t>
        <a:bodyPr/>
        <a:lstStyle/>
        <a:p>
          <a:r>
            <a:rPr lang="en-US" dirty="0" smtClean="0"/>
            <a:t>Is it the right data for the question?</a:t>
          </a:r>
          <a:endParaRPr lang="en-US" dirty="0"/>
        </a:p>
      </dgm:t>
    </dgm:pt>
    <dgm:pt modelId="{0D3401E0-C7CC-E24A-9FD0-FCDDD591AB22}" type="parTrans" cxnId="{CA5990C3-7C72-1745-B395-7FCB8D50BB74}">
      <dgm:prSet/>
      <dgm:spPr/>
      <dgm:t>
        <a:bodyPr/>
        <a:lstStyle/>
        <a:p>
          <a:endParaRPr lang="en-US"/>
        </a:p>
      </dgm:t>
    </dgm:pt>
    <dgm:pt modelId="{9FC0FC7F-312E-E349-9169-35A361F0DA69}" type="sibTrans" cxnId="{CA5990C3-7C72-1745-B395-7FCB8D50BB74}">
      <dgm:prSet/>
      <dgm:spPr/>
      <dgm:t>
        <a:bodyPr/>
        <a:lstStyle/>
        <a:p>
          <a:endParaRPr lang="en-US"/>
        </a:p>
      </dgm:t>
    </dgm:pt>
    <dgm:pt modelId="{E4A99842-9B9B-2B46-8485-FCBF0F41250F}">
      <dgm:prSet phldrT="[Text]"/>
      <dgm:spPr/>
      <dgm:t>
        <a:bodyPr/>
        <a:lstStyle/>
        <a:p>
          <a:r>
            <a:rPr lang="en-US" dirty="0" smtClean="0"/>
            <a:t>How hard/easy is it to collect?</a:t>
          </a:r>
          <a:endParaRPr lang="en-US" dirty="0"/>
        </a:p>
      </dgm:t>
    </dgm:pt>
    <dgm:pt modelId="{06DBE494-9B4F-A941-8350-3A194A55EEB4}" type="parTrans" cxnId="{3EFE4367-F85A-4F4B-B566-8D8AB097B96E}">
      <dgm:prSet/>
      <dgm:spPr/>
      <dgm:t>
        <a:bodyPr/>
        <a:lstStyle/>
        <a:p>
          <a:endParaRPr lang="en-US"/>
        </a:p>
      </dgm:t>
    </dgm:pt>
    <dgm:pt modelId="{03EB4A7A-2E79-FA4F-82C3-04A512317FB3}" type="sibTrans" cxnId="{3EFE4367-F85A-4F4B-B566-8D8AB097B96E}">
      <dgm:prSet/>
      <dgm:spPr/>
      <dgm:t>
        <a:bodyPr/>
        <a:lstStyle/>
        <a:p>
          <a:endParaRPr lang="en-US"/>
        </a:p>
      </dgm:t>
    </dgm:pt>
    <dgm:pt modelId="{A4AFF6F9-A417-A941-BFE3-ADE813910EFB}">
      <dgm:prSet phldrT="[Text]"/>
      <dgm:spPr/>
      <dgm:t>
        <a:bodyPr/>
        <a:lstStyle/>
        <a:p>
          <a:r>
            <a:rPr lang="en-US" dirty="0" smtClean="0"/>
            <a:t>Clean Data</a:t>
          </a:r>
          <a:endParaRPr lang="en-US" dirty="0"/>
        </a:p>
      </dgm:t>
    </dgm:pt>
    <dgm:pt modelId="{5BEC0F89-EAFA-2F44-9A41-7BDA98F6495D}" type="parTrans" cxnId="{1C9C4B66-D5D2-5A4A-A9E6-0A9C2AC7F7D0}">
      <dgm:prSet/>
      <dgm:spPr/>
      <dgm:t>
        <a:bodyPr/>
        <a:lstStyle/>
        <a:p>
          <a:endParaRPr lang="en-US"/>
        </a:p>
      </dgm:t>
    </dgm:pt>
    <dgm:pt modelId="{DD36B169-AE56-0B4E-ABDB-E9EF6B07EF10}" type="sibTrans" cxnId="{1C9C4B66-D5D2-5A4A-A9E6-0A9C2AC7F7D0}">
      <dgm:prSet/>
      <dgm:spPr/>
      <dgm:t>
        <a:bodyPr/>
        <a:lstStyle/>
        <a:p>
          <a:endParaRPr lang="en-US"/>
        </a:p>
      </dgm:t>
    </dgm:pt>
    <dgm:pt modelId="{61377071-7ED6-E34A-98C6-091717535A26}">
      <dgm:prSet phldrT="[Text]"/>
      <dgm:spPr/>
      <dgm:t>
        <a:bodyPr/>
        <a:lstStyle/>
        <a:p>
          <a:r>
            <a:rPr lang="en-US" dirty="0" smtClean="0"/>
            <a:t>What flaws exist in the data?</a:t>
          </a:r>
          <a:endParaRPr lang="en-US" dirty="0"/>
        </a:p>
      </dgm:t>
    </dgm:pt>
    <dgm:pt modelId="{E2C4EA14-114F-A948-8692-7DDFA861877D}" type="parTrans" cxnId="{8B9E4FA1-AD39-E740-93F5-FF6BE8EDE4BF}">
      <dgm:prSet/>
      <dgm:spPr/>
      <dgm:t>
        <a:bodyPr/>
        <a:lstStyle/>
        <a:p>
          <a:endParaRPr lang="en-US"/>
        </a:p>
      </dgm:t>
    </dgm:pt>
    <dgm:pt modelId="{932A951E-CD3A-6347-9019-72DACF0B3282}" type="sibTrans" cxnId="{8B9E4FA1-AD39-E740-93F5-FF6BE8EDE4BF}">
      <dgm:prSet/>
      <dgm:spPr/>
      <dgm:t>
        <a:bodyPr/>
        <a:lstStyle/>
        <a:p>
          <a:endParaRPr lang="en-US"/>
        </a:p>
      </dgm:t>
    </dgm:pt>
    <dgm:pt modelId="{96702345-DFDA-1647-80B6-40E3058240A8}">
      <dgm:prSet phldrT="[Text]"/>
      <dgm:spPr/>
      <dgm:t>
        <a:bodyPr/>
        <a:lstStyle/>
        <a:p>
          <a:r>
            <a:rPr lang="en-US" dirty="0" smtClean="0"/>
            <a:t>How do we address them?</a:t>
          </a:r>
          <a:endParaRPr lang="en-US" dirty="0"/>
        </a:p>
      </dgm:t>
    </dgm:pt>
    <dgm:pt modelId="{97DDA595-433D-CF43-9557-4D628F6ED951}" type="parTrans" cxnId="{EB0102EE-31E4-E84A-A274-98589CF3DCC0}">
      <dgm:prSet/>
      <dgm:spPr/>
      <dgm:t>
        <a:bodyPr/>
        <a:lstStyle/>
        <a:p>
          <a:endParaRPr lang="en-US"/>
        </a:p>
      </dgm:t>
    </dgm:pt>
    <dgm:pt modelId="{53296058-BB7F-CD42-A789-C1410FCCFFD3}" type="sibTrans" cxnId="{EB0102EE-31E4-E84A-A274-98589CF3DCC0}">
      <dgm:prSet/>
      <dgm:spPr/>
      <dgm:t>
        <a:bodyPr/>
        <a:lstStyle/>
        <a:p>
          <a:endParaRPr lang="en-US"/>
        </a:p>
      </dgm:t>
    </dgm:pt>
    <dgm:pt modelId="{543FA186-8297-E14F-921E-FC450F990E3D}">
      <dgm:prSet phldrT="[Text]"/>
      <dgm:spPr/>
      <dgm:t>
        <a:bodyPr/>
        <a:lstStyle/>
        <a:p>
          <a:r>
            <a:rPr lang="en-US" dirty="0" smtClean="0"/>
            <a:t>Is it answerable?</a:t>
          </a:r>
          <a:endParaRPr lang="en-US" dirty="0"/>
        </a:p>
      </dgm:t>
    </dgm:pt>
    <dgm:pt modelId="{23D9431F-A102-5245-9275-5A30E6CBEC50}" type="parTrans" cxnId="{33B24D4A-4F96-F848-A29F-E80E446EB663}">
      <dgm:prSet/>
      <dgm:spPr/>
      <dgm:t>
        <a:bodyPr/>
        <a:lstStyle/>
        <a:p>
          <a:endParaRPr lang="en-US"/>
        </a:p>
      </dgm:t>
    </dgm:pt>
    <dgm:pt modelId="{213AC036-96C0-C044-85C9-6D97648B9986}" type="sibTrans" cxnId="{33B24D4A-4F96-F848-A29F-E80E446EB663}">
      <dgm:prSet/>
      <dgm:spPr/>
      <dgm:t>
        <a:bodyPr/>
        <a:lstStyle/>
        <a:p>
          <a:endParaRPr lang="en-US"/>
        </a:p>
      </dgm:t>
    </dgm:pt>
    <dgm:pt modelId="{535F9186-0A73-224A-9E08-894391CF2688}">
      <dgm:prSet phldrT="[Text]"/>
      <dgm:spPr/>
      <dgm:t>
        <a:bodyPr/>
        <a:lstStyle/>
        <a:p>
          <a:r>
            <a:rPr lang="en-US" dirty="0" smtClean="0"/>
            <a:t>Explore Data</a:t>
          </a:r>
          <a:endParaRPr lang="en-US" dirty="0"/>
        </a:p>
      </dgm:t>
    </dgm:pt>
    <dgm:pt modelId="{D02C344E-08DE-544A-AA08-F134DDCC9689}" type="parTrans" cxnId="{694D70AB-7169-8C4B-BC65-2195EC292A5B}">
      <dgm:prSet/>
      <dgm:spPr/>
      <dgm:t>
        <a:bodyPr/>
        <a:lstStyle/>
        <a:p>
          <a:endParaRPr lang="en-US"/>
        </a:p>
      </dgm:t>
    </dgm:pt>
    <dgm:pt modelId="{9B9D8594-1AC0-A941-BC04-F6341B2AA92A}" type="sibTrans" cxnId="{694D70AB-7169-8C4B-BC65-2195EC292A5B}">
      <dgm:prSet/>
      <dgm:spPr/>
      <dgm:t>
        <a:bodyPr/>
        <a:lstStyle/>
        <a:p>
          <a:endParaRPr lang="en-US"/>
        </a:p>
      </dgm:t>
    </dgm:pt>
    <dgm:pt modelId="{038EB10A-644E-DB4E-8CAA-4709A510BA58}">
      <dgm:prSet phldrT="[Text]"/>
      <dgm:spPr/>
      <dgm:t>
        <a:bodyPr/>
        <a:lstStyle/>
        <a:p>
          <a:r>
            <a:rPr lang="en-US" dirty="0" smtClean="0"/>
            <a:t>Intuition</a:t>
          </a:r>
          <a:endParaRPr lang="en-US" dirty="0"/>
        </a:p>
      </dgm:t>
    </dgm:pt>
    <dgm:pt modelId="{754CB3E8-63E3-4046-B166-36A1523B403A}" type="parTrans" cxnId="{1D920F8F-CDE7-3840-B5E7-DDFAC23DB580}">
      <dgm:prSet/>
      <dgm:spPr/>
      <dgm:t>
        <a:bodyPr/>
        <a:lstStyle/>
        <a:p>
          <a:endParaRPr lang="en-US"/>
        </a:p>
      </dgm:t>
    </dgm:pt>
    <dgm:pt modelId="{B1A6AA75-6512-FC47-90B7-043776E75AC9}" type="sibTrans" cxnId="{1D920F8F-CDE7-3840-B5E7-DDFAC23DB580}">
      <dgm:prSet/>
      <dgm:spPr/>
      <dgm:t>
        <a:bodyPr/>
        <a:lstStyle/>
        <a:p>
          <a:endParaRPr lang="en-US"/>
        </a:p>
      </dgm:t>
    </dgm:pt>
    <dgm:pt modelId="{B45DD5DC-97C3-DE45-8192-C0175C7EC9DE}">
      <dgm:prSet phldrT="[Text]"/>
      <dgm:spPr/>
      <dgm:t>
        <a:bodyPr/>
        <a:lstStyle/>
        <a:p>
          <a:r>
            <a:rPr lang="en-US" dirty="0" smtClean="0"/>
            <a:t>Use data</a:t>
          </a:r>
          <a:endParaRPr lang="en-US" dirty="0"/>
        </a:p>
      </dgm:t>
    </dgm:pt>
    <dgm:pt modelId="{BD26DE9C-68B0-C140-86A2-E66982C56161}" type="parTrans" cxnId="{7C7EC49C-3371-1A45-ACE6-332F518CE82A}">
      <dgm:prSet/>
      <dgm:spPr/>
      <dgm:t>
        <a:bodyPr/>
        <a:lstStyle/>
        <a:p>
          <a:endParaRPr lang="en-US"/>
        </a:p>
      </dgm:t>
    </dgm:pt>
    <dgm:pt modelId="{3F018087-99EC-0E44-90C1-F60D3D775776}" type="sibTrans" cxnId="{7C7EC49C-3371-1A45-ACE6-332F518CE82A}">
      <dgm:prSet/>
      <dgm:spPr/>
      <dgm:t>
        <a:bodyPr/>
        <a:lstStyle/>
        <a:p>
          <a:endParaRPr lang="en-US"/>
        </a:p>
      </dgm:t>
    </dgm:pt>
    <dgm:pt modelId="{86EF93F1-022E-7B4B-991F-7530BF2240D4}">
      <dgm:prSet phldrT="[Text]"/>
      <dgm:spPr/>
      <dgm:t>
        <a:bodyPr/>
        <a:lstStyle/>
        <a:p>
          <a:r>
            <a:rPr lang="en-US" dirty="0" smtClean="0"/>
            <a:t>Communicate/Predict/…</a:t>
          </a:r>
          <a:endParaRPr lang="en-US" dirty="0"/>
        </a:p>
      </dgm:t>
    </dgm:pt>
    <dgm:pt modelId="{92C779C5-3AE7-F549-9B26-A9C463EC83BB}" type="parTrans" cxnId="{D2613003-AF43-9949-A484-B82C78F1382D}">
      <dgm:prSet/>
      <dgm:spPr/>
      <dgm:t>
        <a:bodyPr/>
        <a:lstStyle/>
        <a:p>
          <a:endParaRPr lang="en-US"/>
        </a:p>
      </dgm:t>
    </dgm:pt>
    <dgm:pt modelId="{F0F5B36E-8DD1-9A47-AFDE-CCD638AEEF2A}" type="sibTrans" cxnId="{D2613003-AF43-9949-A484-B82C78F1382D}">
      <dgm:prSet/>
      <dgm:spPr/>
      <dgm:t>
        <a:bodyPr/>
        <a:lstStyle/>
        <a:p>
          <a:endParaRPr lang="en-US"/>
        </a:p>
      </dgm:t>
    </dgm:pt>
    <dgm:pt modelId="{275BFCF4-E366-6B4B-95D9-209532FA77C3}">
      <dgm:prSet phldrT="[Text]"/>
      <dgm:spPr/>
      <dgm:t>
        <a:bodyPr/>
        <a:lstStyle/>
        <a:p>
          <a:r>
            <a:rPr lang="en-US" dirty="0" smtClean="0"/>
            <a:t>Stats/Graphs/ML</a:t>
          </a:r>
          <a:endParaRPr lang="en-US" dirty="0"/>
        </a:p>
      </dgm:t>
    </dgm:pt>
    <dgm:pt modelId="{ABA5C54E-9B3E-F94E-88F3-D2044A15C2A8}" type="parTrans" cxnId="{6D920115-61C7-2E46-9F83-1B92C718CF5B}">
      <dgm:prSet/>
      <dgm:spPr/>
      <dgm:t>
        <a:bodyPr/>
        <a:lstStyle/>
        <a:p>
          <a:endParaRPr lang="en-US"/>
        </a:p>
      </dgm:t>
    </dgm:pt>
    <dgm:pt modelId="{EE8BC570-AC8C-B443-973C-F1B93BA6F35B}" type="sibTrans" cxnId="{6D920115-61C7-2E46-9F83-1B92C718CF5B}">
      <dgm:prSet/>
      <dgm:spPr/>
      <dgm:t>
        <a:bodyPr/>
        <a:lstStyle/>
        <a:p>
          <a:endParaRPr lang="en-US"/>
        </a:p>
      </dgm:t>
    </dgm:pt>
    <dgm:pt modelId="{0844B4D1-CA7F-174A-BDCD-E27A09268ECD}">
      <dgm:prSet phldrT="[Text]"/>
      <dgm:spPr/>
      <dgm:t>
        <a:bodyPr/>
        <a:lstStyle/>
        <a:p>
          <a:r>
            <a:rPr lang="en-US" dirty="0" smtClean="0"/>
            <a:t>Report on Findings</a:t>
          </a:r>
          <a:endParaRPr lang="en-US" dirty="0"/>
        </a:p>
      </dgm:t>
    </dgm:pt>
    <dgm:pt modelId="{862EA118-D336-BC4D-9177-0F5C59C37FC9}" type="parTrans" cxnId="{35178D96-BA69-7147-971A-17B8488E88A9}">
      <dgm:prSet/>
      <dgm:spPr/>
      <dgm:t>
        <a:bodyPr/>
        <a:lstStyle/>
        <a:p>
          <a:endParaRPr lang="en-US"/>
        </a:p>
      </dgm:t>
    </dgm:pt>
    <dgm:pt modelId="{3726A29E-087D-1B4C-A622-5D0EA54617DD}" type="sibTrans" cxnId="{35178D96-BA69-7147-971A-17B8488E88A9}">
      <dgm:prSet/>
      <dgm:spPr/>
      <dgm:t>
        <a:bodyPr/>
        <a:lstStyle/>
        <a:p>
          <a:endParaRPr lang="en-US"/>
        </a:p>
      </dgm:t>
    </dgm:pt>
    <dgm:pt modelId="{7F8F23FC-F442-FB4A-AB06-B873A179219A}">
      <dgm:prSet phldrT="[Text]"/>
      <dgm:spPr/>
      <dgm:t>
        <a:bodyPr/>
        <a:lstStyle/>
        <a:p>
          <a:r>
            <a:rPr lang="en-US" smtClean="0"/>
            <a:t>Visualize</a:t>
          </a:r>
          <a:endParaRPr lang="en-US" dirty="0"/>
        </a:p>
      </dgm:t>
    </dgm:pt>
    <dgm:pt modelId="{4742E219-8D12-854C-AE44-9BA4E661164E}" type="parTrans" cxnId="{E0B87EC6-40DB-974D-90DE-BA88B58144D0}">
      <dgm:prSet/>
      <dgm:spPr/>
      <dgm:t>
        <a:bodyPr/>
        <a:lstStyle/>
        <a:p>
          <a:endParaRPr lang="en-US"/>
        </a:p>
      </dgm:t>
    </dgm:pt>
    <dgm:pt modelId="{68F4ADC8-32D0-5740-8836-A5386CB28FF8}" type="sibTrans" cxnId="{E0B87EC6-40DB-974D-90DE-BA88B58144D0}">
      <dgm:prSet/>
      <dgm:spPr/>
      <dgm:t>
        <a:bodyPr/>
        <a:lstStyle/>
        <a:p>
          <a:endParaRPr lang="en-US"/>
        </a:p>
      </dgm:t>
    </dgm:pt>
    <dgm:pt modelId="{6449CC79-290B-2C4C-8CA9-111520A902CC}" type="pres">
      <dgm:prSet presAssocID="{F66F3F0A-1C15-E74A-9ED8-1C7F6C51F1E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21CF70D-0449-C146-98C2-8438753DD60E}" type="pres">
      <dgm:prSet presAssocID="{F66F3F0A-1C15-E74A-9ED8-1C7F6C51F1E3}" presName="tSp" presStyleCnt="0"/>
      <dgm:spPr/>
    </dgm:pt>
    <dgm:pt modelId="{C9061972-420F-F645-B6FA-E3EF5FD0FD28}" type="pres">
      <dgm:prSet presAssocID="{F66F3F0A-1C15-E74A-9ED8-1C7F6C51F1E3}" presName="bSp" presStyleCnt="0"/>
      <dgm:spPr/>
    </dgm:pt>
    <dgm:pt modelId="{56B69327-2698-7043-9660-10512895DAC9}" type="pres">
      <dgm:prSet presAssocID="{F66F3F0A-1C15-E74A-9ED8-1C7F6C51F1E3}" presName="process" presStyleCnt="0"/>
      <dgm:spPr/>
    </dgm:pt>
    <dgm:pt modelId="{1EA13405-CC13-CC4E-9C2D-3CF3E5B9EDAF}" type="pres">
      <dgm:prSet presAssocID="{B62CC6D2-B98E-B54F-BB66-3C8F5723C55B}" presName="composite1" presStyleCnt="0"/>
      <dgm:spPr/>
    </dgm:pt>
    <dgm:pt modelId="{E1C2033E-F292-8B44-AC82-901E0AF85150}" type="pres">
      <dgm:prSet presAssocID="{B62CC6D2-B98E-B54F-BB66-3C8F5723C55B}" presName="dummyNode1" presStyleLbl="node1" presStyleIdx="0" presStyleCnt="5"/>
      <dgm:spPr/>
    </dgm:pt>
    <dgm:pt modelId="{5E1494A8-77FB-CC45-AD26-121A0E33EB57}" type="pres">
      <dgm:prSet presAssocID="{B62CC6D2-B98E-B54F-BB66-3C8F5723C55B}" presName="childNode1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272368-4EBF-7B4A-9965-9A6EF6E6DE86}" type="pres">
      <dgm:prSet presAssocID="{B62CC6D2-B98E-B54F-BB66-3C8F5723C55B}" presName="childNode1tx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846BB1-C877-DA42-B78C-85598899D6F0}" type="pres">
      <dgm:prSet presAssocID="{B62CC6D2-B98E-B54F-BB66-3C8F5723C55B}" presName="parentNode1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6D5B83-7867-4D4F-89F2-ADF34CF8CF8A}" type="pres">
      <dgm:prSet presAssocID="{B62CC6D2-B98E-B54F-BB66-3C8F5723C55B}" presName="connSite1" presStyleCnt="0"/>
      <dgm:spPr/>
    </dgm:pt>
    <dgm:pt modelId="{C34A02AC-E43B-E64A-98B7-D7F0F68A5B18}" type="pres">
      <dgm:prSet presAssocID="{5409A5A3-5DD3-8746-8672-D50EA6887A73}" presName="Name9" presStyleLbl="sibTrans2D1" presStyleIdx="0" presStyleCnt="4"/>
      <dgm:spPr/>
      <dgm:t>
        <a:bodyPr/>
        <a:lstStyle/>
        <a:p>
          <a:endParaRPr lang="en-US"/>
        </a:p>
      </dgm:t>
    </dgm:pt>
    <dgm:pt modelId="{4A4558D9-3FD3-ED46-95DE-08209FB6637F}" type="pres">
      <dgm:prSet presAssocID="{772A7CAF-F731-154C-9D08-04404389A7FA}" presName="composite2" presStyleCnt="0"/>
      <dgm:spPr/>
    </dgm:pt>
    <dgm:pt modelId="{EC1269B5-1B55-6C4D-BF17-66F0155C1BCA}" type="pres">
      <dgm:prSet presAssocID="{772A7CAF-F731-154C-9D08-04404389A7FA}" presName="dummyNode2" presStyleLbl="node1" presStyleIdx="0" presStyleCnt="5"/>
      <dgm:spPr/>
    </dgm:pt>
    <dgm:pt modelId="{36141795-4C13-D945-B456-B45C0C6D7F95}" type="pres">
      <dgm:prSet presAssocID="{772A7CAF-F731-154C-9D08-04404389A7FA}" presName="childNode2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C8407A-3087-9F42-A7EC-F81A6FC9F406}" type="pres">
      <dgm:prSet presAssocID="{772A7CAF-F731-154C-9D08-04404389A7FA}" presName="childNode2tx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3E1A4D-C856-494C-9310-79D28A7B3343}" type="pres">
      <dgm:prSet presAssocID="{772A7CAF-F731-154C-9D08-04404389A7FA}" presName="parentNode2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36B297-C5C5-5949-9914-7E911C597C9D}" type="pres">
      <dgm:prSet presAssocID="{772A7CAF-F731-154C-9D08-04404389A7FA}" presName="connSite2" presStyleCnt="0"/>
      <dgm:spPr/>
    </dgm:pt>
    <dgm:pt modelId="{B4D2EF6E-4EBE-AF40-9923-764B9DA51EAC}" type="pres">
      <dgm:prSet presAssocID="{CDCF1663-307D-0547-98CD-B8C3B9F1B8D4}" presName="Name18" presStyleLbl="sibTrans2D1" presStyleIdx="1" presStyleCnt="4"/>
      <dgm:spPr/>
      <dgm:t>
        <a:bodyPr/>
        <a:lstStyle/>
        <a:p>
          <a:endParaRPr lang="en-US"/>
        </a:p>
      </dgm:t>
    </dgm:pt>
    <dgm:pt modelId="{810CAA4B-FF78-574A-B030-B748D6FC346C}" type="pres">
      <dgm:prSet presAssocID="{A4AFF6F9-A417-A941-BFE3-ADE813910EFB}" presName="composite1" presStyleCnt="0"/>
      <dgm:spPr/>
    </dgm:pt>
    <dgm:pt modelId="{82B6BBA4-3902-3541-9766-9B7AC1700637}" type="pres">
      <dgm:prSet presAssocID="{A4AFF6F9-A417-A941-BFE3-ADE813910EFB}" presName="dummyNode1" presStyleLbl="node1" presStyleIdx="1" presStyleCnt="5"/>
      <dgm:spPr/>
    </dgm:pt>
    <dgm:pt modelId="{5886DE9C-0FE9-8645-B5F4-7A2FAC18D667}" type="pres">
      <dgm:prSet presAssocID="{A4AFF6F9-A417-A941-BFE3-ADE813910EFB}" presName="childNode1" presStyleLbl="b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8F176D-0288-3944-93DE-3C789EA55E35}" type="pres">
      <dgm:prSet presAssocID="{A4AFF6F9-A417-A941-BFE3-ADE813910EFB}" presName="childNode1tx" presStyleLbl="b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E7FABF-9336-9C40-96DB-B62B61DD4613}" type="pres">
      <dgm:prSet presAssocID="{A4AFF6F9-A417-A941-BFE3-ADE813910EFB}" presName="parentNode1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921006-062B-D04B-8061-CB7171C8FB23}" type="pres">
      <dgm:prSet presAssocID="{A4AFF6F9-A417-A941-BFE3-ADE813910EFB}" presName="connSite1" presStyleCnt="0"/>
      <dgm:spPr/>
    </dgm:pt>
    <dgm:pt modelId="{07E37B07-0AE0-8C49-8179-53C97508ED67}" type="pres">
      <dgm:prSet presAssocID="{DD36B169-AE56-0B4E-ABDB-E9EF6B07EF10}" presName="Name9" presStyleLbl="sibTrans2D1" presStyleIdx="2" presStyleCnt="4"/>
      <dgm:spPr/>
      <dgm:t>
        <a:bodyPr/>
        <a:lstStyle/>
        <a:p>
          <a:endParaRPr lang="en-US"/>
        </a:p>
      </dgm:t>
    </dgm:pt>
    <dgm:pt modelId="{89C609CB-DB52-9140-9A83-E83B0C63256E}" type="pres">
      <dgm:prSet presAssocID="{535F9186-0A73-224A-9E08-894391CF2688}" presName="composite2" presStyleCnt="0"/>
      <dgm:spPr/>
    </dgm:pt>
    <dgm:pt modelId="{DA87C07A-8414-4B40-B693-21907C362F41}" type="pres">
      <dgm:prSet presAssocID="{535F9186-0A73-224A-9E08-894391CF2688}" presName="dummyNode2" presStyleLbl="node1" presStyleIdx="2" presStyleCnt="5"/>
      <dgm:spPr/>
    </dgm:pt>
    <dgm:pt modelId="{B0DDEC13-ACE4-4742-AF15-9777191C54CE}" type="pres">
      <dgm:prSet presAssocID="{535F9186-0A73-224A-9E08-894391CF2688}" presName="childNode2" presStyleLbl="b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7FC684-C526-084E-899D-267C4BEFD848}" type="pres">
      <dgm:prSet presAssocID="{535F9186-0A73-224A-9E08-894391CF2688}" presName="childNode2tx" presStyleLbl="b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1E70B4-4CE0-EC49-99DE-1D5C9F9F9D7C}" type="pres">
      <dgm:prSet presAssocID="{535F9186-0A73-224A-9E08-894391CF2688}" presName="parentNode2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F525B9-4FC2-8A45-885E-506324430CE6}" type="pres">
      <dgm:prSet presAssocID="{535F9186-0A73-224A-9E08-894391CF2688}" presName="connSite2" presStyleCnt="0"/>
      <dgm:spPr/>
    </dgm:pt>
    <dgm:pt modelId="{1924B303-8A8F-D04A-9B5A-F833EB6F6268}" type="pres">
      <dgm:prSet presAssocID="{9B9D8594-1AC0-A941-BC04-F6341B2AA92A}" presName="Name18" presStyleLbl="sibTrans2D1" presStyleIdx="3" presStyleCnt="4"/>
      <dgm:spPr/>
      <dgm:t>
        <a:bodyPr/>
        <a:lstStyle/>
        <a:p>
          <a:endParaRPr lang="en-US"/>
        </a:p>
      </dgm:t>
    </dgm:pt>
    <dgm:pt modelId="{080E139D-8A22-1E4D-9EAC-669F10EF0CFC}" type="pres">
      <dgm:prSet presAssocID="{B45DD5DC-97C3-DE45-8192-C0175C7EC9DE}" presName="composite1" presStyleCnt="0"/>
      <dgm:spPr/>
    </dgm:pt>
    <dgm:pt modelId="{0FDC13F9-A5ED-7E49-A88B-BDBC1340BE81}" type="pres">
      <dgm:prSet presAssocID="{B45DD5DC-97C3-DE45-8192-C0175C7EC9DE}" presName="dummyNode1" presStyleLbl="node1" presStyleIdx="3" presStyleCnt="5"/>
      <dgm:spPr/>
    </dgm:pt>
    <dgm:pt modelId="{EC4E25C6-C3D7-4B4B-8BC5-92A960D631E0}" type="pres">
      <dgm:prSet presAssocID="{B45DD5DC-97C3-DE45-8192-C0175C7EC9DE}" presName="childNode1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263D70-AF5F-4F48-A0C6-145BE4674821}" type="pres">
      <dgm:prSet presAssocID="{B45DD5DC-97C3-DE45-8192-C0175C7EC9DE}" presName="childNode1tx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6505CF-267F-3E45-B6F3-BA7036ABB4F7}" type="pres">
      <dgm:prSet presAssocID="{B45DD5DC-97C3-DE45-8192-C0175C7EC9DE}" presName="parentNode1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3900E5-6697-DA46-8463-122A3A134EC6}" type="pres">
      <dgm:prSet presAssocID="{B45DD5DC-97C3-DE45-8192-C0175C7EC9DE}" presName="connSite1" presStyleCnt="0"/>
      <dgm:spPr/>
    </dgm:pt>
  </dgm:ptLst>
  <dgm:cxnLst>
    <dgm:cxn modelId="{233A2710-904A-0D44-8C58-C6AE7018DD09}" type="presOf" srcId="{543FA186-8297-E14F-921E-FC450F990E3D}" destId="{21272368-4EBF-7B4A-9965-9A6EF6E6DE86}" srcOrd="1" destOrd="1" presId="urn:microsoft.com/office/officeart/2005/8/layout/hProcess4"/>
    <dgm:cxn modelId="{93BA9E14-C3F6-3B48-9F8D-6B4E424EAC65}" type="presOf" srcId="{275BFCF4-E366-6B4B-95D9-209532FA77C3}" destId="{B0DDEC13-ACE4-4742-AF15-9777191C54CE}" srcOrd="0" destOrd="1" presId="urn:microsoft.com/office/officeart/2005/8/layout/hProcess4"/>
    <dgm:cxn modelId="{7E41A7E0-54C1-FA48-A734-AC1F1601079E}" type="presOf" srcId="{7F8F23FC-F442-FB4A-AB06-B873A179219A}" destId="{EC4E25C6-C3D7-4B4B-8BC5-92A960D631E0}" srcOrd="0" destOrd="2" presId="urn:microsoft.com/office/officeart/2005/8/layout/hProcess4"/>
    <dgm:cxn modelId="{D21CFAD2-673D-0A4D-8F38-F44ACBF74073}" type="presOf" srcId="{DD36B169-AE56-0B4E-ABDB-E9EF6B07EF10}" destId="{07E37B07-0AE0-8C49-8179-53C97508ED67}" srcOrd="0" destOrd="0" presId="urn:microsoft.com/office/officeart/2005/8/layout/hProcess4"/>
    <dgm:cxn modelId="{F055FB3A-7104-D145-9567-F3774A15057E}" type="presOf" srcId="{543FA186-8297-E14F-921E-FC450F990E3D}" destId="{5E1494A8-77FB-CC45-AD26-121A0E33EB57}" srcOrd="0" destOrd="1" presId="urn:microsoft.com/office/officeart/2005/8/layout/hProcess4"/>
    <dgm:cxn modelId="{1D920F8F-CDE7-3840-B5E7-DDFAC23DB580}" srcId="{535F9186-0A73-224A-9E08-894391CF2688}" destId="{038EB10A-644E-DB4E-8CAA-4709A510BA58}" srcOrd="0" destOrd="0" parTransId="{754CB3E8-63E3-4046-B166-36A1523B403A}" sibTransId="{B1A6AA75-6512-FC47-90B7-043776E75AC9}"/>
    <dgm:cxn modelId="{889703AE-1B0F-D649-B201-DB4261B0483F}" type="presOf" srcId="{86EF93F1-022E-7B4B-991F-7530BF2240D4}" destId="{EC4E25C6-C3D7-4B4B-8BC5-92A960D631E0}" srcOrd="0" destOrd="0" presId="urn:microsoft.com/office/officeart/2005/8/layout/hProcess4"/>
    <dgm:cxn modelId="{EB0102EE-31E4-E84A-A274-98589CF3DCC0}" srcId="{A4AFF6F9-A417-A941-BFE3-ADE813910EFB}" destId="{96702345-DFDA-1647-80B6-40E3058240A8}" srcOrd="1" destOrd="0" parTransId="{97DDA595-433D-CF43-9557-4D628F6ED951}" sibTransId="{53296058-BB7F-CD42-A789-C1410FCCFFD3}"/>
    <dgm:cxn modelId="{64E85F69-7AAE-2148-A79E-96DEA3D3A61C}" type="presOf" srcId="{CDCF1663-307D-0547-98CD-B8C3B9F1B8D4}" destId="{B4D2EF6E-4EBE-AF40-9923-764B9DA51EAC}" srcOrd="0" destOrd="0" presId="urn:microsoft.com/office/officeart/2005/8/layout/hProcess4"/>
    <dgm:cxn modelId="{815D6F25-2142-1545-87D1-4D9AD9F1A103}" type="presOf" srcId="{0844B4D1-CA7F-174A-BDCD-E27A09268ECD}" destId="{54263D70-AF5F-4F48-A0C6-145BE4674821}" srcOrd="1" destOrd="1" presId="urn:microsoft.com/office/officeart/2005/8/layout/hProcess4"/>
    <dgm:cxn modelId="{69E1D140-3156-CA45-9EDE-28082BE46559}" type="presOf" srcId="{772A7CAF-F731-154C-9D08-04404389A7FA}" destId="{833E1A4D-C856-494C-9310-79D28A7B3343}" srcOrd="0" destOrd="0" presId="urn:microsoft.com/office/officeart/2005/8/layout/hProcess4"/>
    <dgm:cxn modelId="{694D70AB-7169-8C4B-BC65-2195EC292A5B}" srcId="{F66F3F0A-1C15-E74A-9ED8-1C7F6C51F1E3}" destId="{535F9186-0A73-224A-9E08-894391CF2688}" srcOrd="3" destOrd="0" parTransId="{D02C344E-08DE-544A-AA08-F134DDCC9689}" sibTransId="{9B9D8594-1AC0-A941-BC04-F6341B2AA92A}"/>
    <dgm:cxn modelId="{B2DC855B-78CD-0043-8D4C-C3E759E9A090}" type="presOf" srcId="{61377071-7ED6-E34A-98C6-091717535A26}" destId="{198F176D-0288-3944-93DE-3C789EA55E35}" srcOrd="1" destOrd="0" presId="urn:microsoft.com/office/officeart/2005/8/layout/hProcess4"/>
    <dgm:cxn modelId="{3EFE4367-F85A-4F4B-B566-8D8AB097B96E}" srcId="{772A7CAF-F731-154C-9D08-04404389A7FA}" destId="{E4A99842-9B9B-2B46-8485-FCBF0F41250F}" srcOrd="1" destOrd="0" parTransId="{06DBE494-9B4F-A941-8350-3A194A55EEB4}" sibTransId="{03EB4A7A-2E79-FA4F-82C3-04A512317FB3}"/>
    <dgm:cxn modelId="{967E44AD-EF9A-5B41-A539-8224B7C87310}" type="presOf" srcId="{B6E981B7-8FE4-A341-8258-106DC22CD1CE}" destId="{36141795-4C13-D945-B456-B45C0C6D7F95}" srcOrd="0" destOrd="0" presId="urn:microsoft.com/office/officeart/2005/8/layout/hProcess4"/>
    <dgm:cxn modelId="{56783913-8DBE-684E-8856-DE724D4EFF6B}" srcId="{F66F3F0A-1C15-E74A-9ED8-1C7F6C51F1E3}" destId="{B62CC6D2-B98E-B54F-BB66-3C8F5723C55B}" srcOrd="0" destOrd="0" parTransId="{14EE423B-2BB3-C246-89D8-AEA896771908}" sibTransId="{5409A5A3-5DD3-8746-8672-D50EA6887A73}"/>
    <dgm:cxn modelId="{6A70AED9-EF7A-164A-9849-3F60CA629500}" type="presOf" srcId="{0844B4D1-CA7F-174A-BDCD-E27A09268ECD}" destId="{EC4E25C6-C3D7-4B4B-8BC5-92A960D631E0}" srcOrd="0" destOrd="1" presId="urn:microsoft.com/office/officeart/2005/8/layout/hProcess4"/>
    <dgm:cxn modelId="{6F7DD87D-88AD-C148-BC6D-C1EA181BBB30}" type="presOf" srcId="{B6E981B7-8FE4-A341-8258-106DC22CD1CE}" destId="{80C8407A-3087-9F42-A7EC-F81A6FC9F406}" srcOrd="1" destOrd="0" presId="urn:microsoft.com/office/officeart/2005/8/layout/hProcess4"/>
    <dgm:cxn modelId="{59F8E1CC-C6CD-594A-B7C9-6B37EFD9852A}" type="presOf" srcId="{61377071-7ED6-E34A-98C6-091717535A26}" destId="{5886DE9C-0FE9-8645-B5F4-7A2FAC18D667}" srcOrd="0" destOrd="0" presId="urn:microsoft.com/office/officeart/2005/8/layout/hProcess4"/>
    <dgm:cxn modelId="{6D920115-61C7-2E46-9F83-1B92C718CF5B}" srcId="{535F9186-0A73-224A-9E08-894391CF2688}" destId="{275BFCF4-E366-6B4B-95D9-209532FA77C3}" srcOrd="1" destOrd="0" parTransId="{ABA5C54E-9B3E-F94E-88F3-D2044A15C2A8}" sibTransId="{EE8BC570-AC8C-B443-973C-F1B93BA6F35B}"/>
    <dgm:cxn modelId="{D2613003-AF43-9949-A484-B82C78F1382D}" srcId="{B45DD5DC-97C3-DE45-8192-C0175C7EC9DE}" destId="{86EF93F1-022E-7B4B-991F-7530BF2240D4}" srcOrd="0" destOrd="0" parTransId="{92C779C5-3AE7-F549-9B26-A9C463EC83BB}" sibTransId="{F0F5B36E-8DD1-9A47-AFDE-CCD638AEEF2A}"/>
    <dgm:cxn modelId="{98048FC0-2D11-DC4A-BB70-942BAF3760BD}" type="presOf" srcId="{86EF93F1-022E-7B4B-991F-7530BF2240D4}" destId="{54263D70-AF5F-4F48-A0C6-145BE4674821}" srcOrd="1" destOrd="0" presId="urn:microsoft.com/office/officeart/2005/8/layout/hProcess4"/>
    <dgm:cxn modelId="{F86A349F-319D-6243-8FC3-68B6CBAFABEB}" type="presOf" srcId="{5409A5A3-5DD3-8746-8672-D50EA6887A73}" destId="{C34A02AC-E43B-E64A-98B7-D7F0F68A5B18}" srcOrd="0" destOrd="0" presId="urn:microsoft.com/office/officeart/2005/8/layout/hProcess4"/>
    <dgm:cxn modelId="{33B24D4A-4F96-F848-A29F-E80E446EB663}" srcId="{B62CC6D2-B98E-B54F-BB66-3C8F5723C55B}" destId="{543FA186-8297-E14F-921E-FC450F990E3D}" srcOrd="1" destOrd="0" parTransId="{23D9431F-A102-5245-9275-5A30E6CBEC50}" sibTransId="{213AC036-96C0-C044-85C9-6D97648B9986}"/>
    <dgm:cxn modelId="{8B9E4FA1-AD39-E740-93F5-FF6BE8EDE4BF}" srcId="{A4AFF6F9-A417-A941-BFE3-ADE813910EFB}" destId="{61377071-7ED6-E34A-98C6-091717535A26}" srcOrd="0" destOrd="0" parTransId="{E2C4EA14-114F-A948-8692-7DDFA861877D}" sibTransId="{932A951E-CD3A-6347-9019-72DACF0B3282}"/>
    <dgm:cxn modelId="{2B939275-BC9C-DB4E-9D87-DEAFB6D25349}" type="presOf" srcId="{F66F3F0A-1C15-E74A-9ED8-1C7F6C51F1E3}" destId="{6449CC79-290B-2C4C-8CA9-111520A902CC}" srcOrd="0" destOrd="0" presId="urn:microsoft.com/office/officeart/2005/8/layout/hProcess4"/>
    <dgm:cxn modelId="{A3C320E9-CEF4-C348-86BE-DDA951FEB460}" type="presOf" srcId="{B62CC6D2-B98E-B54F-BB66-3C8F5723C55B}" destId="{76846BB1-C877-DA42-B78C-85598899D6F0}" srcOrd="0" destOrd="0" presId="urn:microsoft.com/office/officeart/2005/8/layout/hProcess4"/>
    <dgm:cxn modelId="{A1E437D0-92DF-734B-89D5-970F39D26776}" type="presOf" srcId="{9B9D8594-1AC0-A941-BC04-F6341B2AA92A}" destId="{1924B303-8A8F-D04A-9B5A-F833EB6F6268}" srcOrd="0" destOrd="0" presId="urn:microsoft.com/office/officeart/2005/8/layout/hProcess4"/>
    <dgm:cxn modelId="{E7CA0603-C03F-044F-BE40-327DBAF36D91}" type="presOf" srcId="{7F8F23FC-F442-FB4A-AB06-B873A179219A}" destId="{54263D70-AF5F-4F48-A0C6-145BE4674821}" srcOrd="1" destOrd="2" presId="urn:microsoft.com/office/officeart/2005/8/layout/hProcess4"/>
    <dgm:cxn modelId="{FEE64BC9-C8FC-A146-863D-06FAE4FF21A9}" srcId="{B62CC6D2-B98E-B54F-BB66-3C8F5723C55B}" destId="{F49B7C8A-B6E9-0C41-986A-7E2BBFCE2626}" srcOrd="0" destOrd="0" parTransId="{C60332B2-008D-FA45-BD91-DDC8B8AC5BEC}" sibTransId="{7C3ADDFE-F3E3-1B47-A608-9A4B4C543456}"/>
    <dgm:cxn modelId="{901506C5-DA0E-0944-9C97-EB37C2BB16A5}" srcId="{F66F3F0A-1C15-E74A-9ED8-1C7F6C51F1E3}" destId="{772A7CAF-F731-154C-9D08-04404389A7FA}" srcOrd="1" destOrd="0" parTransId="{2DE477F5-F549-CE49-B225-6D9456D38E66}" sibTransId="{CDCF1663-307D-0547-98CD-B8C3B9F1B8D4}"/>
    <dgm:cxn modelId="{7C7EC49C-3371-1A45-ACE6-332F518CE82A}" srcId="{F66F3F0A-1C15-E74A-9ED8-1C7F6C51F1E3}" destId="{B45DD5DC-97C3-DE45-8192-C0175C7EC9DE}" srcOrd="4" destOrd="0" parTransId="{BD26DE9C-68B0-C140-86A2-E66982C56161}" sibTransId="{3F018087-99EC-0E44-90C1-F60D3D775776}"/>
    <dgm:cxn modelId="{B712496B-62C9-7343-9E69-A174C7873F41}" type="presOf" srcId="{B45DD5DC-97C3-DE45-8192-C0175C7EC9DE}" destId="{AF6505CF-267F-3E45-B6F3-BA7036ABB4F7}" srcOrd="0" destOrd="0" presId="urn:microsoft.com/office/officeart/2005/8/layout/hProcess4"/>
    <dgm:cxn modelId="{CA5990C3-7C72-1745-B395-7FCB8D50BB74}" srcId="{772A7CAF-F731-154C-9D08-04404389A7FA}" destId="{B6E981B7-8FE4-A341-8258-106DC22CD1CE}" srcOrd="0" destOrd="0" parTransId="{0D3401E0-C7CC-E24A-9FD0-FCDDD591AB22}" sibTransId="{9FC0FC7F-312E-E349-9169-35A361F0DA69}"/>
    <dgm:cxn modelId="{2CF43AEF-7BFD-7140-8F74-F7E7377CECF3}" type="presOf" srcId="{E4A99842-9B9B-2B46-8485-FCBF0F41250F}" destId="{80C8407A-3087-9F42-A7EC-F81A6FC9F406}" srcOrd="1" destOrd="1" presId="urn:microsoft.com/office/officeart/2005/8/layout/hProcess4"/>
    <dgm:cxn modelId="{1C9C4B66-D5D2-5A4A-A9E6-0A9C2AC7F7D0}" srcId="{F66F3F0A-1C15-E74A-9ED8-1C7F6C51F1E3}" destId="{A4AFF6F9-A417-A941-BFE3-ADE813910EFB}" srcOrd="2" destOrd="0" parTransId="{5BEC0F89-EAFA-2F44-9A41-7BDA98F6495D}" sibTransId="{DD36B169-AE56-0B4E-ABDB-E9EF6B07EF10}"/>
    <dgm:cxn modelId="{35178D96-BA69-7147-971A-17B8488E88A9}" srcId="{B45DD5DC-97C3-DE45-8192-C0175C7EC9DE}" destId="{0844B4D1-CA7F-174A-BDCD-E27A09268ECD}" srcOrd="1" destOrd="0" parTransId="{862EA118-D336-BC4D-9177-0F5C59C37FC9}" sibTransId="{3726A29E-087D-1B4C-A622-5D0EA54617DD}"/>
    <dgm:cxn modelId="{D20C82A2-EE0C-AD4C-8E13-6028F3753070}" type="presOf" srcId="{A4AFF6F9-A417-A941-BFE3-ADE813910EFB}" destId="{37E7FABF-9336-9C40-96DB-B62B61DD4613}" srcOrd="0" destOrd="0" presId="urn:microsoft.com/office/officeart/2005/8/layout/hProcess4"/>
    <dgm:cxn modelId="{C588CA27-0080-7C44-BB78-241BC2CD18EA}" type="presOf" srcId="{E4A99842-9B9B-2B46-8485-FCBF0F41250F}" destId="{36141795-4C13-D945-B456-B45C0C6D7F95}" srcOrd="0" destOrd="1" presId="urn:microsoft.com/office/officeart/2005/8/layout/hProcess4"/>
    <dgm:cxn modelId="{B00103B9-BAB9-0545-BB1D-7DB667BF9C94}" type="presOf" srcId="{F49B7C8A-B6E9-0C41-986A-7E2BBFCE2626}" destId="{21272368-4EBF-7B4A-9965-9A6EF6E6DE86}" srcOrd="1" destOrd="0" presId="urn:microsoft.com/office/officeart/2005/8/layout/hProcess4"/>
    <dgm:cxn modelId="{5504E066-8AE5-3042-93EB-7F8FFA452257}" type="presOf" srcId="{96702345-DFDA-1647-80B6-40E3058240A8}" destId="{5886DE9C-0FE9-8645-B5F4-7A2FAC18D667}" srcOrd="0" destOrd="1" presId="urn:microsoft.com/office/officeart/2005/8/layout/hProcess4"/>
    <dgm:cxn modelId="{4212C615-A4F3-8145-954A-118EDCCA8BCB}" type="presOf" srcId="{038EB10A-644E-DB4E-8CAA-4709A510BA58}" destId="{C57FC684-C526-084E-899D-267C4BEFD848}" srcOrd="1" destOrd="0" presId="urn:microsoft.com/office/officeart/2005/8/layout/hProcess4"/>
    <dgm:cxn modelId="{2959F322-69DD-8B46-B9DC-16AE2BB704D9}" type="presOf" srcId="{F49B7C8A-B6E9-0C41-986A-7E2BBFCE2626}" destId="{5E1494A8-77FB-CC45-AD26-121A0E33EB57}" srcOrd="0" destOrd="0" presId="urn:microsoft.com/office/officeart/2005/8/layout/hProcess4"/>
    <dgm:cxn modelId="{853F2067-55FE-E446-B6B1-3D890BEB058C}" type="presOf" srcId="{96702345-DFDA-1647-80B6-40E3058240A8}" destId="{198F176D-0288-3944-93DE-3C789EA55E35}" srcOrd="1" destOrd="1" presId="urn:microsoft.com/office/officeart/2005/8/layout/hProcess4"/>
    <dgm:cxn modelId="{E0B87EC6-40DB-974D-90DE-BA88B58144D0}" srcId="{B45DD5DC-97C3-DE45-8192-C0175C7EC9DE}" destId="{7F8F23FC-F442-FB4A-AB06-B873A179219A}" srcOrd="2" destOrd="0" parTransId="{4742E219-8D12-854C-AE44-9BA4E661164E}" sibTransId="{68F4ADC8-32D0-5740-8836-A5386CB28FF8}"/>
    <dgm:cxn modelId="{7682C91B-B785-8249-92A5-AC547C9A7977}" type="presOf" srcId="{275BFCF4-E366-6B4B-95D9-209532FA77C3}" destId="{C57FC684-C526-084E-899D-267C4BEFD848}" srcOrd="1" destOrd="1" presId="urn:microsoft.com/office/officeart/2005/8/layout/hProcess4"/>
    <dgm:cxn modelId="{423B3BD6-0FF0-BD4B-98CA-A56AB3EFEE2E}" type="presOf" srcId="{038EB10A-644E-DB4E-8CAA-4709A510BA58}" destId="{B0DDEC13-ACE4-4742-AF15-9777191C54CE}" srcOrd="0" destOrd="0" presId="urn:microsoft.com/office/officeart/2005/8/layout/hProcess4"/>
    <dgm:cxn modelId="{3A3A16F7-407C-DA41-943A-6A93772E9778}" type="presOf" srcId="{535F9186-0A73-224A-9E08-894391CF2688}" destId="{961E70B4-4CE0-EC49-99DE-1D5C9F9F9D7C}" srcOrd="0" destOrd="0" presId="urn:microsoft.com/office/officeart/2005/8/layout/hProcess4"/>
    <dgm:cxn modelId="{727180F1-106C-E34B-9EEC-CDC4891F90BE}" type="presParOf" srcId="{6449CC79-290B-2C4C-8CA9-111520A902CC}" destId="{621CF70D-0449-C146-98C2-8438753DD60E}" srcOrd="0" destOrd="0" presId="urn:microsoft.com/office/officeart/2005/8/layout/hProcess4"/>
    <dgm:cxn modelId="{8149695E-946D-2F47-AE27-8A12E35A926B}" type="presParOf" srcId="{6449CC79-290B-2C4C-8CA9-111520A902CC}" destId="{C9061972-420F-F645-B6FA-E3EF5FD0FD28}" srcOrd="1" destOrd="0" presId="urn:microsoft.com/office/officeart/2005/8/layout/hProcess4"/>
    <dgm:cxn modelId="{05CB7D1A-5E09-A34E-9A25-985BDEFA0B1A}" type="presParOf" srcId="{6449CC79-290B-2C4C-8CA9-111520A902CC}" destId="{56B69327-2698-7043-9660-10512895DAC9}" srcOrd="2" destOrd="0" presId="urn:microsoft.com/office/officeart/2005/8/layout/hProcess4"/>
    <dgm:cxn modelId="{4A0924D8-BBE8-7F47-A95A-8C841FB68ADC}" type="presParOf" srcId="{56B69327-2698-7043-9660-10512895DAC9}" destId="{1EA13405-CC13-CC4E-9C2D-3CF3E5B9EDAF}" srcOrd="0" destOrd="0" presId="urn:microsoft.com/office/officeart/2005/8/layout/hProcess4"/>
    <dgm:cxn modelId="{26C5E0D0-5A81-1741-A685-42718A7DF543}" type="presParOf" srcId="{1EA13405-CC13-CC4E-9C2D-3CF3E5B9EDAF}" destId="{E1C2033E-F292-8B44-AC82-901E0AF85150}" srcOrd="0" destOrd="0" presId="urn:microsoft.com/office/officeart/2005/8/layout/hProcess4"/>
    <dgm:cxn modelId="{0B7F5C4C-6A74-EE47-9567-0CC4160E55B2}" type="presParOf" srcId="{1EA13405-CC13-CC4E-9C2D-3CF3E5B9EDAF}" destId="{5E1494A8-77FB-CC45-AD26-121A0E33EB57}" srcOrd="1" destOrd="0" presId="urn:microsoft.com/office/officeart/2005/8/layout/hProcess4"/>
    <dgm:cxn modelId="{31DDA81C-6325-7C43-8BE0-DF46446F2CD5}" type="presParOf" srcId="{1EA13405-CC13-CC4E-9C2D-3CF3E5B9EDAF}" destId="{21272368-4EBF-7B4A-9965-9A6EF6E6DE86}" srcOrd="2" destOrd="0" presId="urn:microsoft.com/office/officeart/2005/8/layout/hProcess4"/>
    <dgm:cxn modelId="{2E8A486A-C86A-0944-8C3C-82198CD5467A}" type="presParOf" srcId="{1EA13405-CC13-CC4E-9C2D-3CF3E5B9EDAF}" destId="{76846BB1-C877-DA42-B78C-85598899D6F0}" srcOrd="3" destOrd="0" presId="urn:microsoft.com/office/officeart/2005/8/layout/hProcess4"/>
    <dgm:cxn modelId="{27E8C947-CEB4-454F-97CA-9FEA37C9F16F}" type="presParOf" srcId="{1EA13405-CC13-CC4E-9C2D-3CF3E5B9EDAF}" destId="{466D5B83-7867-4D4F-89F2-ADF34CF8CF8A}" srcOrd="4" destOrd="0" presId="urn:microsoft.com/office/officeart/2005/8/layout/hProcess4"/>
    <dgm:cxn modelId="{B2150210-A54C-A04B-914B-29BD4BB27D24}" type="presParOf" srcId="{56B69327-2698-7043-9660-10512895DAC9}" destId="{C34A02AC-E43B-E64A-98B7-D7F0F68A5B18}" srcOrd="1" destOrd="0" presId="urn:microsoft.com/office/officeart/2005/8/layout/hProcess4"/>
    <dgm:cxn modelId="{CF967F33-1AE3-E647-942C-464B8A1D5FC4}" type="presParOf" srcId="{56B69327-2698-7043-9660-10512895DAC9}" destId="{4A4558D9-3FD3-ED46-95DE-08209FB6637F}" srcOrd="2" destOrd="0" presId="urn:microsoft.com/office/officeart/2005/8/layout/hProcess4"/>
    <dgm:cxn modelId="{8FEDFFE9-77E2-5046-AFE2-D9DC21F68562}" type="presParOf" srcId="{4A4558D9-3FD3-ED46-95DE-08209FB6637F}" destId="{EC1269B5-1B55-6C4D-BF17-66F0155C1BCA}" srcOrd="0" destOrd="0" presId="urn:microsoft.com/office/officeart/2005/8/layout/hProcess4"/>
    <dgm:cxn modelId="{D6182522-AC78-9C48-B9C4-9DB4820471DA}" type="presParOf" srcId="{4A4558D9-3FD3-ED46-95DE-08209FB6637F}" destId="{36141795-4C13-D945-B456-B45C0C6D7F95}" srcOrd="1" destOrd="0" presId="urn:microsoft.com/office/officeart/2005/8/layout/hProcess4"/>
    <dgm:cxn modelId="{511FEA3C-1BBB-C746-9C95-A39ECD16C6EC}" type="presParOf" srcId="{4A4558D9-3FD3-ED46-95DE-08209FB6637F}" destId="{80C8407A-3087-9F42-A7EC-F81A6FC9F406}" srcOrd="2" destOrd="0" presId="urn:microsoft.com/office/officeart/2005/8/layout/hProcess4"/>
    <dgm:cxn modelId="{66E84F41-8D06-FB4F-8CF4-FBBFADBB6D13}" type="presParOf" srcId="{4A4558D9-3FD3-ED46-95DE-08209FB6637F}" destId="{833E1A4D-C856-494C-9310-79D28A7B3343}" srcOrd="3" destOrd="0" presId="urn:microsoft.com/office/officeart/2005/8/layout/hProcess4"/>
    <dgm:cxn modelId="{1066AF69-48CD-FB44-AB60-68B1560BD5EC}" type="presParOf" srcId="{4A4558D9-3FD3-ED46-95DE-08209FB6637F}" destId="{3936B297-C5C5-5949-9914-7E911C597C9D}" srcOrd="4" destOrd="0" presId="urn:microsoft.com/office/officeart/2005/8/layout/hProcess4"/>
    <dgm:cxn modelId="{FAA9AA53-C1D5-B747-A9EB-4F239D76FEAF}" type="presParOf" srcId="{56B69327-2698-7043-9660-10512895DAC9}" destId="{B4D2EF6E-4EBE-AF40-9923-764B9DA51EAC}" srcOrd="3" destOrd="0" presId="urn:microsoft.com/office/officeart/2005/8/layout/hProcess4"/>
    <dgm:cxn modelId="{E9F60ED6-7B08-D14F-9380-BFB5E5A24234}" type="presParOf" srcId="{56B69327-2698-7043-9660-10512895DAC9}" destId="{810CAA4B-FF78-574A-B030-B748D6FC346C}" srcOrd="4" destOrd="0" presId="urn:microsoft.com/office/officeart/2005/8/layout/hProcess4"/>
    <dgm:cxn modelId="{C08EB224-2242-8A4D-83E0-930E6BD28CDD}" type="presParOf" srcId="{810CAA4B-FF78-574A-B030-B748D6FC346C}" destId="{82B6BBA4-3902-3541-9766-9B7AC1700637}" srcOrd="0" destOrd="0" presId="urn:microsoft.com/office/officeart/2005/8/layout/hProcess4"/>
    <dgm:cxn modelId="{3D819DB5-5B3B-7A43-B2BD-1CD73681FC3C}" type="presParOf" srcId="{810CAA4B-FF78-574A-B030-B748D6FC346C}" destId="{5886DE9C-0FE9-8645-B5F4-7A2FAC18D667}" srcOrd="1" destOrd="0" presId="urn:microsoft.com/office/officeart/2005/8/layout/hProcess4"/>
    <dgm:cxn modelId="{963E95F4-BFB0-1E4B-9584-0D9138B306F3}" type="presParOf" srcId="{810CAA4B-FF78-574A-B030-B748D6FC346C}" destId="{198F176D-0288-3944-93DE-3C789EA55E35}" srcOrd="2" destOrd="0" presId="urn:microsoft.com/office/officeart/2005/8/layout/hProcess4"/>
    <dgm:cxn modelId="{63504B46-C7BA-1747-814D-1E45B4DF089D}" type="presParOf" srcId="{810CAA4B-FF78-574A-B030-B748D6FC346C}" destId="{37E7FABF-9336-9C40-96DB-B62B61DD4613}" srcOrd="3" destOrd="0" presId="urn:microsoft.com/office/officeart/2005/8/layout/hProcess4"/>
    <dgm:cxn modelId="{B64FC4D3-0280-1D4E-B318-15368F15BC9B}" type="presParOf" srcId="{810CAA4B-FF78-574A-B030-B748D6FC346C}" destId="{98921006-062B-D04B-8061-CB7171C8FB23}" srcOrd="4" destOrd="0" presId="urn:microsoft.com/office/officeart/2005/8/layout/hProcess4"/>
    <dgm:cxn modelId="{9DA99F85-CCAF-594A-8FA9-8D0021839621}" type="presParOf" srcId="{56B69327-2698-7043-9660-10512895DAC9}" destId="{07E37B07-0AE0-8C49-8179-53C97508ED67}" srcOrd="5" destOrd="0" presId="urn:microsoft.com/office/officeart/2005/8/layout/hProcess4"/>
    <dgm:cxn modelId="{8A3D246F-1ADE-FE49-9421-50E8D665AE72}" type="presParOf" srcId="{56B69327-2698-7043-9660-10512895DAC9}" destId="{89C609CB-DB52-9140-9A83-E83B0C63256E}" srcOrd="6" destOrd="0" presId="urn:microsoft.com/office/officeart/2005/8/layout/hProcess4"/>
    <dgm:cxn modelId="{1BBEE183-4130-2F4A-8346-4BC8172043B5}" type="presParOf" srcId="{89C609CB-DB52-9140-9A83-E83B0C63256E}" destId="{DA87C07A-8414-4B40-B693-21907C362F41}" srcOrd="0" destOrd="0" presId="urn:microsoft.com/office/officeart/2005/8/layout/hProcess4"/>
    <dgm:cxn modelId="{2E13438F-947F-604E-8EB6-1898085F58BF}" type="presParOf" srcId="{89C609CB-DB52-9140-9A83-E83B0C63256E}" destId="{B0DDEC13-ACE4-4742-AF15-9777191C54CE}" srcOrd="1" destOrd="0" presId="urn:microsoft.com/office/officeart/2005/8/layout/hProcess4"/>
    <dgm:cxn modelId="{F380AFB9-2B7C-3848-AB2F-4CD70E87CFF1}" type="presParOf" srcId="{89C609CB-DB52-9140-9A83-E83B0C63256E}" destId="{C57FC684-C526-084E-899D-267C4BEFD848}" srcOrd="2" destOrd="0" presId="urn:microsoft.com/office/officeart/2005/8/layout/hProcess4"/>
    <dgm:cxn modelId="{8C17122C-40E0-9B46-B6BF-8BFBF694909C}" type="presParOf" srcId="{89C609CB-DB52-9140-9A83-E83B0C63256E}" destId="{961E70B4-4CE0-EC49-99DE-1D5C9F9F9D7C}" srcOrd="3" destOrd="0" presId="urn:microsoft.com/office/officeart/2005/8/layout/hProcess4"/>
    <dgm:cxn modelId="{006D2867-785D-DF4A-991D-3895652CF8A6}" type="presParOf" srcId="{89C609CB-DB52-9140-9A83-E83B0C63256E}" destId="{E1F525B9-4FC2-8A45-885E-506324430CE6}" srcOrd="4" destOrd="0" presId="urn:microsoft.com/office/officeart/2005/8/layout/hProcess4"/>
    <dgm:cxn modelId="{BB2CC0C6-5A86-594B-AF3E-DB923477523D}" type="presParOf" srcId="{56B69327-2698-7043-9660-10512895DAC9}" destId="{1924B303-8A8F-D04A-9B5A-F833EB6F6268}" srcOrd="7" destOrd="0" presId="urn:microsoft.com/office/officeart/2005/8/layout/hProcess4"/>
    <dgm:cxn modelId="{151F2EFB-6886-CA41-8787-628F1C5C57AA}" type="presParOf" srcId="{56B69327-2698-7043-9660-10512895DAC9}" destId="{080E139D-8A22-1E4D-9EAC-669F10EF0CFC}" srcOrd="8" destOrd="0" presId="urn:microsoft.com/office/officeart/2005/8/layout/hProcess4"/>
    <dgm:cxn modelId="{7C41E231-9FF8-5B45-8426-A9EA63E08FE6}" type="presParOf" srcId="{080E139D-8A22-1E4D-9EAC-669F10EF0CFC}" destId="{0FDC13F9-A5ED-7E49-A88B-BDBC1340BE81}" srcOrd="0" destOrd="0" presId="urn:microsoft.com/office/officeart/2005/8/layout/hProcess4"/>
    <dgm:cxn modelId="{BFC6EAA2-B210-7945-98E2-9B6A74A0D9CD}" type="presParOf" srcId="{080E139D-8A22-1E4D-9EAC-669F10EF0CFC}" destId="{EC4E25C6-C3D7-4B4B-8BC5-92A960D631E0}" srcOrd="1" destOrd="0" presId="urn:microsoft.com/office/officeart/2005/8/layout/hProcess4"/>
    <dgm:cxn modelId="{1C7735FF-FD9E-1245-AB50-D2A50262C270}" type="presParOf" srcId="{080E139D-8A22-1E4D-9EAC-669F10EF0CFC}" destId="{54263D70-AF5F-4F48-A0C6-145BE4674821}" srcOrd="2" destOrd="0" presId="urn:microsoft.com/office/officeart/2005/8/layout/hProcess4"/>
    <dgm:cxn modelId="{B39C33C9-63A1-6840-AD16-30283B23C8F2}" type="presParOf" srcId="{080E139D-8A22-1E4D-9EAC-669F10EF0CFC}" destId="{AF6505CF-267F-3E45-B6F3-BA7036ABB4F7}" srcOrd="3" destOrd="0" presId="urn:microsoft.com/office/officeart/2005/8/layout/hProcess4"/>
    <dgm:cxn modelId="{B64CB5D3-8C0C-F242-8FF4-F93E4CD29FE2}" type="presParOf" srcId="{080E139D-8A22-1E4D-9EAC-669F10EF0CFC}" destId="{D83900E5-6697-DA46-8463-122A3A134EC6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66F3F0A-1C15-E74A-9ED8-1C7F6C51F1E3}" type="doc">
      <dgm:prSet loTypeId="urn:microsoft.com/office/officeart/2005/8/layout/hProcess4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2CC6D2-B98E-B54F-BB66-3C8F5723C55B}">
      <dgm:prSet phldrT="[Text]"/>
      <dgm:spPr/>
      <dgm:t>
        <a:bodyPr/>
        <a:lstStyle/>
        <a:p>
          <a:r>
            <a:rPr lang="en-US" dirty="0" smtClean="0"/>
            <a:t>Question</a:t>
          </a:r>
          <a:endParaRPr lang="en-US" dirty="0"/>
        </a:p>
      </dgm:t>
    </dgm:pt>
    <dgm:pt modelId="{14EE423B-2BB3-C246-89D8-AEA896771908}" type="parTrans" cxnId="{56783913-8DBE-684E-8856-DE724D4EFF6B}">
      <dgm:prSet/>
      <dgm:spPr/>
      <dgm:t>
        <a:bodyPr/>
        <a:lstStyle/>
        <a:p>
          <a:endParaRPr lang="en-US"/>
        </a:p>
      </dgm:t>
    </dgm:pt>
    <dgm:pt modelId="{5409A5A3-5DD3-8746-8672-D50EA6887A73}" type="sibTrans" cxnId="{56783913-8DBE-684E-8856-DE724D4EFF6B}">
      <dgm:prSet/>
      <dgm:spPr/>
      <dgm:t>
        <a:bodyPr/>
        <a:lstStyle/>
        <a:p>
          <a:endParaRPr lang="en-US"/>
        </a:p>
      </dgm:t>
    </dgm:pt>
    <dgm:pt modelId="{F49B7C8A-B6E9-0C41-986A-7E2BBFCE2626}">
      <dgm:prSet phldrT="[Text]"/>
      <dgm:spPr/>
      <dgm:t>
        <a:bodyPr/>
        <a:lstStyle/>
        <a:p>
          <a:r>
            <a:rPr lang="en-US" dirty="0" smtClean="0"/>
            <a:t>Is it the right question?</a:t>
          </a:r>
          <a:endParaRPr lang="en-US" dirty="0"/>
        </a:p>
      </dgm:t>
    </dgm:pt>
    <dgm:pt modelId="{C60332B2-008D-FA45-BD91-DDC8B8AC5BEC}" type="parTrans" cxnId="{FEE64BC9-C8FC-A146-863D-06FAE4FF21A9}">
      <dgm:prSet/>
      <dgm:spPr/>
      <dgm:t>
        <a:bodyPr/>
        <a:lstStyle/>
        <a:p>
          <a:endParaRPr lang="en-US"/>
        </a:p>
      </dgm:t>
    </dgm:pt>
    <dgm:pt modelId="{7C3ADDFE-F3E3-1B47-A608-9A4B4C543456}" type="sibTrans" cxnId="{FEE64BC9-C8FC-A146-863D-06FAE4FF21A9}">
      <dgm:prSet/>
      <dgm:spPr/>
      <dgm:t>
        <a:bodyPr/>
        <a:lstStyle/>
        <a:p>
          <a:endParaRPr lang="en-US"/>
        </a:p>
      </dgm:t>
    </dgm:pt>
    <dgm:pt modelId="{772A7CAF-F731-154C-9D08-04404389A7FA}">
      <dgm:prSet phldrT="[Text]"/>
      <dgm:spPr/>
      <dgm:t>
        <a:bodyPr/>
        <a:lstStyle/>
        <a:p>
          <a:r>
            <a:rPr lang="en-US" dirty="0" smtClean="0"/>
            <a:t>Collect Data </a:t>
          </a:r>
          <a:endParaRPr lang="en-US" dirty="0"/>
        </a:p>
      </dgm:t>
    </dgm:pt>
    <dgm:pt modelId="{2DE477F5-F549-CE49-B225-6D9456D38E66}" type="parTrans" cxnId="{901506C5-DA0E-0944-9C97-EB37C2BB16A5}">
      <dgm:prSet/>
      <dgm:spPr/>
      <dgm:t>
        <a:bodyPr/>
        <a:lstStyle/>
        <a:p>
          <a:endParaRPr lang="en-US"/>
        </a:p>
      </dgm:t>
    </dgm:pt>
    <dgm:pt modelId="{CDCF1663-307D-0547-98CD-B8C3B9F1B8D4}" type="sibTrans" cxnId="{901506C5-DA0E-0944-9C97-EB37C2BB16A5}">
      <dgm:prSet/>
      <dgm:spPr/>
      <dgm:t>
        <a:bodyPr/>
        <a:lstStyle/>
        <a:p>
          <a:endParaRPr lang="en-US"/>
        </a:p>
      </dgm:t>
    </dgm:pt>
    <dgm:pt modelId="{B6E981B7-8FE4-A341-8258-106DC22CD1CE}">
      <dgm:prSet phldrT="[Text]"/>
      <dgm:spPr/>
      <dgm:t>
        <a:bodyPr/>
        <a:lstStyle/>
        <a:p>
          <a:r>
            <a:rPr lang="en-US" dirty="0" smtClean="0"/>
            <a:t>Is it the right data for the question?</a:t>
          </a:r>
          <a:endParaRPr lang="en-US" dirty="0"/>
        </a:p>
      </dgm:t>
    </dgm:pt>
    <dgm:pt modelId="{0D3401E0-C7CC-E24A-9FD0-FCDDD591AB22}" type="parTrans" cxnId="{CA5990C3-7C72-1745-B395-7FCB8D50BB74}">
      <dgm:prSet/>
      <dgm:spPr/>
      <dgm:t>
        <a:bodyPr/>
        <a:lstStyle/>
        <a:p>
          <a:endParaRPr lang="en-US"/>
        </a:p>
      </dgm:t>
    </dgm:pt>
    <dgm:pt modelId="{9FC0FC7F-312E-E349-9169-35A361F0DA69}" type="sibTrans" cxnId="{CA5990C3-7C72-1745-B395-7FCB8D50BB74}">
      <dgm:prSet/>
      <dgm:spPr/>
      <dgm:t>
        <a:bodyPr/>
        <a:lstStyle/>
        <a:p>
          <a:endParaRPr lang="en-US"/>
        </a:p>
      </dgm:t>
    </dgm:pt>
    <dgm:pt modelId="{E4A99842-9B9B-2B46-8485-FCBF0F41250F}">
      <dgm:prSet phldrT="[Text]"/>
      <dgm:spPr/>
      <dgm:t>
        <a:bodyPr/>
        <a:lstStyle/>
        <a:p>
          <a:r>
            <a:rPr lang="en-US" dirty="0" smtClean="0"/>
            <a:t>How hard/easy is it to collect?</a:t>
          </a:r>
          <a:endParaRPr lang="en-US" dirty="0"/>
        </a:p>
      </dgm:t>
    </dgm:pt>
    <dgm:pt modelId="{06DBE494-9B4F-A941-8350-3A194A55EEB4}" type="parTrans" cxnId="{3EFE4367-F85A-4F4B-B566-8D8AB097B96E}">
      <dgm:prSet/>
      <dgm:spPr/>
      <dgm:t>
        <a:bodyPr/>
        <a:lstStyle/>
        <a:p>
          <a:endParaRPr lang="en-US"/>
        </a:p>
      </dgm:t>
    </dgm:pt>
    <dgm:pt modelId="{03EB4A7A-2E79-FA4F-82C3-04A512317FB3}" type="sibTrans" cxnId="{3EFE4367-F85A-4F4B-B566-8D8AB097B96E}">
      <dgm:prSet/>
      <dgm:spPr/>
      <dgm:t>
        <a:bodyPr/>
        <a:lstStyle/>
        <a:p>
          <a:endParaRPr lang="en-US"/>
        </a:p>
      </dgm:t>
    </dgm:pt>
    <dgm:pt modelId="{A4AFF6F9-A417-A941-BFE3-ADE813910EFB}">
      <dgm:prSet phldrT="[Text]"/>
      <dgm:spPr/>
      <dgm:t>
        <a:bodyPr/>
        <a:lstStyle/>
        <a:p>
          <a:r>
            <a:rPr lang="en-US" dirty="0" smtClean="0"/>
            <a:t>Clean Data</a:t>
          </a:r>
          <a:endParaRPr lang="en-US" dirty="0"/>
        </a:p>
      </dgm:t>
    </dgm:pt>
    <dgm:pt modelId="{5BEC0F89-EAFA-2F44-9A41-7BDA98F6495D}" type="parTrans" cxnId="{1C9C4B66-D5D2-5A4A-A9E6-0A9C2AC7F7D0}">
      <dgm:prSet/>
      <dgm:spPr/>
      <dgm:t>
        <a:bodyPr/>
        <a:lstStyle/>
        <a:p>
          <a:endParaRPr lang="en-US"/>
        </a:p>
      </dgm:t>
    </dgm:pt>
    <dgm:pt modelId="{DD36B169-AE56-0B4E-ABDB-E9EF6B07EF10}" type="sibTrans" cxnId="{1C9C4B66-D5D2-5A4A-A9E6-0A9C2AC7F7D0}">
      <dgm:prSet/>
      <dgm:spPr/>
      <dgm:t>
        <a:bodyPr/>
        <a:lstStyle/>
        <a:p>
          <a:endParaRPr lang="en-US"/>
        </a:p>
      </dgm:t>
    </dgm:pt>
    <dgm:pt modelId="{61377071-7ED6-E34A-98C6-091717535A26}">
      <dgm:prSet phldrT="[Text]"/>
      <dgm:spPr/>
      <dgm:t>
        <a:bodyPr/>
        <a:lstStyle/>
        <a:p>
          <a:r>
            <a:rPr lang="en-US" dirty="0" smtClean="0"/>
            <a:t>What flaws exist in the data?</a:t>
          </a:r>
          <a:endParaRPr lang="en-US" dirty="0"/>
        </a:p>
      </dgm:t>
    </dgm:pt>
    <dgm:pt modelId="{E2C4EA14-114F-A948-8692-7DDFA861877D}" type="parTrans" cxnId="{8B9E4FA1-AD39-E740-93F5-FF6BE8EDE4BF}">
      <dgm:prSet/>
      <dgm:spPr/>
      <dgm:t>
        <a:bodyPr/>
        <a:lstStyle/>
        <a:p>
          <a:endParaRPr lang="en-US"/>
        </a:p>
      </dgm:t>
    </dgm:pt>
    <dgm:pt modelId="{932A951E-CD3A-6347-9019-72DACF0B3282}" type="sibTrans" cxnId="{8B9E4FA1-AD39-E740-93F5-FF6BE8EDE4BF}">
      <dgm:prSet/>
      <dgm:spPr/>
      <dgm:t>
        <a:bodyPr/>
        <a:lstStyle/>
        <a:p>
          <a:endParaRPr lang="en-US"/>
        </a:p>
      </dgm:t>
    </dgm:pt>
    <dgm:pt modelId="{96702345-DFDA-1647-80B6-40E3058240A8}">
      <dgm:prSet phldrT="[Text]"/>
      <dgm:spPr/>
      <dgm:t>
        <a:bodyPr/>
        <a:lstStyle/>
        <a:p>
          <a:r>
            <a:rPr lang="en-US" dirty="0" smtClean="0"/>
            <a:t>How do we address them?</a:t>
          </a:r>
          <a:endParaRPr lang="en-US" dirty="0"/>
        </a:p>
      </dgm:t>
    </dgm:pt>
    <dgm:pt modelId="{97DDA595-433D-CF43-9557-4D628F6ED951}" type="parTrans" cxnId="{EB0102EE-31E4-E84A-A274-98589CF3DCC0}">
      <dgm:prSet/>
      <dgm:spPr/>
      <dgm:t>
        <a:bodyPr/>
        <a:lstStyle/>
        <a:p>
          <a:endParaRPr lang="en-US"/>
        </a:p>
      </dgm:t>
    </dgm:pt>
    <dgm:pt modelId="{53296058-BB7F-CD42-A789-C1410FCCFFD3}" type="sibTrans" cxnId="{EB0102EE-31E4-E84A-A274-98589CF3DCC0}">
      <dgm:prSet/>
      <dgm:spPr/>
      <dgm:t>
        <a:bodyPr/>
        <a:lstStyle/>
        <a:p>
          <a:endParaRPr lang="en-US"/>
        </a:p>
      </dgm:t>
    </dgm:pt>
    <dgm:pt modelId="{543FA186-8297-E14F-921E-FC450F990E3D}">
      <dgm:prSet phldrT="[Text]"/>
      <dgm:spPr/>
      <dgm:t>
        <a:bodyPr/>
        <a:lstStyle/>
        <a:p>
          <a:r>
            <a:rPr lang="en-US" dirty="0" smtClean="0"/>
            <a:t>Is it answerable?</a:t>
          </a:r>
          <a:endParaRPr lang="en-US" dirty="0"/>
        </a:p>
      </dgm:t>
    </dgm:pt>
    <dgm:pt modelId="{23D9431F-A102-5245-9275-5A30E6CBEC50}" type="parTrans" cxnId="{33B24D4A-4F96-F848-A29F-E80E446EB663}">
      <dgm:prSet/>
      <dgm:spPr/>
      <dgm:t>
        <a:bodyPr/>
        <a:lstStyle/>
        <a:p>
          <a:endParaRPr lang="en-US"/>
        </a:p>
      </dgm:t>
    </dgm:pt>
    <dgm:pt modelId="{213AC036-96C0-C044-85C9-6D97648B9986}" type="sibTrans" cxnId="{33B24D4A-4F96-F848-A29F-E80E446EB663}">
      <dgm:prSet/>
      <dgm:spPr/>
      <dgm:t>
        <a:bodyPr/>
        <a:lstStyle/>
        <a:p>
          <a:endParaRPr lang="en-US"/>
        </a:p>
      </dgm:t>
    </dgm:pt>
    <dgm:pt modelId="{535F9186-0A73-224A-9E08-894391CF2688}">
      <dgm:prSet phldrT="[Text]"/>
      <dgm:spPr/>
      <dgm:t>
        <a:bodyPr/>
        <a:lstStyle/>
        <a:p>
          <a:r>
            <a:rPr lang="en-US" dirty="0" smtClean="0"/>
            <a:t>Explore Data</a:t>
          </a:r>
          <a:endParaRPr lang="en-US" dirty="0"/>
        </a:p>
      </dgm:t>
    </dgm:pt>
    <dgm:pt modelId="{D02C344E-08DE-544A-AA08-F134DDCC9689}" type="parTrans" cxnId="{694D70AB-7169-8C4B-BC65-2195EC292A5B}">
      <dgm:prSet/>
      <dgm:spPr/>
      <dgm:t>
        <a:bodyPr/>
        <a:lstStyle/>
        <a:p>
          <a:endParaRPr lang="en-US"/>
        </a:p>
      </dgm:t>
    </dgm:pt>
    <dgm:pt modelId="{9B9D8594-1AC0-A941-BC04-F6341B2AA92A}" type="sibTrans" cxnId="{694D70AB-7169-8C4B-BC65-2195EC292A5B}">
      <dgm:prSet/>
      <dgm:spPr/>
      <dgm:t>
        <a:bodyPr/>
        <a:lstStyle/>
        <a:p>
          <a:endParaRPr lang="en-US"/>
        </a:p>
      </dgm:t>
    </dgm:pt>
    <dgm:pt modelId="{038EB10A-644E-DB4E-8CAA-4709A510BA58}">
      <dgm:prSet phldrT="[Text]"/>
      <dgm:spPr/>
      <dgm:t>
        <a:bodyPr/>
        <a:lstStyle/>
        <a:p>
          <a:r>
            <a:rPr lang="en-US" dirty="0" smtClean="0"/>
            <a:t>Intuition</a:t>
          </a:r>
          <a:endParaRPr lang="en-US" dirty="0"/>
        </a:p>
      </dgm:t>
    </dgm:pt>
    <dgm:pt modelId="{754CB3E8-63E3-4046-B166-36A1523B403A}" type="parTrans" cxnId="{1D920F8F-CDE7-3840-B5E7-DDFAC23DB580}">
      <dgm:prSet/>
      <dgm:spPr/>
      <dgm:t>
        <a:bodyPr/>
        <a:lstStyle/>
        <a:p>
          <a:endParaRPr lang="en-US"/>
        </a:p>
      </dgm:t>
    </dgm:pt>
    <dgm:pt modelId="{B1A6AA75-6512-FC47-90B7-043776E75AC9}" type="sibTrans" cxnId="{1D920F8F-CDE7-3840-B5E7-DDFAC23DB580}">
      <dgm:prSet/>
      <dgm:spPr/>
      <dgm:t>
        <a:bodyPr/>
        <a:lstStyle/>
        <a:p>
          <a:endParaRPr lang="en-US"/>
        </a:p>
      </dgm:t>
    </dgm:pt>
    <dgm:pt modelId="{B45DD5DC-97C3-DE45-8192-C0175C7EC9DE}">
      <dgm:prSet phldrT="[Text]"/>
      <dgm:spPr/>
      <dgm:t>
        <a:bodyPr/>
        <a:lstStyle/>
        <a:p>
          <a:r>
            <a:rPr lang="en-US" dirty="0" smtClean="0"/>
            <a:t>Use data</a:t>
          </a:r>
          <a:endParaRPr lang="en-US" dirty="0"/>
        </a:p>
      </dgm:t>
    </dgm:pt>
    <dgm:pt modelId="{BD26DE9C-68B0-C140-86A2-E66982C56161}" type="parTrans" cxnId="{7C7EC49C-3371-1A45-ACE6-332F518CE82A}">
      <dgm:prSet/>
      <dgm:spPr/>
      <dgm:t>
        <a:bodyPr/>
        <a:lstStyle/>
        <a:p>
          <a:endParaRPr lang="en-US"/>
        </a:p>
      </dgm:t>
    </dgm:pt>
    <dgm:pt modelId="{3F018087-99EC-0E44-90C1-F60D3D775776}" type="sibTrans" cxnId="{7C7EC49C-3371-1A45-ACE6-332F518CE82A}">
      <dgm:prSet/>
      <dgm:spPr/>
      <dgm:t>
        <a:bodyPr/>
        <a:lstStyle/>
        <a:p>
          <a:endParaRPr lang="en-US"/>
        </a:p>
      </dgm:t>
    </dgm:pt>
    <dgm:pt modelId="{86EF93F1-022E-7B4B-991F-7530BF2240D4}">
      <dgm:prSet phldrT="[Text]"/>
      <dgm:spPr/>
      <dgm:t>
        <a:bodyPr/>
        <a:lstStyle/>
        <a:p>
          <a:r>
            <a:rPr lang="en-US" dirty="0" smtClean="0"/>
            <a:t>Communicate/Predict/…</a:t>
          </a:r>
          <a:endParaRPr lang="en-US" dirty="0"/>
        </a:p>
      </dgm:t>
    </dgm:pt>
    <dgm:pt modelId="{92C779C5-3AE7-F549-9B26-A9C463EC83BB}" type="parTrans" cxnId="{D2613003-AF43-9949-A484-B82C78F1382D}">
      <dgm:prSet/>
      <dgm:spPr/>
      <dgm:t>
        <a:bodyPr/>
        <a:lstStyle/>
        <a:p>
          <a:endParaRPr lang="en-US"/>
        </a:p>
      </dgm:t>
    </dgm:pt>
    <dgm:pt modelId="{F0F5B36E-8DD1-9A47-AFDE-CCD638AEEF2A}" type="sibTrans" cxnId="{D2613003-AF43-9949-A484-B82C78F1382D}">
      <dgm:prSet/>
      <dgm:spPr/>
      <dgm:t>
        <a:bodyPr/>
        <a:lstStyle/>
        <a:p>
          <a:endParaRPr lang="en-US"/>
        </a:p>
      </dgm:t>
    </dgm:pt>
    <dgm:pt modelId="{275BFCF4-E366-6B4B-95D9-209532FA77C3}">
      <dgm:prSet phldrT="[Text]"/>
      <dgm:spPr/>
      <dgm:t>
        <a:bodyPr/>
        <a:lstStyle/>
        <a:p>
          <a:r>
            <a:rPr lang="en-US" dirty="0" smtClean="0"/>
            <a:t>Stats/Graphs/ML</a:t>
          </a:r>
          <a:endParaRPr lang="en-US" dirty="0"/>
        </a:p>
      </dgm:t>
    </dgm:pt>
    <dgm:pt modelId="{ABA5C54E-9B3E-F94E-88F3-D2044A15C2A8}" type="parTrans" cxnId="{6D920115-61C7-2E46-9F83-1B92C718CF5B}">
      <dgm:prSet/>
      <dgm:spPr/>
      <dgm:t>
        <a:bodyPr/>
        <a:lstStyle/>
        <a:p>
          <a:endParaRPr lang="en-US"/>
        </a:p>
      </dgm:t>
    </dgm:pt>
    <dgm:pt modelId="{EE8BC570-AC8C-B443-973C-F1B93BA6F35B}" type="sibTrans" cxnId="{6D920115-61C7-2E46-9F83-1B92C718CF5B}">
      <dgm:prSet/>
      <dgm:spPr/>
      <dgm:t>
        <a:bodyPr/>
        <a:lstStyle/>
        <a:p>
          <a:endParaRPr lang="en-US"/>
        </a:p>
      </dgm:t>
    </dgm:pt>
    <dgm:pt modelId="{0844B4D1-CA7F-174A-BDCD-E27A09268ECD}">
      <dgm:prSet phldrT="[Text]"/>
      <dgm:spPr/>
      <dgm:t>
        <a:bodyPr/>
        <a:lstStyle/>
        <a:p>
          <a:r>
            <a:rPr lang="en-US" dirty="0" smtClean="0"/>
            <a:t>Report on Findings</a:t>
          </a:r>
          <a:endParaRPr lang="en-US" dirty="0"/>
        </a:p>
      </dgm:t>
    </dgm:pt>
    <dgm:pt modelId="{862EA118-D336-BC4D-9177-0F5C59C37FC9}" type="parTrans" cxnId="{35178D96-BA69-7147-971A-17B8488E88A9}">
      <dgm:prSet/>
      <dgm:spPr/>
      <dgm:t>
        <a:bodyPr/>
        <a:lstStyle/>
        <a:p>
          <a:endParaRPr lang="en-US"/>
        </a:p>
      </dgm:t>
    </dgm:pt>
    <dgm:pt modelId="{3726A29E-087D-1B4C-A622-5D0EA54617DD}" type="sibTrans" cxnId="{35178D96-BA69-7147-971A-17B8488E88A9}">
      <dgm:prSet/>
      <dgm:spPr/>
      <dgm:t>
        <a:bodyPr/>
        <a:lstStyle/>
        <a:p>
          <a:endParaRPr lang="en-US"/>
        </a:p>
      </dgm:t>
    </dgm:pt>
    <dgm:pt modelId="{7F8F23FC-F442-FB4A-AB06-B873A179219A}">
      <dgm:prSet phldrT="[Text]"/>
      <dgm:spPr/>
      <dgm:t>
        <a:bodyPr/>
        <a:lstStyle/>
        <a:p>
          <a:r>
            <a:rPr lang="en-US" smtClean="0"/>
            <a:t>Visualize</a:t>
          </a:r>
          <a:endParaRPr lang="en-US" dirty="0"/>
        </a:p>
      </dgm:t>
    </dgm:pt>
    <dgm:pt modelId="{4742E219-8D12-854C-AE44-9BA4E661164E}" type="parTrans" cxnId="{E0B87EC6-40DB-974D-90DE-BA88B58144D0}">
      <dgm:prSet/>
      <dgm:spPr/>
      <dgm:t>
        <a:bodyPr/>
        <a:lstStyle/>
        <a:p>
          <a:endParaRPr lang="en-US"/>
        </a:p>
      </dgm:t>
    </dgm:pt>
    <dgm:pt modelId="{68F4ADC8-32D0-5740-8836-A5386CB28FF8}" type="sibTrans" cxnId="{E0B87EC6-40DB-974D-90DE-BA88B58144D0}">
      <dgm:prSet/>
      <dgm:spPr/>
      <dgm:t>
        <a:bodyPr/>
        <a:lstStyle/>
        <a:p>
          <a:endParaRPr lang="en-US"/>
        </a:p>
      </dgm:t>
    </dgm:pt>
    <dgm:pt modelId="{6449CC79-290B-2C4C-8CA9-111520A902CC}" type="pres">
      <dgm:prSet presAssocID="{F66F3F0A-1C15-E74A-9ED8-1C7F6C51F1E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21CF70D-0449-C146-98C2-8438753DD60E}" type="pres">
      <dgm:prSet presAssocID="{F66F3F0A-1C15-E74A-9ED8-1C7F6C51F1E3}" presName="tSp" presStyleCnt="0"/>
      <dgm:spPr/>
    </dgm:pt>
    <dgm:pt modelId="{C9061972-420F-F645-B6FA-E3EF5FD0FD28}" type="pres">
      <dgm:prSet presAssocID="{F66F3F0A-1C15-E74A-9ED8-1C7F6C51F1E3}" presName="bSp" presStyleCnt="0"/>
      <dgm:spPr/>
    </dgm:pt>
    <dgm:pt modelId="{56B69327-2698-7043-9660-10512895DAC9}" type="pres">
      <dgm:prSet presAssocID="{F66F3F0A-1C15-E74A-9ED8-1C7F6C51F1E3}" presName="process" presStyleCnt="0"/>
      <dgm:spPr/>
    </dgm:pt>
    <dgm:pt modelId="{1EA13405-CC13-CC4E-9C2D-3CF3E5B9EDAF}" type="pres">
      <dgm:prSet presAssocID="{B62CC6D2-B98E-B54F-BB66-3C8F5723C55B}" presName="composite1" presStyleCnt="0"/>
      <dgm:spPr/>
    </dgm:pt>
    <dgm:pt modelId="{E1C2033E-F292-8B44-AC82-901E0AF85150}" type="pres">
      <dgm:prSet presAssocID="{B62CC6D2-B98E-B54F-BB66-3C8F5723C55B}" presName="dummyNode1" presStyleLbl="node1" presStyleIdx="0" presStyleCnt="5"/>
      <dgm:spPr/>
    </dgm:pt>
    <dgm:pt modelId="{5E1494A8-77FB-CC45-AD26-121A0E33EB57}" type="pres">
      <dgm:prSet presAssocID="{B62CC6D2-B98E-B54F-BB66-3C8F5723C55B}" presName="childNode1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272368-4EBF-7B4A-9965-9A6EF6E6DE86}" type="pres">
      <dgm:prSet presAssocID="{B62CC6D2-B98E-B54F-BB66-3C8F5723C55B}" presName="childNode1tx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846BB1-C877-DA42-B78C-85598899D6F0}" type="pres">
      <dgm:prSet presAssocID="{B62CC6D2-B98E-B54F-BB66-3C8F5723C55B}" presName="parentNode1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6D5B83-7867-4D4F-89F2-ADF34CF8CF8A}" type="pres">
      <dgm:prSet presAssocID="{B62CC6D2-B98E-B54F-BB66-3C8F5723C55B}" presName="connSite1" presStyleCnt="0"/>
      <dgm:spPr/>
    </dgm:pt>
    <dgm:pt modelId="{C34A02AC-E43B-E64A-98B7-D7F0F68A5B18}" type="pres">
      <dgm:prSet presAssocID="{5409A5A3-5DD3-8746-8672-D50EA6887A73}" presName="Name9" presStyleLbl="sibTrans2D1" presStyleIdx="0" presStyleCnt="4"/>
      <dgm:spPr/>
      <dgm:t>
        <a:bodyPr/>
        <a:lstStyle/>
        <a:p>
          <a:endParaRPr lang="en-US"/>
        </a:p>
      </dgm:t>
    </dgm:pt>
    <dgm:pt modelId="{4A4558D9-3FD3-ED46-95DE-08209FB6637F}" type="pres">
      <dgm:prSet presAssocID="{772A7CAF-F731-154C-9D08-04404389A7FA}" presName="composite2" presStyleCnt="0"/>
      <dgm:spPr/>
    </dgm:pt>
    <dgm:pt modelId="{EC1269B5-1B55-6C4D-BF17-66F0155C1BCA}" type="pres">
      <dgm:prSet presAssocID="{772A7CAF-F731-154C-9D08-04404389A7FA}" presName="dummyNode2" presStyleLbl="node1" presStyleIdx="0" presStyleCnt="5"/>
      <dgm:spPr/>
    </dgm:pt>
    <dgm:pt modelId="{36141795-4C13-D945-B456-B45C0C6D7F95}" type="pres">
      <dgm:prSet presAssocID="{772A7CAF-F731-154C-9D08-04404389A7FA}" presName="childNode2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C8407A-3087-9F42-A7EC-F81A6FC9F406}" type="pres">
      <dgm:prSet presAssocID="{772A7CAF-F731-154C-9D08-04404389A7FA}" presName="childNode2tx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3E1A4D-C856-494C-9310-79D28A7B3343}" type="pres">
      <dgm:prSet presAssocID="{772A7CAF-F731-154C-9D08-04404389A7FA}" presName="parentNode2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36B297-C5C5-5949-9914-7E911C597C9D}" type="pres">
      <dgm:prSet presAssocID="{772A7CAF-F731-154C-9D08-04404389A7FA}" presName="connSite2" presStyleCnt="0"/>
      <dgm:spPr/>
    </dgm:pt>
    <dgm:pt modelId="{B4D2EF6E-4EBE-AF40-9923-764B9DA51EAC}" type="pres">
      <dgm:prSet presAssocID="{CDCF1663-307D-0547-98CD-B8C3B9F1B8D4}" presName="Name18" presStyleLbl="sibTrans2D1" presStyleIdx="1" presStyleCnt="4"/>
      <dgm:spPr/>
      <dgm:t>
        <a:bodyPr/>
        <a:lstStyle/>
        <a:p>
          <a:endParaRPr lang="en-US"/>
        </a:p>
      </dgm:t>
    </dgm:pt>
    <dgm:pt modelId="{810CAA4B-FF78-574A-B030-B748D6FC346C}" type="pres">
      <dgm:prSet presAssocID="{A4AFF6F9-A417-A941-BFE3-ADE813910EFB}" presName="composite1" presStyleCnt="0"/>
      <dgm:spPr/>
    </dgm:pt>
    <dgm:pt modelId="{82B6BBA4-3902-3541-9766-9B7AC1700637}" type="pres">
      <dgm:prSet presAssocID="{A4AFF6F9-A417-A941-BFE3-ADE813910EFB}" presName="dummyNode1" presStyleLbl="node1" presStyleIdx="1" presStyleCnt="5"/>
      <dgm:spPr/>
    </dgm:pt>
    <dgm:pt modelId="{5886DE9C-0FE9-8645-B5F4-7A2FAC18D667}" type="pres">
      <dgm:prSet presAssocID="{A4AFF6F9-A417-A941-BFE3-ADE813910EFB}" presName="childNode1" presStyleLbl="b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8F176D-0288-3944-93DE-3C789EA55E35}" type="pres">
      <dgm:prSet presAssocID="{A4AFF6F9-A417-A941-BFE3-ADE813910EFB}" presName="childNode1tx" presStyleLbl="b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E7FABF-9336-9C40-96DB-B62B61DD4613}" type="pres">
      <dgm:prSet presAssocID="{A4AFF6F9-A417-A941-BFE3-ADE813910EFB}" presName="parentNode1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921006-062B-D04B-8061-CB7171C8FB23}" type="pres">
      <dgm:prSet presAssocID="{A4AFF6F9-A417-A941-BFE3-ADE813910EFB}" presName="connSite1" presStyleCnt="0"/>
      <dgm:spPr/>
    </dgm:pt>
    <dgm:pt modelId="{07E37B07-0AE0-8C49-8179-53C97508ED67}" type="pres">
      <dgm:prSet presAssocID="{DD36B169-AE56-0B4E-ABDB-E9EF6B07EF10}" presName="Name9" presStyleLbl="sibTrans2D1" presStyleIdx="2" presStyleCnt="4"/>
      <dgm:spPr/>
      <dgm:t>
        <a:bodyPr/>
        <a:lstStyle/>
        <a:p>
          <a:endParaRPr lang="en-US"/>
        </a:p>
      </dgm:t>
    </dgm:pt>
    <dgm:pt modelId="{89C609CB-DB52-9140-9A83-E83B0C63256E}" type="pres">
      <dgm:prSet presAssocID="{535F9186-0A73-224A-9E08-894391CF2688}" presName="composite2" presStyleCnt="0"/>
      <dgm:spPr/>
    </dgm:pt>
    <dgm:pt modelId="{DA87C07A-8414-4B40-B693-21907C362F41}" type="pres">
      <dgm:prSet presAssocID="{535F9186-0A73-224A-9E08-894391CF2688}" presName="dummyNode2" presStyleLbl="node1" presStyleIdx="2" presStyleCnt="5"/>
      <dgm:spPr/>
    </dgm:pt>
    <dgm:pt modelId="{B0DDEC13-ACE4-4742-AF15-9777191C54CE}" type="pres">
      <dgm:prSet presAssocID="{535F9186-0A73-224A-9E08-894391CF2688}" presName="childNode2" presStyleLbl="b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7FC684-C526-084E-899D-267C4BEFD848}" type="pres">
      <dgm:prSet presAssocID="{535F9186-0A73-224A-9E08-894391CF2688}" presName="childNode2tx" presStyleLbl="b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1E70B4-4CE0-EC49-99DE-1D5C9F9F9D7C}" type="pres">
      <dgm:prSet presAssocID="{535F9186-0A73-224A-9E08-894391CF2688}" presName="parentNode2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F525B9-4FC2-8A45-885E-506324430CE6}" type="pres">
      <dgm:prSet presAssocID="{535F9186-0A73-224A-9E08-894391CF2688}" presName="connSite2" presStyleCnt="0"/>
      <dgm:spPr/>
    </dgm:pt>
    <dgm:pt modelId="{1924B303-8A8F-D04A-9B5A-F833EB6F6268}" type="pres">
      <dgm:prSet presAssocID="{9B9D8594-1AC0-A941-BC04-F6341B2AA92A}" presName="Name18" presStyleLbl="sibTrans2D1" presStyleIdx="3" presStyleCnt="4"/>
      <dgm:spPr/>
      <dgm:t>
        <a:bodyPr/>
        <a:lstStyle/>
        <a:p>
          <a:endParaRPr lang="en-US"/>
        </a:p>
      </dgm:t>
    </dgm:pt>
    <dgm:pt modelId="{080E139D-8A22-1E4D-9EAC-669F10EF0CFC}" type="pres">
      <dgm:prSet presAssocID="{B45DD5DC-97C3-DE45-8192-C0175C7EC9DE}" presName="composite1" presStyleCnt="0"/>
      <dgm:spPr/>
    </dgm:pt>
    <dgm:pt modelId="{0FDC13F9-A5ED-7E49-A88B-BDBC1340BE81}" type="pres">
      <dgm:prSet presAssocID="{B45DD5DC-97C3-DE45-8192-C0175C7EC9DE}" presName="dummyNode1" presStyleLbl="node1" presStyleIdx="3" presStyleCnt="5"/>
      <dgm:spPr/>
    </dgm:pt>
    <dgm:pt modelId="{EC4E25C6-C3D7-4B4B-8BC5-92A960D631E0}" type="pres">
      <dgm:prSet presAssocID="{B45DD5DC-97C3-DE45-8192-C0175C7EC9DE}" presName="childNode1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263D70-AF5F-4F48-A0C6-145BE4674821}" type="pres">
      <dgm:prSet presAssocID="{B45DD5DC-97C3-DE45-8192-C0175C7EC9DE}" presName="childNode1tx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6505CF-267F-3E45-B6F3-BA7036ABB4F7}" type="pres">
      <dgm:prSet presAssocID="{B45DD5DC-97C3-DE45-8192-C0175C7EC9DE}" presName="parentNode1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3900E5-6697-DA46-8463-122A3A134EC6}" type="pres">
      <dgm:prSet presAssocID="{B45DD5DC-97C3-DE45-8192-C0175C7EC9DE}" presName="connSite1" presStyleCnt="0"/>
      <dgm:spPr/>
    </dgm:pt>
  </dgm:ptLst>
  <dgm:cxnLst>
    <dgm:cxn modelId="{EDBD678A-067E-D44C-AC7C-CF422118A0F8}" type="presOf" srcId="{86EF93F1-022E-7B4B-991F-7530BF2240D4}" destId="{EC4E25C6-C3D7-4B4B-8BC5-92A960D631E0}" srcOrd="0" destOrd="0" presId="urn:microsoft.com/office/officeart/2005/8/layout/hProcess4"/>
    <dgm:cxn modelId="{A886DD75-E296-1345-9D3C-47C013FB37B1}" type="presOf" srcId="{96702345-DFDA-1647-80B6-40E3058240A8}" destId="{5886DE9C-0FE9-8645-B5F4-7A2FAC18D667}" srcOrd="0" destOrd="1" presId="urn:microsoft.com/office/officeart/2005/8/layout/hProcess4"/>
    <dgm:cxn modelId="{A579FE4A-D3E0-EC4B-9C7D-1379EF4729DE}" type="presOf" srcId="{61377071-7ED6-E34A-98C6-091717535A26}" destId="{5886DE9C-0FE9-8645-B5F4-7A2FAC18D667}" srcOrd="0" destOrd="0" presId="urn:microsoft.com/office/officeart/2005/8/layout/hProcess4"/>
    <dgm:cxn modelId="{82B92A15-CDA7-5146-9C6F-300765B69B9E}" type="presOf" srcId="{F66F3F0A-1C15-E74A-9ED8-1C7F6C51F1E3}" destId="{6449CC79-290B-2C4C-8CA9-111520A902CC}" srcOrd="0" destOrd="0" presId="urn:microsoft.com/office/officeart/2005/8/layout/hProcess4"/>
    <dgm:cxn modelId="{1D920F8F-CDE7-3840-B5E7-DDFAC23DB580}" srcId="{535F9186-0A73-224A-9E08-894391CF2688}" destId="{038EB10A-644E-DB4E-8CAA-4709A510BA58}" srcOrd="0" destOrd="0" parTransId="{754CB3E8-63E3-4046-B166-36A1523B403A}" sibTransId="{B1A6AA75-6512-FC47-90B7-043776E75AC9}"/>
    <dgm:cxn modelId="{1E63A48A-B645-8E43-A6F7-4A246324DFBC}" type="presOf" srcId="{F49B7C8A-B6E9-0C41-986A-7E2BBFCE2626}" destId="{21272368-4EBF-7B4A-9965-9A6EF6E6DE86}" srcOrd="1" destOrd="0" presId="urn:microsoft.com/office/officeart/2005/8/layout/hProcess4"/>
    <dgm:cxn modelId="{EB0102EE-31E4-E84A-A274-98589CF3DCC0}" srcId="{A4AFF6F9-A417-A941-BFE3-ADE813910EFB}" destId="{96702345-DFDA-1647-80B6-40E3058240A8}" srcOrd="1" destOrd="0" parTransId="{97DDA595-433D-CF43-9557-4D628F6ED951}" sibTransId="{53296058-BB7F-CD42-A789-C1410FCCFFD3}"/>
    <dgm:cxn modelId="{694D70AB-7169-8C4B-BC65-2195EC292A5B}" srcId="{F66F3F0A-1C15-E74A-9ED8-1C7F6C51F1E3}" destId="{535F9186-0A73-224A-9E08-894391CF2688}" srcOrd="3" destOrd="0" parTransId="{D02C344E-08DE-544A-AA08-F134DDCC9689}" sibTransId="{9B9D8594-1AC0-A941-BC04-F6341B2AA92A}"/>
    <dgm:cxn modelId="{3C148F45-9360-AD44-B1EE-DC71C0A0B185}" type="presOf" srcId="{E4A99842-9B9B-2B46-8485-FCBF0F41250F}" destId="{80C8407A-3087-9F42-A7EC-F81A6FC9F406}" srcOrd="1" destOrd="1" presId="urn:microsoft.com/office/officeart/2005/8/layout/hProcess4"/>
    <dgm:cxn modelId="{3EFE4367-F85A-4F4B-B566-8D8AB097B96E}" srcId="{772A7CAF-F731-154C-9D08-04404389A7FA}" destId="{E4A99842-9B9B-2B46-8485-FCBF0F41250F}" srcOrd="1" destOrd="0" parTransId="{06DBE494-9B4F-A941-8350-3A194A55EEB4}" sibTransId="{03EB4A7A-2E79-FA4F-82C3-04A512317FB3}"/>
    <dgm:cxn modelId="{45C85589-3DE5-7242-9052-9A0AEA3DFF1F}" type="presOf" srcId="{DD36B169-AE56-0B4E-ABDB-E9EF6B07EF10}" destId="{07E37B07-0AE0-8C49-8179-53C97508ED67}" srcOrd="0" destOrd="0" presId="urn:microsoft.com/office/officeart/2005/8/layout/hProcess4"/>
    <dgm:cxn modelId="{E0614BA4-5FD6-D540-AD5A-1911CD0F8034}" type="presOf" srcId="{543FA186-8297-E14F-921E-FC450F990E3D}" destId="{21272368-4EBF-7B4A-9965-9A6EF6E6DE86}" srcOrd="1" destOrd="1" presId="urn:microsoft.com/office/officeart/2005/8/layout/hProcess4"/>
    <dgm:cxn modelId="{56783913-8DBE-684E-8856-DE724D4EFF6B}" srcId="{F66F3F0A-1C15-E74A-9ED8-1C7F6C51F1E3}" destId="{B62CC6D2-B98E-B54F-BB66-3C8F5723C55B}" srcOrd="0" destOrd="0" parTransId="{14EE423B-2BB3-C246-89D8-AEA896771908}" sibTransId="{5409A5A3-5DD3-8746-8672-D50EA6887A73}"/>
    <dgm:cxn modelId="{29540399-3B95-834A-8662-CF3DFA9F821A}" type="presOf" srcId="{535F9186-0A73-224A-9E08-894391CF2688}" destId="{961E70B4-4CE0-EC49-99DE-1D5C9F9F9D7C}" srcOrd="0" destOrd="0" presId="urn:microsoft.com/office/officeart/2005/8/layout/hProcess4"/>
    <dgm:cxn modelId="{C6307B8D-59FD-5148-9D3B-662FB66C18CE}" type="presOf" srcId="{0844B4D1-CA7F-174A-BDCD-E27A09268ECD}" destId="{EC4E25C6-C3D7-4B4B-8BC5-92A960D631E0}" srcOrd="0" destOrd="1" presId="urn:microsoft.com/office/officeart/2005/8/layout/hProcess4"/>
    <dgm:cxn modelId="{6D920115-61C7-2E46-9F83-1B92C718CF5B}" srcId="{535F9186-0A73-224A-9E08-894391CF2688}" destId="{275BFCF4-E366-6B4B-95D9-209532FA77C3}" srcOrd="1" destOrd="0" parTransId="{ABA5C54E-9B3E-F94E-88F3-D2044A15C2A8}" sibTransId="{EE8BC570-AC8C-B443-973C-F1B93BA6F35B}"/>
    <dgm:cxn modelId="{D2613003-AF43-9949-A484-B82C78F1382D}" srcId="{B45DD5DC-97C3-DE45-8192-C0175C7EC9DE}" destId="{86EF93F1-022E-7B4B-991F-7530BF2240D4}" srcOrd="0" destOrd="0" parTransId="{92C779C5-3AE7-F549-9B26-A9C463EC83BB}" sibTransId="{F0F5B36E-8DD1-9A47-AFDE-CCD638AEEF2A}"/>
    <dgm:cxn modelId="{DE4CECA1-2635-824B-B10B-C217EE5C210B}" type="presOf" srcId="{B6E981B7-8FE4-A341-8258-106DC22CD1CE}" destId="{36141795-4C13-D945-B456-B45C0C6D7F95}" srcOrd="0" destOrd="0" presId="urn:microsoft.com/office/officeart/2005/8/layout/hProcess4"/>
    <dgm:cxn modelId="{24907A4A-64D7-5A41-ADCF-855C8D7C60C4}" type="presOf" srcId="{61377071-7ED6-E34A-98C6-091717535A26}" destId="{198F176D-0288-3944-93DE-3C789EA55E35}" srcOrd="1" destOrd="0" presId="urn:microsoft.com/office/officeart/2005/8/layout/hProcess4"/>
    <dgm:cxn modelId="{33B24D4A-4F96-F848-A29F-E80E446EB663}" srcId="{B62CC6D2-B98E-B54F-BB66-3C8F5723C55B}" destId="{543FA186-8297-E14F-921E-FC450F990E3D}" srcOrd="1" destOrd="0" parTransId="{23D9431F-A102-5245-9275-5A30E6CBEC50}" sibTransId="{213AC036-96C0-C044-85C9-6D97648B9986}"/>
    <dgm:cxn modelId="{1DC6DBF5-116E-004E-8497-3D57EB41C630}" type="presOf" srcId="{B6E981B7-8FE4-A341-8258-106DC22CD1CE}" destId="{80C8407A-3087-9F42-A7EC-F81A6FC9F406}" srcOrd="1" destOrd="0" presId="urn:microsoft.com/office/officeart/2005/8/layout/hProcess4"/>
    <dgm:cxn modelId="{4D4EAD63-D045-D045-A58A-17FC932F7BA8}" type="presOf" srcId="{86EF93F1-022E-7B4B-991F-7530BF2240D4}" destId="{54263D70-AF5F-4F48-A0C6-145BE4674821}" srcOrd="1" destOrd="0" presId="urn:microsoft.com/office/officeart/2005/8/layout/hProcess4"/>
    <dgm:cxn modelId="{8B9E4FA1-AD39-E740-93F5-FF6BE8EDE4BF}" srcId="{A4AFF6F9-A417-A941-BFE3-ADE813910EFB}" destId="{61377071-7ED6-E34A-98C6-091717535A26}" srcOrd="0" destOrd="0" parTransId="{E2C4EA14-114F-A948-8692-7DDFA861877D}" sibTransId="{932A951E-CD3A-6347-9019-72DACF0B3282}"/>
    <dgm:cxn modelId="{946C04A7-B7C5-D046-8301-CB3A25491D38}" type="presOf" srcId="{275BFCF4-E366-6B4B-95D9-209532FA77C3}" destId="{B0DDEC13-ACE4-4742-AF15-9777191C54CE}" srcOrd="0" destOrd="1" presId="urn:microsoft.com/office/officeart/2005/8/layout/hProcess4"/>
    <dgm:cxn modelId="{27E4C7A5-D770-A740-ACC2-8FB339D60863}" type="presOf" srcId="{0844B4D1-CA7F-174A-BDCD-E27A09268ECD}" destId="{54263D70-AF5F-4F48-A0C6-145BE4674821}" srcOrd="1" destOrd="1" presId="urn:microsoft.com/office/officeart/2005/8/layout/hProcess4"/>
    <dgm:cxn modelId="{AD584AA6-574A-1441-B59C-AB9166BBFAF7}" type="presOf" srcId="{543FA186-8297-E14F-921E-FC450F990E3D}" destId="{5E1494A8-77FB-CC45-AD26-121A0E33EB57}" srcOrd="0" destOrd="1" presId="urn:microsoft.com/office/officeart/2005/8/layout/hProcess4"/>
    <dgm:cxn modelId="{FEE64BC9-C8FC-A146-863D-06FAE4FF21A9}" srcId="{B62CC6D2-B98E-B54F-BB66-3C8F5723C55B}" destId="{F49B7C8A-B6E9-0C41-986A-7E2BBFCE2626}" srcOrd="0" destOrd="0" parTransId="{C60332B2-008D-FA45-BD91-DDC8B8AC5BEC}" sibTransId="{7C3ADDFE-F3E3-1B47-A608-9A4B4C543456}"/>
    <dgm:cxn modelId="{6C99CD24-DB82-7447-ACD9-59ACAB3DC791}" type="presOf" srcId="{A4AFF6F9-A417-A941-BFE3-ADE813910EFB}" destId="{37E7FABF-9336-9C40-96DB-B62B61DD4613}" srcOrd="0" destOrd="0" presId="urn:microsoft.com/office/officeart/2005/8/layout/hProcess4"/>
    <dgm:cxn modelId="{119D7D83-C734-E744-8765-0FDDD1D87C63}" type="presOf" srcId="{F49B7C8A-B6E9-0C41-986A-7E2BBFCE2626}" destId="{5E1494A8-77FB-CC45-AD26-121A0E33EB57}" srcOrd="0" destOrd="0" presId="urn:microsoft.com/office/officeart/2005/8/layout/hProcess4"/>
    <dgm:cxn modelId="{C6F33876-589C-F44F-979F-46272AE0CEE9}" type="presOf" srcId="{038EB10A-644E-DB4E-8CAA-4709A510BA58}" destId="{B0DDEC13-ACE4-4742-AF15-9777191C54CE}" srcOrd="0" destOrd="0" presId="urn:microsoft.com/office/officeart/2005/8/layout/hProcess4"/>
    <dgm:cxn modelId="{7C7EC49C-3371-1A45-ACE6-332F518CE82A}" srcId="{F66F3F0A-1C15-E74A-9ED8-1C7F6C51F1E3}" destId="{B45DD5DC-97C3-DE45-8192-C0175C7EC9DE}" srcOrd="4" destOrd="0" parTransId="{BD26DE9C-68B0-C140-86A2-E66982C56161}" sibTransId="{3F018087-99EC-0E44-90C1-F60D3D775776}"/>
    <dgm:cxn modelId="{901506C5-DA0E-0944-9C97-EB37C2BB16A5}" srcId="{F66F3F0A-1C15-E74A-9ED8-1C7F6C51F1E3}" destId="{772A7CAF-F731-154C-9D08-04404389A7FA}" srcOrd="1" destOrd="0" parTransId="{2DE477F5-F549-CE49-B225-6D9456D38E66}" sibTransId="{CDCF1663-307D-0547-98CD-B8C3B9F1B8D4}"/>
    <dgm:cxn modelId="{F0742B4D-F141-F842-BAF8-160331BE0325}" type="presOf" srcId="{7F8F23FC-F442-FB4A-AB06-B873A179219A}" destId="{54263D70-AF5F-4F48-A0C6-145BE4674821}" srcOrd="1" destOrd="2" presId="urn:microsoft.com/office/officeart/2005/8/layout/hProcess4"/>
    <dgm:cxn modelId="{CA5990C3-7C72-1745-B395-7FCB8D50BB74}" srcId="{772A7CAF-F731-154C-9D08-04404389A7FA}" destId="{B6E981B7-8FE4-A341-8258-106DC22CD1CE}" srcOrd="0" destOrd="0" parTransId="{0D3401E0-C7CC-E24A-9FD0-FCDDD591AB22}" sibTransId="{9FC0FC7F-312E-E349-9169-35A361F0DA69}"/>
    <dgm:cxn modelId="{485C4C39-F749-FF46-A901-C1A6C211EB0F}" type="presOf" srcId="{5409A5A3-5DD3-8746-8672-D50EA6887A73}" destId="{C34A02AC-E43B-E64A-98B7-D7F0F68A5B18}" srcOrd="0" destOrd="0" presId="urn:microsoft.com/office/officeart/2005/8/layout/hProcess4"/>
    <dgm:cxn modelId="{DBDFE740-0B6E-A644-AB1A-2E9DE5579537}" type="presOf" srcId="{E4A99842-9B9B-2B46-8485-FCBF0F41250F}" destId="{36141795-4C13-D945-B456-B45C0C6D7F95}" srcOrd="0" destOrd="1" presId="urn:microsoft.com/office/officeart/2005/8/layout/hProcess4"/>
    <dgm:cxn modelId="{A77070AF-416E-7E4C-94C7-9DA8056E6222}" type="presOf" srcId="{772A7CAF-F731-154C-9D08-04404389A7FA}" destId="{833E1A4D-C856-494C-9310-79D28A7B3343}" srcOrd="0" destOrd="0" presId="urn:microsoft.com/office/officeart/2005/8/layout/hProcess4"/>
    <dgm:cxn modelId="{4B7B932B-4D35-2E45-941D-3915EA720E62}" type="presOf" srcId="{9B9D8594-1AC0-A941-BC04-F6341B2AA92A}" destId="{1924B303-8A8F-D04A-9B5A-F833EB6F6268}" srcOrd="0" destOrd="0" presId="urn:microsoft.com/office/officeart/2005/8/layout/hProcess4"/>
    <dgm:cxn modelId="{35178D96-BA69-7147-971A-17B8488E88A9}" srcId="{B45DD5DC-97C3-DE45-8192-C0175C7EC9DE}" destId="{0844B4D1-CA7F-174A-BDCD-E27A09268ECD}" srcOrd="1" destOrd="0" parTransId="{862EA118-D336-BC4D-9177-0F5C59C37FC9}" sibTransId="{3726A29E-087D-1B4C-A622-5D0EA54617DD}"/>
    <dgm:cxn modelId="{1C9C4B66-D5D2-5A4A-A9E6-0A9C2AC7F7D0}" srcId="{F66F3F0A-1C15-E74A-9ED8-1C7F6C51F1E3}" destId="{A4AFF6F9-A417-A941-BFE3-ADE813910EFB}" srcOrd="2" destOrd="0" parTransId="{5BEC0F89-EAFA-2F44-9A41-7BDA98F6495D}" sibTransId="{DD36B169-AE56-0B4E-ABDB-E9EF6B07EF10}"/>
    <dgm:cxn modelId="{B3907583-F78E-7C47-A6A6-73FDF2B63D88}" type="presOf" srcId="{275BFCF4-E366-6B4B-95D9-209532FA77C3}" destId="{C57FC684-C526-084E-899D-267C4BEFD848}" srcOrd="1" destOrd="1" presId="urn:microsoft.com/office/officeart/2005/8/layout/hProcess4"/>
    <dgm:cxn modelId="{A14BB143-B56D-0A4C-B36F-606B10EBA60E}" type="presOf" srcId="{B45DD5DC-97C3-DE45-8192-C0175C7EC9DE}" destId="{AF6505CF-267F-3E45-B6F3-BA7036ABB4F7}" srcOrd="0" destOrd="0" presId="urn:microsoft.com/office/officeart/2005/8/layout/hProcess4"/>
    <dgm:cxn modelId="{68AA205A-BB83-FD46-8131-3A4B522A177E}" type="presOf" srcId="{7F8F23FC-F442-FB4A-AB06-B873A179219A}" destId="{EC4E25C6-C3D7-4B4B-8BC5-92A960D631E0}" srcOrd="0" destOrd="2" presId="urn:microsoft.com/office/officeart/2005/8/layout/hProcess4"/>
    <dgm:cxn modelId="{CC88FC65-15BB-CD47-99BB-4DAFCF699BD0}" type="presOf" srcId="{96702345-DFDA-1647-80B6-40E3058240A8}" destId="{198F176D-0288-3944-93DE-3C789EA55E35}" srcOrd="1" destOrd="1" presId="urn:microsoft.com/office/officeart/2005/8/layout/hProcess4"/>
    <dgm:cxn modelId="{E0B87EC6-40DB-974D-90DE-BA88B58144D0}" srcId="{B45DD5DC-97C3-DE45-8192-C0175C7EC9DE}" destId="{7F8F23FC-F442-FB4A-AB06-B873A179219A}" srcOrd="2" destOrd="0" parTransId="{4742E219-8D12-854C-AE44-9BA4E661164E}" sibTransId="{68F4ADC8-32D0-5740-8836-A5386CB28FF8}"/>
    <dgm:cxn modelId="{1A570276-1770-C14B-9A7C-CE0C54B18D88}" type="presOf" srcId="{038EB10A-644E-DB4E-8CAA-4709A510BA58}" destId="{C57FC684-C526-084E-899D-267C4BEFD848}" srcOrd="1" destOrd="0" presId="urn:microsoft.com/office/officeart/2005/8/layout/hProcess4"/>
    <dgm:cxn modelId="{072AB466-3D92-7A4A-8F05-EE95F16727F6}" type="presOf" srcId="{CDCF1663-307D-0547-98CD-B8C3B9F1B8D4}" destId="{B4D2EF6E-4EBE-AF40-9923-764B9DA51EAC}" srcOrd="0" destOrd="0" presId="urn:microsoft.com/office/officeart/2005/8/layout/hProcess4"/>
    <dgm:cxn modelId="{4B4144BF-763F-2941-A552-8B0F8707A176}" type="presOf" srcId="{B62CC6D2-B98E-B54F-BB66-3C8F5723C55B}" destId="{76846BB1-C877-DA42-B78C-85598899D6F0}" srcOrd="0" destOrd="0" presId="urn:microsoft.com/office/officeart/2005/8/layout/hProcess4"/>
    <dgm:cxn modelId="{DA393A47-6116-4B4F-9231-74C92759787C}" type="presParOf" srcId="{6449CC79-290B-2C4C-8CA9-111520A902CC}" destId="{621CF70D-0449-C146-98C2-8438753DD60E}" srcOrd="0" destOrd="0" presId="urn:microsoft.com/office/officeart/2005/8/layout/hProcess4"/>
    <dgm:cxn modelId="{C91A4011-DE32-F74A-92F6-9D8EE3BB0A61}" type="presParOf" srcId="{6449CC79-290B-2C4C-8CA9-111520A902CC}" destId="{C9061972-420F-F645-B6FA-E3EF5FD0FD28}" srcOrd="1" destOrd="0" presId="urn:microsoft.com/office/officeart/2005/8/layout/hProcess4"/>
    <dgm:cxn modelId="{3D4E1D4B-0F64-4840-9D31-BF8C8C63004A}" type="presParOf" srcId="{6449CC79-290B-2C4C-8CA9-111520A902CC}" destId="{56B69327-2698-7043-9660-10512895DAC9}" srcOrd="2" destOrd="0" presId="urn:microsoft.com/office/officeart/2005/8/layout/hProcess4"/>
    <dgm:cxn modelId="{8DF609A7-86EF-3845-9EF1-505D4E0E48AF}" type="presParOf" srcId="{56B69327-2698-7043-9660-10512895DAC9}" destId="{1EA13405-CC13-CC4E-9C2D-3CF3E5B9EDAF}" srcOrd="0" destOrd="0" presId="urn:microsoft.com/office/officeart/2005/8/layout/hProcess4"/>
    <dgm:cxn modelId="{1F2C5F07-2B49-E24F-B4F9-1E923B7208EE}" type="presParOf" srcId="{1EA13405-CC13-CC4E-9C2D-3CF3E5B9EDAF}" destId="{E1C2033E-F292-8B44-AC82-901E0AF85150}" srcOrd="0" destOrd="0" presId="urn:microsoft.com/office/officeart/2005/8/layout/hProcess4"/>
    <dgm:cxn modelId="{8304734F-3601-D840-AE7D-F4DF02F65419}" type="presParOf" srcId="{1EA13405-CC13-CC4E-9C2D-3CF3E5B9EDAF}" destId="{5E1494A8-77FB-CC45-AD26-121A0E33EB57}" srcOrd="1" destOrd="0" presId="urn:microsoft.com/office/officeart/2005/8/layout/hProcess4"/>
    <dgm:cxn modelId="{53B34094-8EA1-7948-9A61-A85324FD1DB5}" type="presParOf" srcId="{1EA13405-CC13-CC4E-9C2D-3CF3E5B9EDAF}" destId="{21272368-4EBF-7B4A-9965-9A6EF6E6DE86}" srcOrd="2" destOrd="0" presId="urn:microsoft.com/office/officeart/2005/8/layout/hProcess4"/>
    <dgm:cxn modelId="{164C6784-3B81-A74C-AF36-E2A808EE4341}" type="presParOf" srcId="{1EA13405-CC13-CC4E-9C2D-3CF3E5B9EDAF}" destId="{76846BB1-C877-DA42-B78C-85598899D6F0}" srcOrd="3" destOrd="0" presId="urn:microsoft.com/office/officeart/2005/8/layout/hProcess4"/>
    <dgm:cxn modelId="{3CDD9C8B-8D44-A34C-82EE-F5CF446905D4}" type="presParOf" srcId="{1EA13405-CC13-CC4E-9C2D-3CF3E5B9EDAF}" destId="{466D5B83-7867-4D4F-89F2-ADF34CF8CF8A}" srcOrd="4" destOrd="0" presId="urn:microsoft.com/office/officeart/2005/8/layout/hProcess4"/>
    <dgm:cxn modelId="{410FEBED-E698-1946-B6C5-F86023B892A2}" type="presParOf" srcId="{56B69327-2698-7043-9660-10512895DAC9}" destId="{C34A02AC-E43B-E64A-98B7-D7F0F68A5B18}" srcOrd="1" destOrd="0" presId="urn:microsoft.com/office/officeart/2005/8/layout/hProcess4"/>
    <dgm:cxn modelId="{A89830B6-D775-754D-8649-5E5CADDCB5DE}" type="presParOf" srcId="{56B69327-2698-7043-9660-10512895DAC9}" destId="{4A4558D9-3FD3-ED46-95DE-08209FB6637F}" srcOrd="2" destOrd="0" presId="urn:microsoft.com/office/officeart/2005/8/layout/hProcess4"/>
    <dgm:cxn modelId="{1BF477E5-6543-384F-8790-D0211D27D272}" type="presParOf" srcId="{4A4558D9-3FD3-ED46-95DE-08209FB6637F}" destId="{EC1269B5-1B55-6C4D-BF17-66F0155C1BCA}" srcOrd="0" destOrd="0" presId="urn:microsoft.com/office/officeart/2005/8/layout/hProcess4"/>
    <dgm:cxn modelId="{ECC108A3-8DD5-6E49-BD63-33175EE06F6F}" type="presParOf" srcId="{4A4558D9-3FD3-ED46-95DE-08209FB6637F}" destId="{36141795-4C13-D945-B456-B45C0C6D7F95}" srcOrd="1" destOrd="0" presId="urn:microsoft.com/office/officeart/2005/8/layout/hProcess4"/>
    <dgm:cxn modelId="{BDFB928A-0825-0E4E-BAA7-4B44D7E0A98F}" type="presParOf" srcId="{4A4558D9-3FD3-ED46-95DE-08209FB6637F}" destId="{80C8407A-3087-9F42-A7EC-F81A6FC9F406}" srcOrd="2" destOrd="0" presId="urn:microsoft.com/office/officeart/2005/8/layout/hProcess4"/>
    <dgm:cxn modelId="{FFABCAD2-678F-D94C-B5E2-D4952776E8B4}" type="presParOf" srcId="{4A4558D9-3FD3-ED46-95DE-08209FB6637F}" destId="{833E1A4D-C856-494C-9310-79D28A7B3343}" srcOrd="3" destOrd="0" presId="urn:microsoft.com/office/officeart/2005/8/layout/hProcess4"/>
    <dgm:cxn modelId="{AC44174D-E56A-1B4E-BE0C-7E44F3F17429}" type="presParOf" srcId="{4A4558D9-3FD3-ED46-95DE-08209FB6637F}" destId="{3936B297-C5C5-5949-9914-7E911C597C9D}" srcOrd="4" destOrd="0" presId="urn:microsoft.com/office/officeart/2005/8/layout/hProcess4"/>
    <dgm:cxn modelId="{30EA711A-81E0-3448-93A7-75E3B8414494}" type="presParOf" srcId="{56B69327-2698-7043-9660-10512895DAC9}" destId="{B4D2EF6E-4EBE-AF40-9923-764B9DA51EAC}" srcOrd="3" destOrd="0" presId="urn:microsoft.com/office/officeart/2005/8/layout/hProcess4"/>
    <dgm:cxn modelId="{E6EA27B1-E8AB-8D4D-8E8F-D8D557F6610E}" type="presParOf" srcId="{56B69327-2698-7043-9660-10512895DAC9}" destId="{810CAA4B-FF78-574A-B030-B748D6FC346C}" srcOrd="4" destOrd="0" presId="urn:microsoft.com/office/officeart/2005/8/layout/hProcess4"/>
    <dgm:cxn modelId="{9051BFBF-9237-3C49-9DE3-F7C8BF47C87E}" type="presParOf" srcId="{810CAA4B-FF78-574A-B030-B748D6FC346C}" destId="{82B6BBA4-3902-3541-9766-9B7AC1700637}" srcOrd="0" destOrd="0" presId="urn:microsoft.com/office/officeart/2005/8/layout/hProcess4"/>
    <dgm:cxn modelId="{1AD15FAD-CE95-3F41-8881-505ACCB1F34F}" type="presParOf" srcId="{810CAA4B-FF78-574A-B030-B748D6FC346C}" destId="{5886DE9C-0FE9-8645-B5F4-7A2FAC18D667}" srcOrd="1" destOrd="0" presId="urn:microsoft.com/office/officeart/2005/8/layout/hProcess4"/>
    <dgm:cxn modelId="{EADD91FE-BC8A-DB48-A5E7-F3E022403EDF}" type="presParOf" srcId="{810CAA4B-FF78-574A-B030-B748D6FC346C}" destId="{198F176D-0288-3944-93DE-3C789EA55E35}" srcOrd="2" destOrd="0" presId="urn:microsoft.com/office/officeart/2005/8/layout/hProcess4"/>
    <dgm:cxn modelId="{6978E027-94C9-B745-B2E7-409AED834BDF}" type="presParOf" srcId="{810CAA4B-FF78-574A-B030-B748D6FC346C}" destId="{37E7FABF-9336-9C40-96DB-B62B61DD4613}" srcOrd="3" destOrd="0" presId="urn:microsoft.com/office/officeart/2005/8/layout/hProcess4"/>
    <dgm:cxn modelId="{9877777B-9F05-5448-9397-B674ABBAFEA6}" type="presParOf" srcId="{810CAA4B-FF78-574A-B030-B748D6FC346C}" destId="{98921006-062B-D04B-8061-CB7171C8FB23}" srcOrd="4" destOrd="0" presId="urn:microsoft.com/office/officeart/2005/8/layout/hProcess4"/>
    <dgm:cxn modelId="{678E034D-E8A1-1B47-9690-5460436989C3}" type="presParOf" srcId="{56B69327-2698-7043-9660-10512895DAC9}" destId="{07E37B07-0AE0-8C49-8179-53C97508ED67}" srcOrd="5" destOrd="0" presId="urn:microsoft.com/office/officeart/2005/8/layout/hProcess4"/>
    <dgm:cxn modelId="{0B22C59B-720C-B843-86F9-0BC432B9463E}" type="presParOf" srcId="{56B69327-2698-7043-9660-10512895DAC9}" destId="{89C609CB-DB52-9140-9A83-E83B0C63256E}" srcOrd="6" destOrd="0" presId="urn:microsoft.com/office/officeart/2005/8/layout/hProcess4"/>
    <dgm:cxn modelId="{EBDFD014-36BF-4045-9C27-2ED8CB4B243B}" type="presParOf" srcId="{89C609CB-DB52-9140-9A83-E83B0C63256E}" destId="{DA87C07A-8414-4B40-B693-21907C362F41}" srcOrd="0" destOrd="0" presId="urn:microsoft.com/office/officeart/2005/8/layout/hProcess4"/>
    <dgm:cxn modelId="{E34E32FB-B112-8B49-BC11-6AC5C65E6913}" type="presParOf" srcId="{89C609CB-DB52-9140-9A83-E83B0C63256E}" destId="{B0DDEC13-ACE4-4742-AF15-9777191C54CE}" srcOrd="1" destOrd="0" presId="urn:microsoft.com/office/officeart/2005/8/layout/hProcess4"/>
    <dgm:cxn modelId="{32A1E887-1C5E-D247-8248-55AE174F0D33}" type="presParOf" srcId="{89C609CB-DB52-9140-9A83-E83B0C63256E}" destId="{C57FC684-C526-084E-899D-267C4BEFD848}" srcOrd="2" destOrd="0" presId="urn:microsoft.com/office/officeart/2005/8/layout/hProcess4"/>
    <dgm:cxn modelId="{7F0792A2-3742-EA4C-9014-25CEEDB3C1D9}" type="presParOf" srcId="{89C609CB-DB52-9140-9A83-E83B0C63256E}" destId="{961E70B4-4CE0-EC49-99DE-1D5C9F9F9D7C}" srcOrd="3" destOrd="0" presId="urn:microsoft.com/office/officeart/2005/8/layout/hProcess4"/>
    <dgm:cxn modelId="{C72BA6B8-4953-674D-A81A-3B8776F283F5}" type="presParOf" srcId="{89C609CB-DB52-9140-9A83-E83B0C63256E}" destId="{E1F525B9-4FC2-8A45-885E-506324430CE6}" srcOrd="4" destOrd="0" presId="urn:microsoft.com/office/officeart/2005/8/layout/hProcess4"/>
    <dgm:cxn modelId="{22D4252A-746C-FD4E-862F-9982B3784044}" type="presParOf" srcId="{56B69327-2698-7043-9660-10512895DAC9}" destId="{1924B303-8A8F-D04A-9B5A-F833EB6F6268}" srcOrd="7" destOrd="0" presId="urn:microsoft.com/office/officeart/2005/8/layout/hProcess4"/>
    <dgm:cxn modelId="{70654C10-92FF-D549-A607-E1088EC21ECB}" type="presParOf" srcId="{56B69327-2698-7043-9660-10512895DAC9}" destId="{080E139D-8A22-1E4D-9EAC-669F10EF0CFC}" srcOrd="8" destOrd="0" presId="urn:microsoft.com/office/officeart/2005/8/layout/hProcess4"/>
    <dgm:cxn modelId="{3FC5FC46-1094-414B-99C6-FBF47BAF19C6}" type="presParOf" srcId="{080E139D-8A22-1E4D-9EAC-669F10EF0CFC}" destId="{0FDC13F9-A5ED-7E49-A88B-BDBC1340BE81}" srcOrd="0" destOrd="0" presId="urn:microsoft.com/office/officeart/2005/8/layout/hProcess4"/>
    <dgm:cxn modelId="{F42EE37E-5D8F-8C40-8E72-A91D11C1C318}" type="presParOf" srcId="{080E139D-8A22-1E4D-9EAC-669F10EF0CFC}" destId="{EC4E25C6-C3D7-4B4B-8BC5-92A960D631E0}" srcOrd="1" destOrd="0" presId="urn:microsoft.com/office/officeart/2005/8/layout/hProcess4"/>
    <dgm:cxn modelId="{C78E635C-A62D-1F42-ADF9-EDCD66794816}" type="presParOf" srcId="{080E139D-8A22-1E4D-9EAC-669F10EF0CFC}" destId="{54263D70-AF5F-4F48-A0C6-145BE4674821}" srcOrd="2" destOrd="0" presId="urn:microsoft.com/office/officeart/2005/8/layout/hProcess4"/>
    <dgm:cxn modelId="{D6FA82B0-6BB1-BA43-8489-5DD4DDF442A9}" type="presParOf" srcId="{080E139D-8A22-1E4D-9EAC-669F10EF0CFC}" destId="{AF6505CF-267F-3E45-B6F3-BA7036ABB4F7}" srcOrd="3" destOrd="0" presId="urn:microsoft.com/office/officeart/2005/8/layout/hProcess4"/>
    <dgm:cxn modelId="{F0CB7D7D-FFBB-AE44-B039-FA0BA4DADBEA}" type="presParOf" srcId="{080E139D-8A22-1E4D-9EAC-669F10EF0CFC}" destId="{D83900E5-6697-DA46-8463-122A3A134EC6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66F3F0A-1C15-E74A-9ED8-1C7F6C51F1E3}" type="doc">
      <dgm:prSet loTypeId="urn:microsoft.com/office/officeart/2005/8/layout/hProcess4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2CC6D2-B98E-B54F-BB66-3C8F5723C55B}">
      <dgm:prSet phldrT="[Text]"/>
      <dgm:spPr/>
      <dgm:t>
        <a:bodyPr/>
        <a:lstStyle/>
        <a:p>
          <a:r>
            <a:rPr lang="en-US" dirty="0" smtClean="0"/>
            <a:t>Question</a:t>
          </a:r>
          <a:endParaRPr lang="en-US" dirty="0"/>
        </a:p>
      </dgm:t>
    </dgm:pt>
    <dgm:pt modelId="{14EE423B-2BB3-C246-89D8-AEA896771908}" type="parTrans" cxnId="{56783913-8DBE-684E-8856-DE724D4EFF6B}">
      <dgm:prSet/>
      <dgm:spPr/>
      <dgm:t>
        <a:bodyPr/>
        <a:lstStyle/>
        <a:p>
          <a:endParaRPr lang="en-US"/>
        </a:p>
      </dgm:t>
    </dgm:pt>
    <dgm:pt modelId="{5409A5A3-5DD3-8746-8672-D50EA6887A73}" type="sibTrans" cxnId="{56783913-8DBE-684E-8856-DE724D4EFF6B}">
      <dgm:prSet/>
      <dgm:spPr/>
      <dgm:t>
        <a:bodyPr/>
        <a:lstStyle/>
        <a:p>
          <a:endParaRPr lang="en-US"/>
        </a:p>
      </dgm:t>
    </dgm:pt>
    <dgm:pt modelId="{F49B7C8A-B6E9-0C41-986A-7E2BBFCE2626}">
      <dgm:prSet phldrT="[Text]"/>
      <dgm:spPr/>
      <dgm:t>
        <a:bodyPr/>
        <a:lstStyle/>
        <a:p>
          <a:r>
            <a:rPr lang="en-US" dirty="0" smtClean="0"/>
            <a:t>Is it the right question?</a:t>
          </a:r>
          <a:endParaRPr lang="en-US" dirty="0"/>
        </a:p>
      </dgm:t>
    </dgm:pt>
    <dgm:pt modelId="{C60332B2-008D-FA45-BD91-DDC8B8AC5BEC}" type="parTrans" cxnId="{FEE64BC9-C8FC-A146-863D-06FAE4FF21A9}">
      <dgm:prSet/>
      <dgm:spPr/>
      <dgm:t>
        <a:bodyPr/>
        <a:lstStyle/>
        <a:p>
          <a:endParaRPr lang="en-US"/>
        </a:p>
      </dgm:t>
    </dgm:pt>
    <dgm:pt modelId="{7C3ADDFE-F3E3-1B47-A608-9A4B4C543456}" type="sibTrans" cxnId="{FEE64BC9-C8FC-A146-863D-06FAE4FF21A9}">
      <dgm:prSet/>
      <dgm:spPr/>
      <dgm:t>
        <a:bodyPr/>
        <a:lstStyle/>
        <a:p>
          <a:endParaRPr lang="en-US"/>
        </a:p>
      </dgm:t>
    </dgm:pt>
    <dgm:pt modelId="{772A7CAF-F731-154C-9D08-04404389A7FA}">
      <dgm:prSet phldrT="[Text]"/>
      <dgm:spPr/>
      <dgm:t>
        <a:bodyPr/>
        <a:lstStyle/>
        <a:p>
          <a:r>
            <a:rPr lang="en-US" dirty="0" smtClean="0"/>
            <a:t>Collect Data </a:t>
          </a:r>
          <a:endParaRPr lang="en-US" dirty="0"/>
        </a:p>
      </dgm:t>
    </dgm:pt>
    <dgm:pt modelId="{2DE477F5-F549-CE49-B225-6D9456D38E66}" type="parTrans" cxnId="{901506C5-DA0E-0944-9C97-EB37C2BB16A5}">
      <dgm:prSet/>
      <dgm:spPr/>
      <dgm:t>
        <a:bodyPr/>
        <a:lstStyle/>
        <a:p>
          <a:endParaRPr lang="en-US"/>
        </a:p>
      </dgm:t>
    </dgm:pt>
    <dgm:pt modelId="{CDCF1663-307D-0547-98CD-B8C3B9F1B8D4}" type="sibTrans" cxnId="{901506C5-DA0E-0944-9C97-EB37C2BB16A5}">
      <dgm:prSet/>
      <dgm:spPr/>
      <dgm:t>
        <a:bodyPr/>
        <a:lstStyle/>
        <a:p>
          <a:endParaRPr lang="en-US"/>
        </a:p>
      </dgm:t>
    </dgm:pt>
    <dgm:pt modelId="{B6E981B7-8FE4-A341-8258-106DC22CD1CE}">
      <dgm:prSet phldrT="[Text]"/>
      <dgm:spPr/>
      <dgm:t>
        <a:bodyPr/>
        <a:lstStyle/>
        <a:p>
          <a:r>
            <a:rPr lang="en-US" dirty="0" smtClean="0"/>
            <a:t>Is it the right data for the question?</a:t>
          </a:r>
          <a:endParaRPr lang="en-US" dirty="0"/>
        </a:p>
      </dgm:t>
    </dgm:pt>
    <dgm:pt modelId="{0D3401E0-C7CC-E24A-9FD0-FCDDD591AB22}" type="parTrans" cxnId="{CA5990C3-7C72-1745-B395-7FCB8D50BB74}">
      <dgm:prSet/>
      <dgm:spPr/>
      <dgm:t>
        <a:bodyPr/>
        <a:lstStyle/>
        <a:p>
          <a:endParaRPr lang="en-US"/>
        </a:p>
      </dgm:t>
    </dgm:pt>
    <dgm:pt modelId="{9FC0FC7F-312E-E349-9169-35A361F0DA69}" type="sibTrans" cxnId="{CA5990C3-7C72-1745-B395-7FCB8D50BB74}">
      <dgm:prSet/>
      <dgm:spPr/>
      <dgm:t>
        <a:bodyPr/>
        <a:lstStyle/>
        <a:p>
          <a:endParaRPr lang="en-US"/>
        </a:p>
      </dgm:t>
    </dgm:pt>
    <dgm:pt modelId="{E4A99842-9B9B-2B46-8485-FCBF0F41250F}">
      <dgm:prSet phldrT="[Text]"/>
      <dgm:spPr/>
      <dgm:t>
        <a:bodyPr/>
        <a:lstStyle/>
        <a:p>
          <a:r>
            <a:rPr lang="en-US" dirty="0" smtClean="0"/>
            <a:t>How hard/easy is it to collect?</a:t>
          </a:r>
          <a:endParaRPr lang="en-US" dirty="0"/>
        </a:p>
      </dgm:t>
    </dgm:pt>
    <dgm:pt modelId="{06DBE494-9B4F-A941-8350-3A194A55EEB4}" type="parTrans" cxnId="{3EFE4367-F85A-4F4B-B566-8D8AB097B96E}">
      <dgm:prSet/>
      <dgm:spPr/>
      <dgm:t>
        <a:bodyPr/>
        <a:lstStyle/>
        <a:p>
          <a:endParaRPr lang="en-US"/>
        </a:p>
      </dgm:t>
    </dgm:pt>
    <dgm:pt modelId="{03EB4A7A-2E79-FA4F-82C3-04A512317FB3}" type="sibTrans" cxnId="{3EFE4367-F85A-4F4B-B566-8D8AB097B96E}">
      <dgm:prSet/>
      <dgm:spPr/>
      <dgm:t>
        <a:bodyPr/>
        <a:lstStyle/>
        <a:p>
          <a:endParaRPr lang="en-US"/>
        </a:p>
      </dgm:t>
    </dgm:pt>
    <dgm:pt modelId="{A4AFF6F9-A417-A941-BFE3-ADE813910EFB}">
      <dgm:prSet phldrT="[Text]"/>
      <dgm:spPr/>
      <dgm:t>
        <a:bodyPr/>
        <a:lstStyle/>
        <a:p>
          <a:r>
            <a:rPr lang="en-US" dirty="0" smtClean="0"/>
            <a:t>Clean Data</a:t>
          </a:r>
          <a:endParaRPr lang="en-US" dirty="0"/>
        </a:p>
      </dgm:t>
    </dgm:pt>
    <dgm:pt modelId="{5BEC0F89-EAFA-2F44-9A41-7BDA98F6495D}" type="parTrans" cxnId="{1C9C4B66-D5D2-5A4A-A9E6-0A9C2AC7F7D0}">
      <dgm:prSet/>
      <dgm:spPr/>
      <dgm:t>
        <a:bodyPr/>
        <a:lstStyle/>
        <a:p>
          <a:endParaRPr lang="en-US"/>
        </a:p>
      </dgm:t>
    </dgm:pt>
    <dgm:pt modelId="{DD36B169-AE56-0B4E-ABDB-E9EF6B07EF10}" type="sibTrans" cxnId="{1C9C4B66-D5D2-5A4A-A9E6-0A9C2AC7F7D0}">
      <dgm:prSet/>
      <dgm:spPr/>
      <dgm:t>
        <a:bodyPr/>
        <a:lstStyle/>
        <a:p>
          <a:endParaRPr lang="en-US"/>
        </a:p>
      </dgm:t>
    </dgm:pt>
    <dgm:pt modelId="{61377071-7ED6-E34A-98C6-091717535A26}">
      <dgm:prSet phldrT="[Text]"/>
      <dgm:spPr/>
      <dgm:t>
        <a:bodyPr/>
        <a:lstStyle/>
        <a:p>
          <a:r>
            <a:rPr lang="en-US" dirty="0" smtClean="0"/>
            <a:t>What flaws exist in the data?</a:t>
          </a:r>
          <a:endParaRPr lang="en-US" dirty="0"/>
        </a:p>
      </dgm:t>
    </dgm:pt>
    <dgm:pt modelId="{E2C4EA14-114F-A948-8692-7DDFA861877D}" type="parTrans" cxnId="{8B9E4FA1-AD39-E740-93F5-FF6BE8EDE4BF}">
      <dgm:prSet/>
      <dgm:spPr/>
      <dgm:t>
        <a:bodyPr/>
        <a:lstStyle/>
        <a:p>
          <a:endParaRPr lang="en-US"/>
        </a:p>
      </dgm:t>
    </dgm:pt>
    <dgm:pt modelId="{932A951E-CD3A-6347-9019-72DACF0B3282}" type="sibTrans" cxnId="{8B9E4FA1-AD39-E740-93F5-FF6BE8EDE4BF}">
      <dgm:prSet/>
      <dgm:spPr/>
      <dgm:t>
        <a:bodyPr/>
        <a:lstStyle/>
        <a:p>
          <a:endParaRPr lang="en-US"/>
        </a:p>
      </dgm:t>
    </dgm:pt>
    <dgm:pt modelId="{96702345-DFDA-1647-80B6-40E3058240A8}">
      <dgm:prSet phldrT="[Text]"/>
      <dgm:spPr/>
      <dgm:t>
        <a:bodyPr/>
        <a:lstStyle/>
        <a:p>
          <a:r>
            <a:rPr lang="en-US" dirty="0" smtClean="0"/>
            <a:t>How do we address them?</a:t>
          </a:r>
          <a:endParaRPr lang="en-US" dirty="0"/>
        </a:p>
      </dgm:t>
    </dgm:pt>
    <dgm:pt modelId="{97DDA595-433D-CF43-9557-4D628F6ED951}" type="parTrans" cxnId="{EB0102EE-31E4-E84A-A274-98589CF3DCC0}">
      <dgm:prSet/>
      <dgm:spPr/>
      <dgm:t>
        <a:bodyPr/>
        <a:lstStyle/>
        <a:p>
          <a:endParaRPr lang="en-US"/>
        </a:p>
      </dgm:t>
    </dgm:pt>
    <dgm:pt modelId="{53296058-BB7F-CD42-A789-C1410FCCFFD3}" type="sibTrans" cxnId="{EB0102EE-31E4-E84A-A274-98589CF3DCC0}">
      <dgm:prSet/>
      <dgm:spPr/>
      <dgm:t>
        <a:bodyPr/>
        <a:lstStyle/>
        <a:p>
          <a:endParaRPr lang="en-US"/>
        </a:p>
      </dgm:t>
    </dgm:pt>
    <dgm:pt modelId="{543FA186-8297-E14F-921E-FC450F990E3D}">
      <dgm:prSet phldrT="[Text]"/>
      <dgm:spPr/>
      <dgm:t>
        <a:bodyPr/>
        <a:lstStyle/>
        <a:p>
          <a:r>
            <a:rPr lang="en-US" dirty="0" smtClean="0"/>
            <a:t>Is it answerable?</a:t>
          </a:r>
          <a:endParaRPr lang="en-US" dirty="0"/>
        </a:p>
      </dgm:t>
    </dgm:pt>
    <dgm:pt modelId="{23D9431F-A102-5245-9275-5A30E6CBEC50}" type="parTrans" cxnId="{33B24D4A-4F96-F848-A29F-E80E446EB663}">
      <dgm:prSet/>
      <dgm:spPr/>
      <dgm:t>
        <a:bodyPr/>
        <a:lstStyle/>
        <a:p>
          <a:endParaRPr lang="en-US"/>
        </a:p>
      </dgm:t>
    </dgm:pt>
    <dgm:pt modelId="{213AC036-96C0-C044-85C9-6D97648B9986}" type="sibTrans" cxnId="{33B24D4A-4F96-F848-A29F-E80E446EB663}">
      <dgm:prSet/>
      <dgm:spPr/>
      <dgm:t>
        <a:bodyPr/>
        <a:lstStyle/>
        <a:p>
          <a:endParaRPr lang="en-US"/>
        </a:p>
      </dgm:t>
    </dgm:pt>
    <dgm:pt modelId="{535F9186-0A73-224A-9E08-894391CF2688}">
      <dgm:prSet phldrT="[Text]"/>
      <dgm:spPr/>
      <dgm:t>
        <a:bodyPr/>
        <a:lstStyle/>
        <a:p>
          <a:r>
            <a:rPr lang="en-US" dirty="0" smtClean="0"/>
            <a:t>Explore Data</a:t>
          </a:r>
          <a:endParaRPr lang="en-US" dirty="0"/>
        </a:p>
      </dgm:t>
    </dgm:pt>
    <dgm:pt modelId="{D02C344E-08DE-544A-AA08-F134DDCC9689}" type="parTrans" cxnId="{694D70AB-7169-8C4B-BC65-2195EC292A5B}">
      <dgm:prSet/>
      <dgm:spPr/>
      <dgm:t>
        <a:bodyPr/>
        <a:lstStyle/>
        <a:p>
          <a:endParaRPr lang="en-US"/>
        </a:p>
      </dgm:t>
    </dgm:pt>
    <dgm:pt modelId="{9B9D8594-1AC0-A941-BC04-F6341B2AA92A}" type="sibTrans" cxnId="{694D70AB-7169-8C4B-BC65-2195EC292A5B}">
      <dgm:prSet/>
      <dgm:spPr/>
      <dgm:t>
        <a:bodyPr/>
        <a:lstStyle/>
        <a:p>
          <a:endParaRPr lang="en-US"/>
        </a:p>
      </dgm:t>
    </dgm:pt>
    <dgm:pt modelId="{038EB10A-644E-DB4E-8CAA-4709A510BA58}">
      <dgm:prSet phldrT="[Text]"/>
      <dgm:spPr/>
      <dgm:t>
        <a:bodyPr/>
        <a:lstStyle/>
        <a:p>
          <a:r>
            <a:rPr lang="en-US" dirty="0" smtClean="0"/>
            <a:t>Intuition</a:t>
          </a:r>
          <a:endParaRPr lang="en-US" dirty="0"/>
        </a:p>
      </dgm:t>
    </dgm:pt>
    <dgm:pt modelId="{754CB3E8-63E3-4046-B166-36A1523B403A}" type="parTrans" cxnId="{1D920F8F-CDE7-3840-B5E7-DDFAC23DB580}">
      <dgm:prSet/>
      <dgm:spPr/>
      <dgm:t>
        <a:bodyPr/>
        <a:lstStyle/>
        <a:p>
          <a:endParaRPr lang="en-US"/>
        </a:p>
      </dgm:t>
    </dgm:pt>
    <dgm:pt modelId="{B1A6AA75-6512-FC47-90B7-043776E75AC9}" type="sibTrans" cxnId="{1D920F8F-CDE7-3840-B5E7-DDFAC23DB580}">
      <dgm:prSet/>
      <dgm:spPr/>
      <dgm:t>
        <a:bodyPr/>
        <a:lstStyle/>
        <a:p>
          <a:endParaRPr lang="en-US"/>
        </a:p>
      </dgm:t>
    </dgm:pt>
    <dgm:pt modelId="{B45DD5DC-97C3-DE45-8192-C0175C7EC9DE}">
      <dgm:prSet phldrT="[Text]"/>
      <dgm:spPr/>
      <dgm:t>
        <a:bodyPr/>
        <a:lstStyle/>
        <a:p>
          <a:r>
            <a:rPr lang="en-US" dirty="0" smtClean="0"/>
            <a:t>Use data</a:t>
          </a:r>
          <a:endParaRPr lang="en-US" dirty="0"/>
        </a:p>
      </dgm:t>
    </dgm:pt>
    <dgm:pt modelId="{BD26DE9C-68B0-C140-86A2-E66982C56161}" type="parTrans" cxnId="{7C7EC49C-3371-1A45-ACE6-332F518CE82A}">
      <dgm:prSet/>
      <dgm:spPr/>
      <dgm:t>
        <a:bodyPr/>
        <a:lstStyle/>
        <a:p>
          <a:endParaRPr lang="en-US"/>
        </a:p>
      </dgm:t>
    </dgm:pt>
    <dgm:pt modelId="{3F018087-99EC-0E44-90C1-F60D3D775776}" type="sibTrans" cxnId="{7C7EC49C-3371-1A45-ACE6-332F518CE82A}">
      <dgm:prSet/>
      <dgm:spPr/>
      <dgm:t>
        <a:bodyPr/>
        <a:lstStyle/>
        <a:p>
          <a:endParaRPr lang="en-US"/>
        </a:p>
      </dgm:t>
    </dgm:pt>
    <dgm:pt modelId="{86EF93F1-022E-7B4B-991F-7530BF2240D4}">
      <dgm:prSet phldrT="[Text]"/>
      <dgm:spPr/>
      <dgm:t>
        <a:bodyPr/>
        <a:lstStyle/>
        <a:p>
          <a:r>
            <a:rPr lang="en-US" dirty="0" smtClean="0"/>
            <a:t>Communicate/Predict/…</a:t>
          </a:r>
          <a:endParaRPr lang="en-US" dirty="0"/>
        </a:p>
      </dgm:t>
    </dgm:pt>
    <dgm:pt modelId="{92C779C5-3AE7-F549-9B26-A9C463EC83BB}" type="parTrans" cxnId="{D2613003-AF43-9949-A484-B82C78F1382D}">
      <dgm:prSet/>
      <dgm:spPr/>
      <dgm:t>
        <a:bodyPr/>
        <a:lstStyle/>
        <a:p>
          <a:endParaRPr lang="en-US"/>
        </a:p>
      </dgm:t>
    </dgm:pt>
    <dgm:pt modelId="{F0F5B36E-8DD1-9A47-AFDE-CCD638AEEF2A}" type="sibTrans" cxnId="{D2613003-AF43-9949-A484-B82C78F1382D}">
      <dgm:prSet/>
      <dgm:spPr/>
      <dgm:t>
        <a:bodyPr/>
        <a:lstStyle/>
        <a:p>
          <a:endParaRPr lang="en-US"/>
        </a:p>
      </dgm:t>
    </dgm:pt>
    <dgm:pt modelId="{275BFCF4-E366-6B4B-95D9-209532FA77C3}">
      <dgm:prSet phldrT="[Text]"/>
      <dgm:spPr/>
      <dgm:t>
        <a:bodyPr/>
        <a:lstStyle/>
        <a:p>
          <a:r>
            <a:rPr lang="en-US" dirty="0" smtClean="0"/>
            <a:t>Stats/Graphs/ML</a:t>
          </a:r>
          <a:endParaRPr lang="en-US" dirty="0"/>
        </a:p>
      </dgm:t>
    </dgm:pt>
    <dgm:pt modelId="{ABA5C54E-9B3E-F94E-88F3-D2044A15C2A8}" type="parTrans" cxnId="{6D920115-61C7-2E46-9F83-1B92C718CF5B}">
      <dgm:prSet/>
      <dgm:spPr/>
      <dgm:t>
        <a:bodyPr/>
        <a:lstStyle/>
        <a:p>
          <a:endParaRPr lang="en-US"/>
        </a:p>
      </dgm:t>
    </dgm:pt>
    <dgm:pt modelId="{EE8BC570-AC8C-B443-973C-F1B93BA6F35B}" type="sibTrans" cxnId="{6D920115-61C7-2E46-9F83-1B92C718CF5B}">
      <dgm:prSet/>
      <dgm:spPr/>
      <dgm:t>
        <a:bodyPr/>
        <a:lstStyle/>
        <a:p>
          <a:endParaRPr lang="en-US"/>
        </a:p>
      </dgm:t>
    </dgm:pt>
    <dgm:pt modelId="{0844B4D1-CA7F-174A-BDCD-E27A09268ECD}">
      <dgm:prSet phldrT="[Text]"/>
      <dgm:spPr/>
      <dgm:t>
        <a:bodyPr/>
        <a:lstStyle/>
        <a:p>
          <a:r>
            <a:rPr lang="en-US" dirty="0" smtClean="0"/>
            <a:t>Report on Findings</a:t>
          </a:r>
          <a:endParaRPr lang="en-US" dirty="0"/>
        </a:p>
      </dgm:t>
    </dgm:pt>
    <dgm:pt modelId="{862EA118-D336-BC4D-9177-0F5C59C37FC9}" type="parTrans" cxnId="{35178D96-BA69-7147-971A-17B8488E88A9}">
      <dgm:prSet/>
      <dgm:spPr/>
      <dgm:t>
        <a:bodyPr/>
        <a:lstStyle/>
        <a:p>
          <a:endParaRPr lang="en-US"/>
        </a:p>
      </dgm:t>
    </dgm:pt>
    <dgm:pt modelId="{3726A29E-087D-1B4C-A622-5D0EA54617DD}" type="sibTrans" cxnId="{35178D96-BA69-7147-971A-17B8488E88A9}">
      <dgm:prSet/>
      <dgm:spPr/>
      <dgm:t>
        <a:bodyPr/>
        <a:lstStyle/>
        <a:p>
          <a:endParaRPr lang="en-US"/>
        </a:p>
      </dgm:t>
    </dgm:pt>
    <dgm:pt modelId="{7F8F23FC-F442-FB4A-AB06-B873A179219A}">
      <dgm:prSet phldrT="[Text]"/>
      <dgm:spPr/>
      <dgm:t>
        <a:bodyPr/>
        <a:lstStyle/>
        <a:p>
          <a:r>
            <a:rPr lang="en-US" smtClean="0"/>
            <a:t>Visualize</a:t>
          </a:r>
          <a:endParaRPr lang="en-US" dirty="0"/>
        </a:p>
      </dgm:t>
    </dgm:pt>
    <dgm:pt modelId="{4742E219-8D12-854C-AE44-9BA4E661164E}" type="parTrans" cxnId="{E0B87EC6-40DB-974D-90DE-BA88B58144D0}">
      <dgm:prSet/>
      <dgm:spPr/>
      <dgm:t>
        <a:bodyPr/>
        <a:lstStyle/>
        <a:p>
          <a:endParaRPr lang="en-US"/>
        </a:p>
      </dgm:t>
    </dgm:pt>
    <dgm:pt modelId="{68F4ADC8-32D0-5740-8836-A5386CB28FF8}" type="sibTrans" cxnId="{E0B87EC6-40DB-974D-90DE-BA88B58144D0}">
      <dgm:prSet/>
      <dgm:spPr/>
      <dgm:t>
        <a:bodyPr/>
        <a:lstStyle/>
        <a:p>
          <a:endParaRPr lang="en-US"/>
        </a:p>
      </dgm:t>
    </dgm:pt>
    <dgm:pt modelId="{6449CC79-290B-2C4C-8CA9-111520A902CC}" type="pres">
      <dgm:prSet presAssocID="{F66F3F0A-1C15-E74A-9ED8-1C7F6C51F1E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21CF70D-0449-C146-98C2-8438753DD60E}" type="pres">
      <dgm:prSet presAssocID="{F66F3F0A-1C15-E74A-9ED8-1C7F6C51F1E3}" presName="tSp" presStyleCnt="0"/>
      <dgm:spPr/>
    </dgm:pt>
    <dgm:pt modelId="{C9061972-420F-F645-B6FA-E3EF5FD0FD28}" type="pres">
      <dgm:prSet presAssocID="{F66F3F0A-1C15-E74A-9ED8-1C7F6C51F1E3}" presName="bSp" presStyleCnt="0"/>
      <dgm:spPr/>
    </dgm:pt>
    <dgm:pt modelId="{56B69327-2698-7043-9660-10512895DAC9}" type="pres">
      <dgm:prSet presAssocID="{F66F3F0A-1C15-E74A-9ED8-1C7F6C51F1E3}" presName="process" presStyleCnt="0"/>
      <dgm:spPr/>
    </dgm:pt>
    <dgm:pt modelId="{1EA13405-CC13-CC4E-9C2D-3CF3E5B9EDAF}" type="pres">
      <dgm:prSet presAssocID="{B62CC6D2-B98E-B54F-BB66-3C8F5723C55B}" presName="composite1" presStyleCnt="0"/>
      <dgm:spPr/>
    </dgm:pt>
    <dgm:pt modelId="{E1C2033E-F292-8B44-AC82-901E0AF85150}" type="pres">
      <dgm:prSet presAssocID="{B62CC6D2-B98E-B54F-BB66-3C8F5723C55B}" presName="dummyNode1" presStyleLbl="node1" presStyleIdx="0" presStyleCnt="5"/>
      <dgm:spPr/>
    </dgm:pt>
    <dgm:pt modelId="{5E1494A8-77FB-CC45-AD26-121A0E33EB57}" type="pres">
      <dgm:prSet presAssocID="{B62CC6D2-B98E-B54F-BB66-3C8F5723C55B}" presName="childNode1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272368-4EBF-7B4A-9965-9A6EF6E6DE86}" type="pres">
      <dgm:prSet presAssocID="{B62CC6D2-B98E-B54F-BB66-3C8F5723C55B}" presName="childNode1tx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846BB1-C877-DA42-B78C-85598899D6F0}" type="pres">
      <dgm:prSet presAssocID="{B62CC6D2-B98E-B54F-BB66-3C8F5723C55B}" presName="parentNode1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6D5B83-7867-4D4F-89F2-ADF34CF8CF8A}" type="pres">
      <dgm:prSet presAssocID="{B62CC6D2-B98E-B54F-BB66-3C8F5723C55B}" presName="connSite1" presStyleCnt="0"/>
      <dgm:spPr/>
    </dgm:pt>
    <dgm:pt modelId="{C34A02AC-E43B-E64A-98B7-D7F0F68A5B18}" type="pres">
      <dgm:prSet presAssocID="{5409A5A3-5DD3-8746-8672-D50EA6887A73}" presName="Name9" presStyleLbl="sibTrans2D1" presStyleIdx="0" presStyleCnt="4"/>
      <dgm:spPr/>
      <dgm:t>
        <a:bodyPr/>
        <a:lstStyle/>
        <a:p>
          <a:endParaRPr lang="en-US"/>
        </a:p>
      </dgm:t>
    </dgm:pt>
    <dgm:pt modelId="{4A4558D9-3FD3-ED46-95DE-08209FB6637F}" type="pres">
      <dgm:prSet presAssocID="{772A7CAF-F731-154C-9D08-04404389A7FA}" presName="composite2" presStyleCnt="0"/>
      <dgm:spPr/>
    </dgm:pt>
    <dgm:pt modelId="{EC1269B5-1B55-6C4D-BF17-66F0155C1BCA}" type="pres">
      <dgm:prSet presAssocID="{772A7CAF-F731-154C-9D08-04404389A7FA}" presName="dummyNode2" presStyleLbl="node1" presStyleIdx="0" presStyleCnt="5"/>
      <dgm:spPr/>
    </dgm:pt>
    <dgm:pt modelId="{36141795-4C13-D945-B456-B45C0C6D7F95}" type="pres">
      <dgm:prSet presAssocID="{772A7CAF-F731-154C-9D08-04404389A7FA}" presName="childNode2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C8407A-3087-9F42-A7EC-F81A6FC9F406}" type="pres">
      <dgm:prSet presAssocID="{772A7CAF-F731-154C-9D08-04404389A7FA}" presName="childNode2tx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3E1A4D-C856-494C-9310-79D28A7B3343}" type="pres">
      <dgm:prSet presAssocID="{772A7CAF-F731-154C-9D08-04404389A7FA}" presName="parentNode2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36B297-C5C5-5949-9914-7E911C597C9D}" type="pres">
      <dgm:prSet presAssocID="{772A7CAF-F731-154C-9D08-04404389A7FA}" presName="connSite2" presStyleCnt="0"/>
      <dgm:spPr/>
    </dgm:pt>
    <dgm:pt modelId="{B4D2EF6E-4EBE-AF40-9923-764B9DA51EAC}" type="pres">
      <dgm:prSet presAssocID="{CDCF1663-307D-0547-98CD-B8C3B9F1B8D4}" presName="Name18" presStyleLbl="sibTrans2D1" presStyleIdx="1" presStyleCnt="4"/>
      <dgm:spPr/>
      <dgm:t>
        <a:bodyPr/>
        <a:lstStyle/>
        <a:p>
          <a:endParaRPr lang="en-US"/>
        </a:p>
      </dgm:t>
    </dgm:pt>
    <dgm:pt modelId="{810CAA4B-FF78-574A-B030-B748D6FC346C}" type="pres">
      <dgm:prSet presAssocID="{A4AFF6F9-A417-A941-BFE3-ADE813910EFB}" presName="composite1" presStyleCnt="0"/>
      <dgm:spPr/>
    </dgm:pt>
    <dgm:pt modelId="{82B6BBA4-3902-3541-9766-9B7AC1700637}" type="pres">
      <dgm:prSet presAssocID="{A4AFF6F9-A417-A941-BFE3-ADE813910EFB}" presName="dummyNode1" presStyleLbl="node1" presStyleIdx="1" presStyleCnt="5"/>
      <dgm:spPr/>
    </dgm:pt>
    <dgm:pt modelId="{5886DE9C-0FE9-8645-B5F4-7A2FAC18D667}" type="pres">
      <dgm:prSet presAssocID="{A4AFF6F9-A417-A941-BFE3-ADE813910EFB}" presName="childNode1" presStyleLbl="b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8F176D-0288-3944-93DE-3C789EA55E35}" type="pres">
      <dgm:prSet presAssocID="{A4AFF6F9-A417-A941-BFE3-ADE813910EFB}" presName="childNode1tx" presStyleLbl="b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E7FABF-9336-9C40-96DB-B62B61DD4613}" type="pres">
      <dgm:prSet presAssocID="{A4AFF6F9-A417-A941-BFE3-ADE813910EFB}" presName="parentNode1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921006-062B-D04B-8061-CB7171C8FB23}" type="pres">
      <dgm:prSet presAssocID="{A4AFF6F9-A417-A941-BFE3-ADE813910EFB}" presName="connSite1" presStyleCnt="0"/>
      <dgm:spPr/>
    </dgm:pt>
    <dgm:pt modelId="{07E37B07-0AE0-8C49-8179-53C97508ED67}" type="pres">
      <dgm:prSet presAssocID="{DD36B169-AE56-0B4E-ABDB-E9EF6B07EF10}" presName="Name9" presStyleLbl="sibTrans2D1" presStyleIdx="2" presStyleCnt="4"/>
      <dgm:spPr/>
      <dgm:t>
        <a:bodyPr/>
        <a:lstStyle/>
        <a:p>
          <a:endParaRPr lang="en-US"/>
        </a:p>
      </dgm:t>
    </dgm:pt>
    <dgm:pt modelId="{89C609CB-DB52-9140-9A83-E83B0C63256E}" type="pres">
      <dgm:prSet presAssocID="{535F9186-0A73-224A-9E08-894391CF2688}" presName="composite2" presStyleCnt="0"/>
      <dgm:spPr/>
    </dgm:pt>
    <dgm:pt modelId="{DA87C07A-8414-4B40-B693-21907C362F41}" type="pres">
      <dgm:prSet presAssocID="{535F9186-0A73-224A-9E08-894391CF2688}" presName="dummyNode2" presStyleLbl="node1" presStyleIdx="2" presStyleCnt="5"/>
      <dgm:spPr/>
    </dgm:pt>
    <dgm:pt modelId="{B0DDEC13-ACE4-4742-AF15-9777191C54CE}" type="pres">
      <dgm:prSet presAssocID="{535F9186-0A73-224A-9E08-894391CF2688}" presName="childNode2" presStyleLbl="b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7FC684-C526-084E-899D-267C4BEFD848}" type="pres">
      <dgm:prSet presAssocID="{535F9186-0A73-224A-9E08-894391CF2688}" presName="childNode2tx" presStyleLbl="b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1E70B4-4CE0-EC49-99DE-1D5C9F9F9D7C}" type="pres">
      <dgm:prSet presAssocID="{535F9186-0A73-224A-9E08-894391CF2688}" presName="parentNode2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F525B9-4FC2-8A45-885E-506324430CE6}" type="pres">
      <dgm:prSet presAssocID="{535F9186-0A73-224A-9E08-894391CF2688}" presName="connSite2" presStyleCnt="0"/>
      <dgm:spPr/>
    </dgm:pt>
    <dgm:pt modelId="{1924B303-8A8F-D04A-9B5A-F833EB6F6268}" type="pres">
      <dgm:prSet presAssocID="{9B9D8594-1AC0-A941-BC04-F6341B2AA92A}" presName="Name18" presStyleLbl="sibTrans2D1" presStyleIdx="3" presStyleCnt="4"/>
      <dgm:spPr/>
      <dgm:t>
        <a:bodyPr/>
        <a:lstStyle/>
        <a:p>
          <a:endParaRPr lang="en-US"/>
        </a:p>
      </dgm:t>
    </dgm:pt>
    <dgm:pt modelId="{080E139D-8A22-1E4D-9EAC-669F10EF0CFC}" type="pres">
      <dgm:prSet presAssocID="{B45DD5DC-97C3-DE45-8192-C0175C7EC9DE}" presName="composite1" presStyleCnt="0"/>
      <dgm:spPr/>
    </dgm:pt>
    <dgm:pt modelId="{0FDC13F9-A5ED-7E49-A88B-BDBC1340BE81}" type="pres">
      <dgm:prSet presAssocID="{B45DD5DC-97C3-DE45-8192-C0175C7EC9DE}" presName="dummyNode1" presStyleLbl="node1" presStyleIdx="3" presStyleCnt="5"/>
      <dgm:spPr/>
    </dgm:pt>
    <dgm:pt modelId="{EC4E25C6-C3D7-4B4B-8BC5-92A960D631E0}" type="pres">
      <dgm:prSet presAssocID="{B45DD5DC-97C3-DE45-8192-C0175C7EC9DE}" presName="childNode1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263D70-AF5F-4F48-A0C6-145BE4674821}" type="pres">
      <dgm:prSet presAssocID="{B45DD5DC-97C3-DE45-8192-C0175C7EC9DE}" presName="childNode1tx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6505CF-267F-3E45-B6F3-BA7036ABB4F7}" type="pres">
      <dgm:prSet presAssocID="{B45DD5DC-97C3-DE45-8192-C0175C7EC9DE}" presName="parentNode1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3900E5-6697-DA46-8463-122A3A134EC6}" type="pres">
      <dgm:prSet presAssocID="{B45DD5DC-97C3-DE45-8192-C0175C7EC9DE}" presName="connSite1" presStyleCnt="0"/>
      <dgm:spPr/>
    </dgm:pt>
  </dgm:ptLst>
  <dgm:cxnLst>
    <dgm:cxn modelId="{AD745AEB-7450-CE4A-B9E9-41F761AED876}" type="presOf" srcId="{7F8F23FC-F442-FB4A-AB06-B873A179219A}" destId="{54263D70-AF5F-4F48-A0C6-145BE4674821}" srcOrd="1" destOrd="2" presId="urn:microsoft.com/office/officeart/2005/8/layout/hProcess4"/>
    <dgm:cxn modelId="{8D9DF541-9153-3142-8CE1-1A796892CEB9}" type="presOf" srcId="{E4A99842-9B9B-2B46-8485-FCBF0F41250F}" destId="{80C8407A-3087-9F42-A7EC-F81A6FC9F406}" srcOrd="1" destOrd="1" presId="urn:microsoft.com/office/officeart/2005/8/layout/hProcess4"/>
    <dgm:cxn modelId="{C996F73C-9255-CB4A-8C94-78F275FCDE99}" type="presOf" srcId="{F49B7C8A-B6E9-0C41-986A-7E2BBFCE2626}" destId="{5E1494A8-77FB-CC45-AD26-121A0E33EB57}" srcOrd="0" destOrd="0" presId="urn:microsoft.com/office/officeart/2005/8/layout/hProcess4"/>
    <dgm:cxn modelId="{DE0C0859-51CA-DC4A-AF6E-A2FA58845BA1}" type="presOf" srcId="{9B9D8594-1AC0-A941-BC04-F6341B2AA92A}" destId="{1924B303-8A8F-D04A-9B5A-F833EB6F6268}" srcOrd="0" destOrd="0" presId="urn:microsoft.com/office/officeart/2005/8/layout/hProcess4"/>
    <dgm:cxn modelId="{1D920F8F-CDE7-3840-B5E7-DDFAC23DB580}" srcId="{535F9186-0A73-224A-9E08-894391CF2688}" destId="{038EB10A-644E-DB4E-8CAA-4709A510BA58}" srcOrd="0" destOrd="0" parTransId="{754CB3E8-63E3-4046-B166-36A1523B403A}" sibTransId="{B1A6AA75-6512-FC47-90B7-043776E75AC9}"/>
    <dgm:cxn modelId="{EB0102EE-31E4-E84A-A274-98589CF3DCC0}" srcId="{A4AFF6F9-A417-A941-BFE3-ADE813910EFB}" destId="{96702345-DFDA-1647-80B6-40E3058240A8}" srcOrd="1" destOrd="0" parTransId="{97DDA595-433D-CF43-9557-4D628F6ED951}" sibTransId="{53296058-BB7F-CD42-A789-C1410FCCFFD3}"/>
    <dgm:cxn modelId="{84F207A1-0312-D648-9B17-EF36E127147B}" type="presOf" srcId="{275BFCF4-E366-6B4B-95D9-209532FA77C3}" destId="{B0DDEC13-ACE4-4742-AF15-9777191C54CE}" srcOrd="0" destOrd="1" presId="urn:microsoft.com/office/officeart/2005/8/layout/hProcess4"/>
    <dgm:cxn modelId="{694D70AB-7169-8C4B-BC65-2195EC292A5B}" srcId="{F66F3F0A-1C15-E74A-9ED8-1C7F6C51F1E3}" destId="{535F9186-0A73-224A-9E08-894391CF2688}" srcOrd="3" destOrd="0" parTransId="{D02C344E-08DE-544A-AA08-F134DDCC9689}" sibTransId="{9B9D8594-1AC0-A941-BC04-F6341B2AA92A}"/>
    <dgm:cxn modelId="{3EFE4367-F85A-4F4B-B566-8D8AB097B96E}" srcId="{772A7CAF-F731-154C-9D08-04404389A7FA}" destId="{E4A99842-9B9B-2B46-8485-FCBF0F41250F}" srcOrd="1" destOrd="0" parTransId="{06DBE494-9B4F-A941-8350-3A194A55EEB4}" sibTransId="{03EB4A7A-2E79-FA4F-82C3-04A512317FB3}"/>
    <dgm:cxn modelId="{70F50F7F-DE8B-3C43-8722-DE478F9122DD}" type="presOf" srcId="{0844B4D1-CA7F-174A-BDCD-E27A09268ECD}" destId="{54263D70-AF5F-4F48-A0C6-145BE4674821}" srcOrd="1" destOrd="1" presId="urn:microsoft.com/office/officeart/2005/8/layout/hProcess4"/>
    <dgm:cxn modelId="{56783913-8DBE-684E-8856-DE724D4EFF6B}" srcId="{F66F3F0A-1C15-E74A-9ED8-1C7F6C51F1E3}" destId="{B62CC6D2-B98E-B54F-BB66-3C8F5723C55B}" srcOrd="0" destOrd="0" parTransId="{14EE423B-2BB3-C246-89D8-AEA896771908}" sibTransId="{5409A5A3-5DD3-8746-8672-D50EA6887A73}"/>
    <dgm:cxn modelId="{F90FD566-4681-3E43-A999-F80344E95730}" type="presOf" srcId="{B6E981B7-8FE4-A341-8258-106DC22CD1CE}" destId="{80C8407A-3087-9F42-A7EC-F81A6FC9F406}" srcOrd="1" destOrd="0" presId="urn:microsoft.com/office/officeart/2005/8/layout/hProcess4"/>
    <dgm:cxn modelId="{05656B76-443B-0C49-87FE-5E9A1157C7A5}" type="presOf" srcId="{535F9186-0A73-224A-9E08-894391CF2688}" destId="{961E70B4-4CE0-EC49-99DE-1D5C9F9F9D7C}" srcOrd="0" destOrd="0" presId="urn:microsoft.com/office/officeart/2005/8/layout/hProcess4"/>
    <dgm:cxn modelId="{8099D185-F6DE-D54E-8C94-69E3993C8E2B}" type="presOf" srcId="{DD36B169-AE56-0B4E-ABDB-E9EF6B07EF10}" destId="{07E37B07-0AE0-8C49-8179-53C97508ED67}" srcOrd="0" destOrd="0" presId="urn:microsoft.com/office/officeart/2005/8/layout/hProcess4"/>
    <dgm:cxn modelId="{DA98E633-E292-B14F-90FC-EF693D8E5E9D}" type="presOf" srcId="{61377071-7ED6-E34A-98C6-091717535A26}" destId="{5886DE9C-0FE9-8645-B5F4-7A2FAC18D667}" srcOrd="0" destOrd="0" presId="urn:microsoft.com/office/officeart/2005/8/layout/hProcess4"/>
    <dgm:cxn modelId="{944F39B1-E127-C94B-96FF-A0682DE32765}" type="presOf" srcId="{B6E981B7-8FE4-A341-8258-106DC22CD1CE}" destId="{36141795-4C13-D945-B456-B45C0C6D7F95}" srcOrd="0" destOrd="0" presId="urn:microsoft.com/office/officeart/2005/8/layout/hProcess4"/>
    <dgm:cxn modelId="{5F5443E2-D0EB-114E-8B61-1F267D1F10AC}" type="presOf" srcId="{772A7CAF-F731-154C-9D08-04404389A7FA}" destId="{833E1A4D-C856-494C-9310-79D28A7B3343}" srcOrd="0" destOrd="0" presId="urn:microsoft.com/office/officeart/2005/8/layout/hProcess4"/>
    <dgm:cxn modelId="{6D920115-61C7-2E46-9F83-1B92C718CF5B}" srcId="{535F9186-0A73-224A-9E08-894391CF2688}" destId="{275BFCF4-E366-6B4B-95D9-209532FA77C3}" srcOrd="1" destOrd="0" parTransId="{ABA5C54E-9B3E-F94E-88F3-D2044A15C2A8}" sibTransId="{EE8BC570-AC8C-B443-973C-F1B93BA6F35B}"/>
    <dgm:cxn modelId="{D2613003-AF43-9949-A484-B82C78F1382D}" srcId="{B45DD5DC-97C3-DE45-8192-C0175C7EC9DE}" destId="{86EF93F1-022E-7B4B-991F-7530BF2240D4}" srcOrd="0" destOrd="0" parTransId="{92C779C5-3AE7-F549-9B26-A9C463EC83BB}" sibTransId="{F0F5B36E-8DD1-9A47-AFDE-CCD638AEEF2A}"/>
    <dgm:cxn modelId="{33B24D4A-4F96-F848-A29F-E80E446EB663}" srcId="{B62CC6D2-B98E-B54F-BB66-3C8F5723C55B}" destId="{543FA186-8297-E14F-921E-FC450F990E3D}" srcOrd="1" destOrd="0" parTransId="{23D9431F-A102-5245-9275-5A30E6CBEC50}" sibTransId="{213AC036-96C0-C044-85C9-6D97648B9986}"/>
    <dgm:cxn modelId="{7A70F685-DABB-C945-B545-459EE0EFF336}" type="presOf" srcId="{96702345-DFDA-1647-80B6-40E3058240A8}" destId="{5886DE9C-0FE9-8645-B5F4-7A2FAC18D667}" srcOrd="0" destOrd="1" presId="urn:microsoft.com/office/officeart/2005/8/layout/hProcess4"/>
    <dgm:cxn modelId="{8B9E4FA1-AD39-E740-93F5-FF6BE8EDE4BF}" srcId="{A4AFF6F9-A417-A941-BFE3-ADE813910EFB}" destId="{61377071-7ED6-E34A-98C6-091717535A26}" srcOrd="0" destOrd="0" parTransId="{E2C4EA14-114F-A948-8692-7DDFA861877D}" sibTransId="{932A951E-CD3A-6347-9019-72DACF0B3282}"/>
    <dgm:cxn modelId="{E4D34A0D-78F2-7B4D-9EB8-E2B81EB8ED1E}" type="presOf" srcId="{61377071-7ED6-E34A-98C6-091717535A26}" destId="{198F176D-0288-3944-93DE-3C789EA55E35}" srcOrd="1" destOrd="0" presId="urn:microsoft.com/office/officeart/2005/8/layout/hProcess4"/>
    <dgm:cxn modelId="{65437033-8075-954B-86CE-15A8ACE2ACF1}" type="presOf" srcId="{543FA186-8297-E14F-921E-FC450F990E3D}" destId="{21272368-4EBF-7B4A-9965-9A6EF6E6DE86}" srcOrd="1" destOrd="1" presId="urn:microsoft.com/office/officeart/2005/8/layout/hProcess4"/>
    <dgm:cxn modelId="{F07D6889-BE85-D140-9C14-E9ECD117C231}" type="presOf" srcId="{0844B4D1-CA7F-174A-BDCD-E27A09268ECD}" destId="{EC4E25C6-C3D7-4B4B-8BC5-92A960D631E0}" srcOrd="0" destOrd="1" presId="urn:microsoft.com/office/officeart/2005/8/layout/hProcess4"/>
    <dgm:cxn modelId="{FEE64BC9-C8FC-A146-863D-06FAE4FF21A9}" srcId="{B62CC6D2-B98E-B54F-BB66-3C8F5723C55B}" destId="{F49B7C8A-B6E9-0C41-986A-7E2BBFCE2626}" srcOrd="0" destOrd="0" parTransId="{C60332B2-008D-FA45-BD91-DDC8B8AC5BEC}" sibTransId="{7C3ADDFE-F3E3-1B47-A608-9A4B4C543456}"/>
    <dgm:cxn modelId="{5466C64E-D1DB-0240-AEE1-8FEA1AB2F375}" type="presOf" srcId="{038EB10A-644E-DB4E-8CAA-4709A510BA58}" destId="{C57FC684-C526-084E-899D-267C4BEFD848}" srcOrd="1" destOrd="0" presId="urn:microsoft.com/office/officeart/2005/8/layout/hProcess4"/>
    <dgm:cxn modelId="{0119666A-A38B-B341-8A82-D60104798F6C}" type="presOf" srcId="{543FA186-8297-E14F-921E-FC450F990E3D}" destId="{5E1494A8-77FB-CC45-AD26-121A0E33EB57}" srcOrd="0" destOrd="1" presId="urn:microsoft.com/office/officeart/2005/8/layout/hProcess4"/>
    <dgm:cxn modelId="{7C7EC49C-3371-1A45-ACE6-332F518CE82A}" srcId="{F66F3F0A-1C15-E74A-9ED8-1C7F6C51F1E3}" destId="{B45DD5DC-97C3-DE45-8192-C0175C7EC9DE}" srcOrd="4" destOrd="0" parTransId="{BD26DE9C-68B0-C140-86A2-E66982C56161}" sibTransId="{3F018087-99EC-0E44-90C1-F60D3D775776}"/>
    <dgm:cxn modelId="{901506C5-DA0E-0944-9C97-EB37C2BB16A5}" srcId="{F66F3F0A-1C15-E74A-9ED8-1C7F6C51F1E3}" destId="{772A7CAF-F731-154C-9D08-04404389A7FA}" srcOrd="1" destOrd="0" parTransId="{2DE477F5-F549-CE49-B225-6D9456D38E66}" sibTransId="{CDCF1663-307D-0547-98CD-B8C3B9F1B8D4}"/>
    <dgm:cxn modelId="{B8670F04-7FBE-6F45-BBCC-1B6505F6B594}" type="presOf" srcId="{F66F3F0A-1C15-E74A-9ED8-1C7F6C51F1E3}" destId="{6449CC79-290B-2C4C-8CA9-111520A902CC}" srcOrd="0" destOrd="0" presId="urn:microsoft.com/office/officeart/2005/8/layout/hProcess4"/>
    <dgm:cxn modelId="{CA5990C3-7C72-1745-B395-7FCB8D50BB74}" srcId="{772A7CAF-F731-154C-9D08-04404389A7FA}" destId="{B6E981B7-8FE4-A341-8258-106DC22CD1CE}" srcOrd="0" destOrd="0" parTransId="{0D3401E0-C7CC-E24A-9FD0-FCDDD591AB22}" sibTransId="{9FC0FC7F-312E-E349-9169-35A361F0DA69}"/>
    <dgm:cxn modelId="{7E48D8E1-3E08-CD4A-838F-D8B36CF4F1D6}" type="presOf" srcId="{86EF93F1-022E-7B4B-991F-7530BF2240D4}" destId="{54263D70-AF5F-4F48-A0C6-145BE4674821}" srcOrd="1" destOrd="0" presId="urn:microsoft.com/office/officeart/2005/8/layout/hProcess4"/>
    <dgm:cxn modelId="{882402A2-F8B4-A247-82A7-77CF0DAAF769}" type="presOf" srcId="{B62CC6D2-B98E-B54F-BB66-3C8F5723C55B}" destId="{76846BB1-C877-DA42-B78C-85598899D6F0}" srcOrd="0" destOrd="0" presId="urn:microsoft.com/office/officeart/2005/8/layout/hProcess4"/>
    <dgm:cxn modelId="{35178D96-BA69-7147-971A-17B8488E88A9}" srcId="{B45DD5DC-97C3-DE45-8192-C0175C7EC9DE}" destId="{0844B4D1-CA7F-174A-BDCD-E27A09268ECD}" srcOrd="1" destOrd="0" parTransId="{862EA118-D336-BC4D-9177-0F5C59C37FC9}" sibTransId="{3726A29E-087D-1B4C-A622-5D0EA54617DD}"/>
    <dgm:cxn modelId="{1C9C4B66-D5D2-5A4A-A9E6-0A9C2AC7F7D0}" srcId="{F66F3F0A-1C15-E74A-9ED8-1C7F6C51F1E3}" destId="{A4AFF6F9-A417-A941-BFE3-ADE813910EFB}" srcOrd="2" destOrd="0" parTransId="{5BEC0F89-EAFA-2F44-9A41-7BDA98F6495D}" sibTransId="{DD36B169-AE56-0B4E-ABDB-E9EF6B07EF10}"/>
    <dgm:cxn modelId="{5EF9AC3C-61E4-3D4F-9A90-A30560EA8859}" type="presOf" srcId="{E4A99842-9B9B-2B46-8485-FCBF0F41250F}" destId="{36141795-4C13-D945-B456-B45C0C6D7F95}" srcOrd="0" destOrd="1" presId="urn:microsoft.com/office/officeart/2005/8/layout/hProcess4"/>
    <dgm:cxn modelId="{B5C571EE-4B94-1841-A822-C53A29E98415}" type="presOf" srcId="{038EB10A-644E-DB4E-8CAA-4709A510BA58}" destId="{B0DDEC13-ACE4-4742-AF15-9777191C54CE}" srcOrd="0" destOrd="0" presId="urn:microsoft.com/office/officeart/2005/8/layout/hProcess4"/>
    <dgm:cxn modelId="{790FAD56-FB11-7B49-B4C3-EAFAA40C4EDB}" type="presOf" srcId="{A4AFF6F9-A417-A941-BFE3-ADE813910EFB}" destId="{37E7FABF-9336-9C40-96DB-B62B61DD4613}" srcOrd="0" destOrd="0" presId="urn:microsoft.com/office/officeart/2005/8/layout/hProcess4"/>
    <dgm:cxn modelId="{E0B87EC6-40DB-974D-90DE-BA88B58144D0}" srcId="{B45DD5DC-97C3-DE45-8192-C0175C7EC9DE}" destId="{7F8F23FC-F442-FB4A-AB06-B873A179219A}" srcOrd="2" destOrd="0" parTransId="{4742E219-8D12-854C-AE44-9BA4E661164E}" sibTransId="{68F4ADC8-32D0-5740-8836-A5386CB28FF8}"/>
    <dgm:cxn modelId="{BDE96FFA-36B9-8149-BA93-7BFB08ACD2FD}" type="presOf" srcId="{96702345-DFDA-1647-80B6-40E3058240A8}" destId="{198F176D-0288-3944-93DE-3C789EA55E35}" srcOrd="1" destOrd="1" presId="urn:microsoft.com/office/officeart/2005/8/layout/hProcess4"/>
    <dgm:cxn modelId="{AE4658BE-7667-534E-9090-903592AB3EFD}" type="presOf" srcId="{86EF93F1-022E-7B4B-991F-7530BF2240D4}" destId="{EC4E25C6-C3D7-4B4B-8BC5-92A960D631E0}" srcOrd="0" destOrd="0" presId="urn:microsoft.com/office/officeart/2005/8/layout/hProcess4"/>
    <dgm:cxn modelId="{E9D8C1FC-7E57-A243-B669-5526FD15A241}" type="presOf" srcId="{F49B7C8A-B6E9-0C41-986A-7E2BBFCE2626}" destId="{21272368-4EBF-7B4A-9965-9A6EF6E6DE86}" srcOrd="1" destOrd="0" presId="urn:microsoft.com/office/officeart/2005/8/layout/hProcess4"/>
    <dgm:cxn modelId="{668AC039-1511-F34E-8CD3-8721CDE51E71}" type="presOf" srcId="{7F8F23FC-F442-FB4A-AB06-B873A179219A}" destId="{EC4E25C6-C3D7-4B4B-8BC5-92A960D631E0}" srcOrd="0" destOrd="2" presId="urn:microsoft.com/office/officeart/2005/8/layout/hProcess4"/>
    <dgm:cxn modelId="{E6626A0E-BB9B-644F-A660-AB2A88DBFB5D}" type="presOf" srcId="{275BFCF4-E366-6B4B-95D9-209532FA77C3}" destId="{C57FC684-C526-084E-899D-267C4BEFD848}" srcOrd="1" destOrd="1" presId="urn:microsoft.com/office/officeart/2005/8/layout/hProcess4"/>
    <dgm:cxn modelId="{6C3A1EAA-7E7C-4A49-8BBE-5DBA382A1240}" type="presOf" srcId="{B45DD5DC-97C3-DE45-8192-C0175C7EC9DE}" destId="{AF6505CF-267F-3E45-B6F3-BA7036ABB4F7}" srcOrd="0" destOrd="0" presId="urn:microsoft.com/office/officeart/2005/8/layout/hProcess4"/>
    <dgm:cxn modelId="{FC5656BF-6A83-3349-8579-43697BF18553}" type="presOf" srcId="{CDCF1663-307D-0547-98CD-B8C3B9F1B8D4}" destId="{B4D2EF6E-4EBE-AF40-9923-764B9DA51EAC}" srcOrd="0" destOrd="0" presId="urn:microsoft.com/office/officeart/2005/8/layout/hProcess4"/>
    <dgm:cxn modelId="{5C4489F9-E103-1943-AAD1-F721ACE44015}" type="presOf" srcId="{5409A5A3-5DD3-8746-8672-D50EA6887A73}" destId="{C34A02AC-E43B-E64A-98B7-D7F0F68A5B18}" srcOrd="0" destOrd="0" presId="urn:microsoft.com/office/officeart/2005/8/layout/hProcess4"/>
    <dgm:cxn modelId="{F18CFF54-45C3-5F44-A9BE-7CA3BE40C786}" type="presParOf" srcId="{6449CC79-290B-2C4C-8CA9-111520A902CC}" destId="{621CF70D-0449-C146-98C2-8438753DD60E}" srcOrd="0" destOrd="0" presId="urn:microsoft.com/office/officeart/2005/8/layout/hProcess4"/>
    <dgm:cxn modelId="{C551E8FC-E12E-8146-8B9E-11605C5CB1F9}" type="presParOf" srcId="{6449CC79-290B-2C4C-8CA9-111520A902CC}" destId="{C9061972-420F-F645-B6FA-E3EF5FD0FD28}" srcOrd="1" destOrd="0" presId="urn:microsoft.com/office/officeart/2005/8/layout/hProcess4"/>
    <dgm:cxn modelId="{F0E64119-D8EA-5845-877F-416F61EDECC4}" type="presParOf" srcId="{6449CC79-290B-2C4C-8CA9-111520A902CC}" destId="{56B69327-2698-7043-9660-10512895DAC9}" srcOrd="2" destOrd="0" presId="urn:microsoft.com/office/officeart/2005/8/layout/hProcess4"/>
    <dgm:cxn modelId="{07087C88-8B2D-7848-BB07-5AA53958532D}" type="presParOf" srcId="{56B69327-2698-7043-9660-10512895DAC9}" destId="{1EA13405-CC13-CC4E-9C2D-3CF3E5B9EDAF}" srcOrd="0" destOrd="0" presId="urn:microsoft.com/office/officeart/2005/8/layout/hProcess4"/>
    <dgm:cxn modelId="{194026B3-3063-2D4B-9C71-AB1B41BADAFE}" type="presParOf" srcId="{1EA13405-CC13-CC4E-9C2D-3CF3E5B9EDAF}" destId="{E1C2033E-F292-8B44-AC82-901E0AF85150}" srcOrd="0" destOrd="0" presId="urn:microsoft.com/office/officeart/2005/8/layout/hProcess4"/>
    <dgm:cxn modelId="{BCA8CA6D-90E4-2547-91D1-D089698BEB5B}" type="presParOf" srcId="{1EA13405-CC13-CC4E-9C2D-3CF3E5B9EDAF}" destId="{5E1494A8-77FB-CC45-AD26-121A0E33EB57}" srcOrd="1" destOrd="0" presId="urn:microsoft.com/office/officeart/2005/8/layout/hProcess4"/>
    <dgm:cxn modelId="{A7B9B71E-7782-4B43-9227-FF03652BE9F6}" type="presParOf" srcId="{1EA13405-CC13-CC4E-9C2D-3CF3E5B9EDAF}" destId="{21272368-4EBF-7B4A-9965-9A6EF6E6DE86}" srcOrd="2" destOrd="0" presId="urn:microsoft.com/office/officeart/2005/8/layout/hProcess4"/>
    <dgm:cxn modelId="{62253564-1465-F94A-BD37-AC773A6B3A6E}" type="presParOf" srcId="{1EA13405-CC13-CC4E-9C2D-3CF3E5B9EDAF}" destId="{76846BB1-C877-DA42-B78C-85598899D6F0}" srcOrd="3" destOrd="0" presId="urn:microsoft.com/office/officeart/2005/8/layout/hProcess4"/>
    <dgm:cxn modelId="{46EADCB2-BD29-3745-B9DC-1953D4FCED9D}" type="presParOf" srcId="{1EA13405-CC13-CC4E-9C2D-3CF3E5B9EDAF}" destId="{466D5B83-7867-4D4F-89F2-ADF34CF8CF8A}" srcOrd="4" destOrd="0" presId="urn:microsoft.com/office/officeart/2005/8/layout/hProcess4"/>
    <dgm:cxn modelId="{B63FA9E4-EB40-8E4D-B627-65C94050B775}" type="presParOf" srcId="{56B69327-2698-7043-9660-10512895DAC9}" destId="{C34A02AC-E43B-E64A-98B7-D7F0F68A5B18}" srcOrd="1" destOrd="0" presId="urn:microsoft.com/office/officeart/2005/8/layout/hProcess4"/>
    <dgm:cxn modelId="{B9B6B7F9-F5AC-8A47-BABE-BB5D70EE4E6E}" type="presParOf" srcId="{56B69327-2698-7043-9660-10512895DAC9}" destId="{4A4558D9-3FD3-ED46-95DE-08209FB6637F}" srcOrd="2" destOrd="0" presId="urn:microsoft.com/office/officeart/2005/8/layout/hProcess4"/>
    <dgm:cxn modelId="{FD899F9D-B909-D640-91A8-2E1B5DB4326A}" type="presParOf" srcId="{4A4558D9-3FD3-ED46-95DE-08209FB6637F}" destId="{EC1269B5-1B55-6C4D-BF17-66F0155C1BCA}" srcOrd="0" destOrd="0" presId="urn:microsoft.com/office/officeart/2005/8/layout/hProcess4"/>
    <dgm:cxn modelId="{6A299C35-F59E-5644-82F4-0D506BF289EA}" type="presParOf" srcId="{4A4558D9-3FD3-ED46-95DE-08209FB6637F}" destId="{36141795-4C13-D945-B456-B45C0C6D7F95}" srcOrd="1" destOrd="0" presId="urn:microsoft.com/office/officeart/2005/8/layout/hProcess4"/>
    <dgm:cxn modelId="{2F70E823-C0CB-E14E-AC4E-FD01E487B32B}" type="presParOf" srcId="{4A4558D9-3FD3-ED46-95DE-08209FB6637F}" destId="{80C8407A-3087-9F42-A7EC-F81A6FC9F406}" srcOrd="2" destOrd="0" presId="urn:microsoft.com/office/officeart/2005/8/layout/hProcess4"/>
    <dgm:cxn modelId="{B4E2DA98-698A-E143-A24A-CAA41F8A02A5}" type="presParOf" srcId="{4A4558D9-3FD3-ED46-95DE-08209FB6637F}" destId="{833E1A4D-C856-494C-9310-79D28A7B3343}" srcOrd="3" destOrd="0" presId="urn:microsoft.com/office/officeart/2005/8/layout/hProcess4"/>
    <dgm:cxn modelId="{68B49924-C041-9A4B-930E-85B3A822B5A7}" type="presParOf" srcId="{4A4558D9-3FD3-ED46-95DE-08209FB6637F}" destId="{3936B297-C5C5-5949-9914-7E911C597C9D}" srcOrd="4" destOrd="0" presId="urn:microsoft.com/office/officeart/2005/8/layout/hProcess4"/>
    <dgm:cxn modelId="{F97AD019-E30D-F84C-8E14-B4813BE548CA}" type="presParOf" srcId="{56B69327-2698-7043-9660-10512895DAC9}" destId="{B4D2EF6E-4EBE-AF40-9923-764B9DA51EAC}" srcOrd="3" destOrd="0" presId="urn:microsoft.com/office/officeart/2005/8/layout/hProcess4"/>
    <dgm:cxn modelId="{90C79FF4-71A1-3247-9299-A4ED748F4066}" type="presParOf" srcId="{56B69327-2698-7043-9660-10512895DAC9}" destId="{810CAA4B-FF78-574A-B030-B748D6FC346C}" srcOrd="4" destOrd="0" presId="urn:microsoft.com/office/officeart/2005/8/layout/hProcess4"/>
    <dgm:cxn modelId="{DF824405-572E-6848-A71F-6A868856B345}" type="presParOf" srcId="{810CAA4B-FF78-574A-B030-B748D6FC346C}" destId="{82B6BBA4-3902-3541-9766-9B7AC1700637}" srcOrd="0" destOrd="0" presId="urn:microsoft.com/office/officeart/2005/8/layout/hProcess4"/>
    <dgm:cxn modelId="{58C859EA-E4B8-644C-91D5-061D5A9DDE0E}" type="presParOf" srcId="{810CAA4B-FF78-574A-B030-B748D6FC346C}" destId="{5886DE9C-0FE9-8645-B5F4-7A2FAC18D667}" srcOrd="1" destOrd="0" presId="urn:microsoft.com/office/officeart/2005/8/layout/hProcess4"/>
    <dgm:cxn modelId="{2C4B76EE-B656-734E-BB6F-7AE61CA617D0}" type="presParOf" srcId="{810CAA4B-FF78-574A-B030-B748D6FC346C}" destId="{198F176D-0288-3944-93DE-3C789EA55E35}" srcOrd="2" destOrd="0" presId="urn:microsoft.com/office/officeart/2005/8/layout/hProcess4"/>
    <dgm:cxn modelId="{BBD737F6-766B-ED40-B4CC-14C5E5DF23B7}" type="presParOf" srcId="{810CAA4B-FF78-574A-B030-B748D6FC346C}" destId="{37E7FABF-9336-9C40-96DB-B62B61DD4613}" srcOrd="3" destOrd="0" presId="urn:microsoft.com/office/officeart/2005/8/layout/hProcess4"/>
    <dgm:cxn modelId="{0E7116FB-D1CD-7B46-84E8-2A4D765C839B}" type="presParOf" srcId="{810CAA4B-FF78-574A-B030-B748D6FC346C}" destId="{98921006-062B-D04B-8061-CB7171C8FB23}" srcOrd="4" destOrd="0" presId="urn:microsoft.com/office/officeart/2005/8/layout/hProcess4"/>
    <dgm:cxn modelId="{1AA8C4C3-9B5B-E54E-A23C-037ADABFD1A6}" type="presParOf" srcId="{56B69327-2698-7043-9660-10512895DAC9}" destId="{07E37B07-0AE0-8C49-8179-53C97508ED67}" srcOrd="5" destOrd="0" presId="urn:microsoft.com/office/officeart/2005/8/layout/hProcess4"/>
    <dgm:cxn modelId="{52C71912-5A58-994B-A4C8-256D06F1CCB4}" type="presParOf" srcId="{56B69327-2698-7043-9660-10512895DAC9}" destId="{89C609CB-DB52-9140-9A83-E83B0C63256E}" srcOrd="6" destOrd="0" presId="urn:microsoft.com/office/officeart/2005/8/layout/hProcess4"/>
    <dgm:cxn modelId="{55598731-71C6-0C4F-840D-31F4B717C85E}" type="presParOf" srcId="{89C609CB-DB52-9140-9A83-E83B0C63256E}" destId="{DA87C07A-8414-4B40-B693-21907C362F41}" srcOrd="0" destOrd="0" presId="urn:microsoft.com/office/officeart/2005/8/layout/hProcess4"/>
    <dgm:cxn modelId="{18063A38-677B-A443-8887-B77F4A692021}" type="presParOf" srcId="{89C609CB-DB52-9140-9A83-E83B0C63256E}" destId="{B0DDEC13-ACE4-4742-AF15-9777191C54CE}" srcOrd="1" destOrd="0" presId="urn:microsoft.com/office/officeart/2005/8/layout/hProcess4"/>
    <dgm:cxn modelId="{5A84000F-B64D-F840-B034-FB58567319CD}" type="presParOf" srcId="{89C609CB-DB52-9140-9A83-E83B0C63256E}" destId="{C57FC684-C526-084E-899D-267C4BEFD848}" srcOrd="2" destOrd="0" presId="urn:microsoft.com/office/officeart/2005/8/layout/hProcess4"/>
    <dgm:cxn modelId="{91BFD075-12EF-EB4C-8711-5186246E6244}" type="presParOf" srcId="{89C609CB-DB52-9140-9A83-E83B0C63256E}" destId="{961E70B4-4CE0-EC49-99DE-1D5C9F9F9D7C}" srcOrd="3" destOrd="0" presId="urn:microsoft.com/office/officeart/2005/8/layout/hProcess4"/>
    <dgm:cxn modelId="{8984D630-CEBE-864C-89C4-E6B3E204688B}" type="presParOf" srcId="{89C609CB-DB52-9140-9A83-E83B0C63256E}" destId="{E1F525B9-4FC2-8A45-885E-506324430CE6}" srcOrd="4" destOrd="0" presId="urn:microsoft.com/office/officeart/2005/8/layout/hProcess4"/>
    <dgm:cxn modelId="{1330A932-EBBD-7A40-B461-BF4B672DFC1A}" type="presParOf" srcId="{56B69327-2698-7043-9660-10512895DAC9}" destId="{1924B303-8A8F-D04A-9B5A-F833EB6F6268}" srcOrd="7" destOrd="0" presId="urn:microsoft.com/office/officeart/2005/8/layout/hProcess4"/>
    <dgm:cxn modelId="{CE57360D-FBD5-A144-B897-F838069A91CF}" type="presParOf" srcId="{56B69327-2698-7043-9660-10512895DAC9}" destId="{080E139D-8A22-1E4D-9EAC-669F10EF0CFC}" srcOrd="8" destOrd="0" presId="urn:microsoft.com/office/officeart/2005/8/layout/hProcess4"/>
    <dgm:cxn modelId="{0BECEE4F-733B-B44D-B3E2-330C7C38DA40}" type="presParOf" srcId="{080E139D-8A22-1E4D-9EAC-669F10EF0CFC}" destId="{0FDC13F9-A5ED-7E49-A88B-BDBC1340BE81}" srcOrd="0" destOrd="0" presId="urn:microsoft.com/office/officeart/2005/8/layout/hProcess4"/>
    <dgm:cxn modelId="{BEA783EA-15E7-B04C-B8EA-9CD9A70AA919}" type="presParOf" srcId="{080E139D-8A22-1E4D-9EAC-669F10EF0CFC}" destId="{EC4E25C6-C3D7-4B4B-8BC5-92A960D631E0}" srcOrd="1" destOrd="0" presId="urn:microsoft.com/office/officeart/2005/8/layout/hProcess4"/>
    <dgm:cxn modelId="{6D8792E8-4F39-BA4E-8761-8FC6D7D8113A}" type="presParOf" srcId="{080E139D-8A22-1E4D-9EAC-669F10EF0CFC}" destId="{54263D70-AF5F-4F48-A0C6-145BE4674821}" srcOrd="2" destOrd="0" presId="urn:microsoft.com/office/officeart/2005/8/layout/hProcess4"/>
    <dgm:cxn modelId="{5FEEBD0D-724A-FB4E-8870-4657C469C8AC}" type="presParOf" srcId="{080E139D-8A22-1E4D-9EAC-669F10EF0CFC}" destId="{AF6505CF-267F-3E45-B6F3-BA7036ABB4F7}" srcOrd="3" destOrd="0" presId="urn:microsoft.com/office/officeart/2005/8/layout/hProcess4"/>
    <dgm:cxn modelId="{5ED87E67-3967-7941-9C62-466524E7D09C}" type="presParOf" srcId="{080E139D-8A22-1E4D-9EAC-669F10EF0CFC}" destId="{D83900E5-6697-DA46-8463-122A3A134EC6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1494A8-77FB-CC45-AD26-121A0E33EB57}">
      <dsp:nvSpPr>
        <dsp:cNvPr id="0" name=""/>
        <dsp:cNvSpPr/>
      </dsp:nvSpPr>
      <dsp:spPr>
        <a:xfrm>
          <a:off x="1966" y="1042647"/>
          <a:ext cx="1391885" cy="11480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Is it the right question?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Is it answerable?</a:t>
          </a:r>
          <a:endParaRPr lang="en-US" sz="1200" kern="1200" dirty="0"/>
        </a:p>
      </dsp:txBody>
      <dsp:txXfrm>
        <a:off x="28385" y="1069066"/>
        <a:ext cx="1339047" cy="849173"/>
      </dsp:txXfrm>
    </dsp:sp>
    <dsp:sp modelId="{C34A02AC-E43B-E64A-98B7-D7F0F68A5B18}">
      <dsp:nvSpPr>
        <dsp:cNvPr id="0" name=""/>
        <dsp:cNvSpPr/>
      </dsp:nvSpPr>
      <dsp:spPr>
        <a:xfrm>
          <a:off x="799048" y="1369507"/>
          <a:ext cx="1456047" cy="1456047"/>
        </a:xfrm>
        <a:prstGeom prst="leftCircularArrow">
          <a:avLst>
            <a:gd name="adj1" fmla="val 2616"/>
            <a:gd name="adj2" fmla="val 317895"/>
            <a:gd name="adj3" fmla="val 2093406"/>
            <a:gd name="adj4" fmla="val 9024489"/>
            <a:gd name="adj5" fmla="val 305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846BB1-C877-DA42-B78C-85598899D6F0}">
      <dsp:nvSpPr>
        <dsp:cNvPr id="0" name=""/>
        <dsp:cNvSpPr/>
      </dsp:nvSpPr>
      <dsp:spPr>
        <a:xfrm>
          <a:off x="311274" y="1944659"/>
          <a:ext cx="1237231" cy="4920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Question</a:t>
          </a:r>
          <a:endParaRPr lang="en-US" sz="1700" kern="1200" dirty="0"/>
        </a:p>
      </dsp:txBody>
      <dsp:txXfrm>
        <a:off x="325684" y="1959069"/>
        <a:ext cx="1208411" cy="463186"/>
      </dsp:txXfrm>
    </dsp:sp>
    <dsp:sp modelId="{36141795-4C13-D945-B456-B45C0C6D7F95}">
      <dsp:nvSpPr>
        <dsp:cNvPr id="0" name=""/>
        <dsp:cNvSpPr/>
      </dsp:nvSpPr>
      <dsp:spPr>
        <a:xfrm>
          <a:off x="1729886" y="1042647"/>
          <a:ext cx="1391885" cy="11480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Is it the right data for the question?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How hard/easy is it to collect?</a:t>
          </a:r>
          <a:endParaRPr lang="en-US" sz="1200" kern="1200" dirty="0"/>
        </a:p>
      </dsp:txBody>
      <dsp:txXfrm>
        <a:off x="1756305" y="1315069"/>
        <a:ext cx="1339047" cy="849173"/>
      </dsp:txXfrm>
    </dsp:sp>
    <dsp:sp modelId="{B4D2EF6E-4EBE-AF40-9923-764B9DA51EAC}">
      <dsp:nvSpPr>
        <dsp:cNvPr id="0" name=""/>
        <dsp:cNvSpPr/>
      </dsp:nvSpPr>
      <dsp:spPr>
        <a:xfrm>
          <a:off x="2515369" y="362742"/>
          <a:ext cx="1633899" cy="1633899"/>
        </a:xfrm>
        <a:prstGeom prst="circularArrow">
          <a:avLst>
            <a:gd name="adj1" fmla="val 2331"/>
            <a:gd name="adj2" fmla="val 281429"/>
            <a:gd name="adj3" fmla="val 19543060"/>
            <a:gd name="adj4" fmla="val 12575511"/>
            <a:gd name="adj5" fmla="val 272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3E1A4D-C856-494C-9310-79D28A7B3343}">
      <dsp:nvSpPr>
        <dsp:cNvPr id="0" name=""/>
        <dsp:cNvSpPr/>
      </dsp:nvSpPr>
      <dsp:spPr>
        <a:xfrm>
          <a:off x="2039194" y="796644"/>
          <a:ext cx="1237231" cy="4920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Collect Data </a:t>
          </a:r>
          <a:endParaRPr lang="en-US" sz="1700" kern="1200" dirty="0"/>
        </a:p>
      </dsp:txBody>
      <dsp:txXfrm>
        <a:off x="2053604" y="811054"/>
        <a:ext cx="1208411" cy="463186"/>
      </dsp:txXfrm>
    </dsp:sp>
    <dsp:sp modelId="{B8FC2CD0-006A-C14B-B8AD-A673FF9C5652}">
      <dsp:nvSpPr>
        <dsp:cNvPr id="0" name=""/>
        <dsp:cNvSpPr/>
      </dsp:nvSpPr>
      <dsp:spPr>
        <a:xfrm>
          <a:off x="3457807" y="1042647"/>
          <a:ext cx="1391885" cy="11480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Intuition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Stats/Graphs/ML</a:t>
          </a:r>
          <a:endParaRPr lang="en-US" sz="1200" kern="1200" dirty="0"/>
        </a:p>
      </dsp:txBody>
      <dsp:txXfrm>
        <a:off x="3484226" y="1069066"/>
        <a:ext cx="1339047" cy="849173"/>
      </dsp:txXfrm>
    </dsp:sp>
    <dsp:sp modelId="{16705910-5CF0-8C4C-9496-47680237E7FA}">
      <dsp:nvSpPr>
        <dsp:cNvPr id="0" name=""/>
        <dsp:cNvSpPr/>
      </dsp:nvSpPr>
      <dsp:spPr>
        <a:xfrm>
          <a:off x="3767115" y="1944659"/>
          <a:ext cx="1237231" cy="4920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Explore Data</a:t>
          </a:r>
          <a:endParaRPr lang="en-US" sz="1700" kern="1200" dirty="0"/>
        </a:p>
      </dsp:txBody>
      <dsp:txXfrm>
        <a:off x="3781525" y="1959069"/>
        <a:ext cx="1208411" cy="46318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1494A8-77FB-CC45-AD26-121A0E33EB57}">
      <dsp:nvSpPr>
        <dsp:cNvPr id="0" name=""/>
        <dsp:cNvSpPr/>
      </dsp:nvSpPr>
      <dsp:spPr>
        <a:xfrm>
          <a:off x="1029" y="1587420"/>
          <a:ext cx="1461140" cy="12051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24765" rIns="24765" bIns="24765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Is it the right question?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Is it answerable?</a:t>
          </a:r>
          <a:endParaRPr lang="en-US" sz="1300" kern="1200" dirty="0"/>
        </a:p>
      </dsp:txBody>
      <dsp:txXfrm>
        <a:off x="28762" y="1615153"/>
        <a:ext cx="1405674" cy="891425"/>
      </dsp:txXfrm>
    </dsp:sp>
    <dsp:sp modelId="{C34A02AC-E43B-E64A-98B7-D7F0F68A5B18}">
      <dsp:nvSpPr>
        <dsp:cNvPr id="0" name=""/>
        <dsp:cNvSpPr/>
      </dsp:nvSpPr>
      <dsp:spPr>
        <a:xfrm>
          <a:off x="835123" y="1921034"/>
          <a:ext cx="1542541" cy="1542541"/>
        </a:xfrm>
        <a:prstGeom prst="leftCircularArrow">
          <a:avLst>
            <a:gd name="adj1" fmla="val 2711"/>
            <a:gd name="adj2" fmla="val 330212"/>
            <a:gd name="adj3" fmla="val 2105723"/>
            <a:gd name="adj4" fmla="val 9024489"/>
            <a:gd name="adj5" fmla="val 316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846BB1-C877-DA42-B78C-85598899D6F0}">
      <dsp:nvSpPr>
        <dsp:cNvPr id="0" name=""/>
        <dsp:cNvSpPr/>
      </dsp:nvSpPr>
      <dsp:spPr>
        <a:xfrm>
          <a:off x="325727" y="2534312"/>
          <a:ext cx="1298791" cy="5164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Question</a:t>
          </a:r>
          <a:endParaRPr lang="en-US" sz="1800" kern="1200" dirty="0"/>
        </a:p>
      </dsp:txBody>
      <dsp:txXfrm>
        <a:off x="340854" y="2549439"/>
        <a:ext cx="1268537" cy="486232"/>
      </dsp:txXfrm>
    </dsp:sp>
    <dsp:sp modelId="{36141795-4C13-D945-B456-B45C0C6D7F95}">
      <dsp:nvSpPr>
        <dsp:cNvPr id="0" name=""/>
        <dsp:cNvSpPr/>
      </dsp:nvSpPr>
      <dsp:spPr>
        <a:xfrm>
          <a:off x="1823676" y="1587420"/>
          <a:ext cx="1461140" cy="12051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24765" rIns="24765" bIns="24765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Is it the right data for the question?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How hard/easy is it to collect?</a:t>
          </a:r>
          <a:endParaRPr lang="en-US" sz="1300" kern="1200" dirty="0"/>
        </a:p>
      </dsp:txBody>
      <dsp:txXfrm>
        <a:off x="1851409" y="1873396"/>
        <a:ext cx="1405674" cy="891425"/>
      </dsp:txXfrm>
    </dsp:sp>
    <dsp:sp modelId="{B4D2EF6E-4EBE-AF40-9923-764B9DA51EAC}">
      <dsp:nvSpPr>
        <dsp:cNvPr id="0" name=""/>
        <dsp:cNvSpPr/>
      </dsp:nvSpPr>
      <dsp:spPr>
        <a:xfrm>
          <a:off x="2645594" y="869147"/>
          <a:ext cx="1729242" cy="1729242"/>
        </a:xfrm>
        <a:prstGeom prst="circularArrow">
          <a:avLst>
            <a:gd name="adj1" fmla="val 2419"/>
            <a:gd name="adj2" fmla="val 292564"/>
            <a:gd name="adj3" fmla="val 19531925"/>
            <a:gd name="adj4" fmla="val 12575511"/>
            <a:gd name="adj5" fmla="val 282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3E1A4D-C856-494C-9310-79D28A7B3343}">
      <dsp:nvSpPr>
        <dsp:cNvPr id="0" name=""/>
        <dsp:cNvSpPr/>
      </dsp:nvSpPr>
      <dsp:spPr>
        <a:xfrm>
          <a:off x="2148374" y="1329177"/>
          <a:ext cx="1298791" cy="5164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Collect Data </a:t>
          </a:r>
          <a:endParaRPr lang="en-US" sz="1800" kern="1200" dirty="0"/>
        </a:p>
      </dsp:txBody>
      <dsp:txXfrm>
        <a:off x="2163501" y="1344304"/>
        <a:ext cx="1268537" cy="486232"/>
      </dsp:txXfrm>
    </dsp:sp>
    <dsp:sp modelId="{5886DE9C-0FE9-8645-B5F4-7A2FAC18D667}">
      <dsp:nvSpPr>
        <dsp:cNvPr id="0" name=""/>
        <dsp:cNvSpPr/>
      </dsp:nvSpPr>
      <dsp:spPr>
        <a:xfrm>
          <a:off x="3646323" y="1587420"/>
          <a:ext cx="1461140" cy="12051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24765" rIns="24765" bIns="24765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What flaws exist in the data?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How do we address them?</a:t>
          </a:r>
          <a:endParaRPr lang="en-US" sz="1300" kern="1200" dirty="0"/>
        </a:p>
      </dsp:txBody>
      <dsp:txXfrm>
        <a:off x="3674056" y="1615153"/>
        <a:ext cx="1405674" cy="891425"/>
      </dsp:txXfrm>
    </dsp:sp>
    <dsp:sp modelId="{07E37B07-0AE0-8C49-8179-53C97508ED67}">
      <dsp:nvSpPr>
        <dsp:cNvPr id="0" name=""/>
        <dsp:cNvSpPr/>
      </dsp:nvSpPr>
      <dsp:spPr>
        <a:xfrm>
          <a:off x="4480417" y="1921034"/>
          <a:ext cx="1542541" cy="1542541"/>
        </a:xfrm>
        <a:prstGeom prst="leftCircularArrow">
          <a:avLst>
            <a:gd name="adj1" fmla="val 2711"/>
            <a:gd name="adj2" fmla="val 330212"/>
            <a:gd name="adj3" fmla="val 2105723"/>
            <a:gd name="adj4" fmla="val 9024489"/>
            <a:gd name="adj5" fmla="val 316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E7FABF-9336-9C40-96DB-B62B61DD4613}">
      <dsp:nvSpPr>
        <dsp:cNvPr id="0" name=""/>
        <dsp:cNvSpPr/>
      </dsp:nvSpPr>
      <dsp:spPr>
        <a:xfrm>
          <a:off x="3971021" y="2534312"/>
          <a:ext cx="1298791" cy="5164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Clean Data</a:t>
          </a:r>
          <a:endParaRPr lang="en-US" sz="1800" kern="1200" dirty="0"/>
        </a:p>
      </dsp:txBody>
      <dsp:txXfrm>
        <a:off x="3986148" y="2549439"/>
        <a:ext cx="1268537" cy="486232"/>
      </dsp:txXfrm>
    </dsp:sp>
    <dsp:sp modelId="{B0DDEC13-ACE4-4742-AF15-9777191C54CE}">
      <dsp:nvSpPr>
        <dsp:cNvPr id="0" name=""/>
        <dsp:cNvSpPr/>
      </dsp:nvSpPr>
      <dsp:spPr>
        <a:xfrm>
          <a:off x="5468970" y="1587420"/>
          <a:ext cx="1461140" cy="12051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24765" rIns="24765" bIns="24765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Intuition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Stats/Graphs/ML</a:t>
          </a:r>
          <a:endParaRPr lang="en-US" sz="1300" kern="1200" dirty="0"/>
        </a:p>
      </dsp:txBody>
      <dsp:txXfrm>
        <a:off x="5496703" y="1873396"/>
        <a:ext cx="1405674" cy="891425"/>
      </dsp:txXfrm>
    </dsp:sp>
    <dsp:sp modelId="{961E70B4-4CE0-EC49-99DE-1D5C9F9F9D7C}">
      <dsp:nvSpPr>
        <dsp:cNvPr id="0" name=""/>
        <dsp:cNvSpPr/>
      </dsp:nvSpPr>
      <dsp:spPr>
        <a:xfrm>
          <a:off x="5793668" y="1329177"/>
          <a:ext cx="1298791" cy="5164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Explore Data</a:t>
          </a:r>
          <a:endParaRPr lang="en-US" sz="1800" kern="1200" dirty="0"/>
        </a:p>
      </dsp:txBody>
      <dsp:txXfrm>
        <a:off x="5808795" y="1344304"/>
        <a:ext cx="1268537" cy="48623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1494A8-77FB-CC45-AD26-121A0E33EB57}">
      <dsp:nvSpPr>
        <dsp:cNvPr id="0" name=""/>
        <dsp:cNvSpPr/>
      </dsp:nvSpPr>
      <dsp:spPr>
        <a:xfrm>
          <a:off x="6557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24765" rIns="24765" bIns="24765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Is it the right question?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Is it answerable?</a:t>
          </a:r>
          <a:endParaRPr lang="en-US" sz="1300" kern="1200" dirty="0"/>
        </a:p>
      </dsp:txBody>
      <dsp:txXfrm>
        <a:off x="33905" y="1623152"/>
        <a:ext cx="1386115" cy="879021"/>
      </dsp:txXfrm>
    </dsp:sp>
    <dsp:sp modelId="{C34A02AC-E43B-E64A-98B7-D7F0F68A5B18}">
      <dsp:nvSpPr>
        <dsp:cNvPr id="0" name=""/>
        <dsp:cNvSpPr/>
      </dsp:nvSpPr>
      <dsp:spPr>
        <a:xfrm>
          <a:off x="812945" y="1866947"/>
          <a:ext cx="1606511" cy="1606511"/>
        </a:xfrm>
        <a:prstGeom prst="leftCircularArrow">
          <a:avLst>
            <a:gd name="adj1" fmla="val 3263"/>
            <a:gd name="adj2" fmla="val 402578"/>
            <a:gd name="adj3" fmla="val 2178089"/>
            <a:gd name="adj4" fmla="val 9024489"/>
            <a:gd name="adj5" fmla="val 380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846BB1-C877-DA42-B78C-85598899D6F0}">
      <dsp:nvSpPr>
        <dsp:cNvPr id="0" name=""/>
        <dsp:cNvSpPr/>
      </dsp:nvSpPr>
      <dsp:spPr>
        <a:xfrm>
          <a:off x="326738" y="2529521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Question</a:t>
          </a:r>
          <a:endParaRPr lang="en-US" sz="1800" kern="1200" dirty="0"/>
        </a:p>
      </dsp:txBody>
      <dsp:txXfrm>
        <a:off x="341655" y="2544438"/>
        <a:ext cx="1250887" cy="479466"/>
      </dsp:txXfrm>
    </dsp:sp>
    <dsp:sp modelId="{36141795-4C13-D945-B456-B45C0C6D7F95}">
      <dsp:nvSpPr>
        <dsp:cNvPr id="0" name=""/>
        <dsp:cNvSpPr/>
      </dsp:nvSpPr>
      <dsp:spPr>
        <a:xfrm>
          <a:off x="1857074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24765" rIns="24765" bIns="24765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Is it the right data for the question?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How hard/easy is it to collect?</a:t>
          </a:r>
          <a:endParaRPr lang="en-US" sz="1300" kern="1200" dirty="0"/>
        </a:p>
      </dsp:txBody>
      <dsp:txXfrm>
        <a:off x="1884422" y="1877802"/>
        <a:ext cx="1386115" cy="879021"/>
      </dsp:txXfrm>
    </dsp:sp>
    <dsp:sp modelId="{B4D2EF6E-4EBE-AF40-9923-764B9DA51EAC}">
      <dsp:nvSpPr>
        <dsp:cNvPr id="0" name=""/>
        <dsp:cNvSpPr/>
      </dsp:nvSpPr>
      <dsp:spPr>
        <a:xfrm>
          <a:off x="2651455" y="859922"/>
          <a:ext cx="1790614" cy="1790614"/>
        </a:xfrm>
        <a:prstGeom prst="circularArrow">
          <a:avLst>
            <a:gd name="adj1" fmla="val 2927"/>
            <a:gd name="adj2" fmla="val 358341"/>
            <a:gd name="adj3" fmla="val 19466149"/>
            <a:gd name="adj4" fmla="val 12575511"/>
            <a:gd name="adj5" fmla="val 341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3E1A4D-C856-494C-9310-79D28A7B3343}">
      <dsp:nvSpPr>
        <dsp:cNvPr id="0" name=""/>
        <dsp:cNvSpPr/>
      </dsp:nvSpPr>
      <dsp:spPr>
        <a:xfrm>
          <a:off x="2177254" y="1341153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Collect Data </a:t>
          </a:r>
          <a:endParaRPr lang="en-US" sz="1800" kern="1200" dirty="0"/>
        </a:p>
      </dsp:txBody>
      <dsp:txXfrm>
        <a:off x="2192171" y="1356070"/>
        <a:ext cx="1250887" cy="479466"/>
      </dsp:txXfrm>
    </dsp:sp>
    <dsp:sp modelId="{5886DE9C-0FE9-8645-B5F4-7A2FAC18D667}">
      <dsp:nvSpPr>
        <dsp:cNvPr id="0" name=""/>
        <dsp:cNvSpPr/>
      </dsp:nvSpPr>
      <dsp:spPr>
        <a:xfrm>
          <a:off x="3707590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24765" rIns="24765" bIns="24765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What flaws exist in the data?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How do we address them?</a:t>
          </a:r>
          <a:endParaRPr lang="en-US" sz="1300" kern="1200" dirty="0"/>
        </a:p>
      </dsp:txBody>
      <dsp:txXfrm>
        <a:off x="3734938" y="1623152"/>
        <a:ext cx="1386115" cy="879021"/>
      </dsp:txXfrm>
    </dsp:sp>
    <dsp:sp modelId="{07E37B07-0AE0-8C49-8179-53C97508ED67}">
      <dsp:nvSpPr>
        <dsp:cNvPr id="0" name=""/>
        <dsp:cNvSpPr/>
      </dsp:nvSpPr>
      <dsp:spPr>
        <a:xfrm>
          <a:off x="4513978" y="1866947"/>
          <a:ext cx="1606511" cy="1606511"/>
        </a:xfrm>
        <a:prstGeom prst="leftCircularArrow">
          <a:avLst>
            <a:gd name="adj1" fmla="val 3263"/>
            <a:gd name="adj2" fmla="val 402578"/>
            <a:gd name="adj3" fmla="val 2178089"/>
            <a:gd name="adj4" fmla="val 9024489"/>
            <a:gd name="adj5" fmla="val 380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E7FABF-9336-9C40-96DB-B62B61DD4613}">
      <dsp:nvSpPr>
        <dsp:cNvPr id="0" name=""/>
        <dsp:cNvSpPr/>
      </dsp:nvSpPr>
      <dsp:spPr>
        <a:xfrm>
          <a:off x="4027771" y="2529521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Clean Data</a:t>
          </a:r>
          <a:endParaRPr lang="en-US" sz="1800" kern="1200" dirty="0"/>
        </a:p>
      </dsp:txBody>
      <dsp:txXfrm>
        <a:off x="4042688" y="2544438"/>
        <a:ext cx="1250887" cy="479466"/>
      </dsp:txXfrm>
    </dsp:sp>
    <dsp:sp modelId="{B0DDEC13-ACE4-4742-AF15-9777191C54CE}">
      <dsp:nvSpPr>
        <dsp:cNvPr id="0" name=""/>
        <dsp:cNvSpPr/>
      </dsp:nvSpPr>
      <dsp:spPr>
        <a:xfrm>
          <a:off x="5558107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24765" rIns="24765" bIns="24765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Intuition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Stats/Graphs/ML</a:t>
          </a:r>
          <a:endParaRPr lang="en-US" sz="1300" kern="1200" dirty="0"/>
        </a:p>
      </dsp:txBody>
      <dsp:txXfrm>
        <a:off x="5585455" y="1877802"/>
        <a:ext cx="1386115" cy="879021"/>
      </dsp:txXfrm>
    </dsp:sp>
    <dsp:sp modelId="{1924B303-8A8F-D04A-9B5A-F833EB6F6268}">
      <dsp:nvSpPr>
        <dsp:cNvPr id="0" name=""/>
        <dsp:cNvSpPr/>
      </dsp:nvSpPr>
      <dsp:spPr>
        <a:xfrm>
          <a:off x="6352488" y="859922"/>
          <a:ext cx="1790614" cy="1790614"/>
        </a:xfrm>
        <a:prstGeom prst="circularArrow">
          <a:avLst>
            <a:gd name="adj1" fmla="val 2927"/>
            <a:gd name="adj2" fmla="val 358341"/>
            <a:gd name="adj3" fmla="val 19466149"/>
            <a:gd name="adj4" fmla="val 12575511"/>
            <a:gd name="adj5" fmla="val 341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1E70B4-4CE0-EC49-99DE-1D5C9F9F9D7C}">
      <dsp:nvSpPr>
        <dsp:cNvPr id="0" name=""/>
        <dsp:cNvSpPr/>
      </dsp:nvSpPr>
      <dsp:spPr>
        <a:xfrm>
          <a:off x="5878287" y="1341153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Explore Data</a:t>
          </a:r>
          <a:endParaRPr lang="en-US" sz="1800" kern="1200" dirty="0"/>
        </a:p>
      </dsp:txBody>
      <dsp:txXfrm>
        <a:off x="5893204" y="1356070"/>
        <a:ext cx="1250887" cy="479466"/>
      </dsp:txXfrm>
    </dsp:sp>
    <dsp:sp modelId="{EC4E25C6-C3D7-4B4B-8BC5-92A960D631E0}">
      <dsp:nvSpPr>
        <dsp:cNvPr id="0" name=""/>
        <dsp:cNvSpPr/>
      </dsp:nvSpPr>
      <dsp:spPr>
        <a:xfrm>
          <a:off x="7408623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24765" rIns="24765" bIns="24765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Communicate/Predict/…</a:t>
          </a:r>
          <a:endParaRPr lang="en-US" sz="1300" kern="1200" dirty="0"/>
        </a:p>
      </dsp:txBody>
      <dsp:txXfrm>
        <a:off x="7435971" y="1623152"/>
        <a:ext cx="1386115" cy="879021"/>
      </dsp:txXfrm>
    </dsp:sp>
    <dsp:sp modelId="{AF6505CF-267F-3E45-B6F3-BA7036ABB4F7}">
      <dsp:nvSpPr>
        <dsp:cNvPr id="0" name=""/>
        <dsp:cNvSpPr/>
      </dsp:nvSpPr>
      <dsp:spPr>
        <a:xfrm>
          <a:off x="7728804" y="2529521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Use data</a:t>
          </a:r>
          <a:endParaRPr lang="en-US" sz="1800" kern="1200" dirty="0"/>
        </a:p>
      </dsp:txBody>
      <dsp:txXfrm>
        <a:off x="7743721" y="2544438"/>
        <a:ext cx="1250887" cy="47946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1494A8-77FB-CC45-AD26-121A0E33EB57}">
      <dsp:nvSpPr>
        <dsp:cNvPr id="0" name=""/>
        <dsp:cNvSpPr/>
      </dsp:nvSpPr>
      <dsp:spPr>
        <a:xfrm>
          <a:off x="6557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Is it the right question?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Is it answerable?</a:t>
          </a:r>
          <a:endParaRPr lang="en-US" sz="1200" kern="1200" dirty="0"/>
        </a:p>
      </dsp:txBody>
      <dsp:txXfrm>
        <a:off x="33905" y="1623152"/>
        <a:ext cx="1386115" cy="879021"/>
      </dsp:txXfrm>
    </dsp:sp>
    <dsp:sp modelId="{C34A02AC-E43B-E64A-98B7-D7F0F68A5B18}">
      <dsp:nvSpPr>
        <dsp:cNvPr id="0" name=""/>
        <dsp:cNvSpPr/>
      </dsp:nvSpPr>
      <dsp:spPr>
        <a:xfrm>
          <a:off x="812945" y="1866947"/>
          <a:ext cx="1606511" cy="1606511"/>
        </a:xfrm>
        <a:prstGeom prst="leftCircularArrow">
          <a:avLst>
            <a:gd name="adj1" fmla="val 3263"/>
            <a:gd name="adj2" fmla="val 402578"/>
            <a:gd name="adj3" fmla="val 2178089"/>
            <a:gd name="adj4" fmla="val 9024489"/>
            <a:gd name="adj5" fmla="val 380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846BB1-C877-DA42-B78C-85598899D6F0}">
      <dsp:nvSpPr>
        <dsp:cNvPr id="0" name=""/>
        <dsp:cNvSpPr/>
      </dsp:nvSpPr>
      <dsp:spPr>
        <a:xfrm>
          <a:off x="326738" y="2529521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Question</a:t>
          </a:r>
          <a:endParaRPr lang="en-US" sz="1800" kern="1200" dirty="0"/>
        </a:p>
      </dsp:txBody>
      <dsp:txXfrm>
        <a:off x="341655" y="2544438"/>
        <a:ext cx="1250887" cy="479466"/>
      </dsp:txXfrm>
    </dsp:sp>
    <dsp:sp modelId="{36141795-4C13-D945-B456-B45C0C6D7F95}">
      <dsp:nvSpPr>
        <dsp:cNvPr id="0" name=""/>
        <dsp:cNvSpPr/>
      </dsp:nvSpPr>
      <dsp:spPr>
        <a:xfrm>
          <a:off x="1857074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Is it the right data for the question?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How hard/easy is it to collect?</a:t>
          </a:r>
          <a:endParaRPr lang="en-US" sz="1200" kern="1200" dirty="0"/>
        </a:p>
      </dsp:txBody>
      <dsp:txXfrm>
        <a:off x="1884422" y="1877802"/>
        <a:ext cx="1386115" cy="879021"/>
      </dsp:txXfrm>
    </dsp:sp>
    <dsp:sp modelId="{B4D2EF6E-4EBE-AF40-9923-764B9DA51EAC}">
      <dsp:nvSpPr>
        <dsp:cNvPr id="0" name=""/>
        <dsp:cNvSpPr/>
      </dsp:nvSpPr>
      <dsp:spPr>
        <a:xfrm>
          <a:off x="2651455" y="859922"/>
          <a:ext cx="1790614" cy="1790614"/>
        </a:xfrm>
        <a:prstGeom prst="circularArrow">
          <a:avLst>
            <a:gd name="adj1" fmla="val 2927"/>
            <a:gd name="adj2" fmla="val 358341"/>
            <a:gd name="adj3" fmla="val 19466149"/>
            <a:gd name="adj4" fmla="val 12575511"/>
            <a:gd name="adj5" fmla="val 341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3E1A4D-C856-494C-9310-79D28A7B3343}">
      <dsp:nvSpPr>
        <dsp:cNvPr id="0" name=""/>
        <dsp:cNvSpPr/>
      </dsp:nvSpPr>
      <dsp:spPr>
        <a:xfrm>
          <a:off x="2177254" y="1341153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Collect Data </a:t>
          </a:r>
          <a:endParaRPr lang="en-US" sz="1800" kern="1200" dirty="0"/>
        </a:p>
      </dsp:txBody>
      <dsp:txXfrm>
        <a:off x="2192171" y="1356070"/>
        <a:ext cx="1250887" cy="479466"/>
      </dsp:txXfrm>
    </dsp:sp>
    <dsp:sp modelId="{5886DE9C-0FE9-8645-B5F4-7A2FAC18D667}">
      <dsp:nvSpPr>
        <dsp:cNvPr id="0" name=""/>
        <dsp:cNvSpPr/>
      </dsp:nvSpPr>
      <dsp:spPr>
        <a:xfrm>
          <a:off x="3707590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What flaws exist in the data?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How do we address them?</a:t>
          </a:r>
          <a:endParaRPr lang="en-US" sz="1200" kern="1200" dirty="0"/>
        </a:p>
      </dsp:txBody>
      <dsp:txXfrm>
        <a:off x="3734938" y="1623152"/>
        <a:ext cx="1386115" cy="879021"/>
      </dsp:txXfrm>
    </dsp:sp>
    <dsp:sp modelId="{07E37B07-0AE0-8C49-8179-53C97508ED67}">
      <dsp:nvSpPr>
        <dsp:cNvPr id="0" name=""/>
        <dsp:cNvSpPr/>
      </dsp:nvSpPr>
      <dsp:spPr>
        <a:xfrm>
          <a:off x="4513978" y="1866947"/>
          <a:ext cx="1606511" cy="1606511"/>
        </a:xfrm>
        <a:prstGeom prst="leftCircularArrow">
          <a:avLst>
            <a:gd name="adj1" fmla="val 3263"/>
            <a:gd name="adj2" fmla="val 402578"/>
            <a:gd name="adj3" fmla="val 2178089"/>
            <a:gd name="adj4" fmla="val 9024489"/>
            <a:gd name="adj5" fmla="val 380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E7FABF-9336-9C40-96DB-B62B61DD4613}">
      <dsp:nvSpPr>
        <dsp:cNvPr id="0" name=""/>
        <dsp:cNvSpPr/>
      </dsp:nvSpPr>
      <dsp:spPr>
        <a:xfrm>
          <a:off x="4027771" y="2529521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Clean Data</a:t>
          </a:r>
          <a:endParaRPr lang="en-US" sz="1800" kern="1200" dirty="0"/>
        </a:p>
      </dsp:txBody>
      <dsp:txXfrm>
        <a:off x="4042688" y="2544438"/>
        <a:ext cx="1250887" cy="479466"/>
      </dsp:txXfrm>
    </dsp:sp>
    <dsp:sp modelId="{B0DDEC13-ACE4-4742-AF15-9777191C54CE}">
      <dsp:nvSpPr>
        <dsp:cNvPr id="0" name=""/>
        <dsp:cNvSpPr/>
      </dsp:nvSpPr>
      <dsp:spPr>
        <a:xfrm>
          <a:off x="5558107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Intuition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Stats/Graphs/ML</a:t>
          </a:r>
          <a:endParaRPr lang="en-US" sz="1200" kern="1200" dirty="0"/>
        </a:p>
      </dsp:txBody>
      <dsp:txXfrm>
        <a:off x="5585455" y="1877802"/>
        <a:ext cx="1386115" cy="879021"/>
      </dsp:txXfrm>
    </dsp:sp>
    <dsp:sp modelId="{1924B303-8A8F-D04A-9B5A-F833EB6F6268}">
      <dsp:nvSpPr>
        <dsp:cNvPr id="0" name=""/>
        <dsp:cNvSpPr/>
      </dsp:nvSpPr>
      <dsp:spPr>
        <a:xfrm>
          <a:off x="6352488" y="859922"/>
          <a:ext cx="1790614" cy="1790614"/>
        </a:xfrm>
        <a:prstGeom prst="circularArrow">
          <a:avLst>
            <a:gd name="adj1" fmla="val 2927"/>
            <a:gd name="adj2" fmla="val 358341"/>
            <a:gd name="adj3" fmla="val 19466149"/>
            <a:gd name="adj4" fmla="val 12575511"/>
            <a:gd name="adj5" fmla="val 341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1E70B4-4CE0-EC49-99DE-1D5C9F9F9D7C}">
      <dsp:nvSpPr>
        <dsp:cNvPr id="0" name=""/>
        <dsp:cNvSpPr/>
      </dsp:nvSpPr>
      <dsp:spPr>
        <a:xfrm>
          <a:off x="5878287" y="1341153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Explore Data</a:t>
          </a:r>
          <a:endParaRPr lang="en-US" sz="1800" kern="1200" dirty="0"/>
        </a:p>
      </dsp:txBody>
      <dsp:txXfrm>
        <a:off x="5893204" y="1356070"/>
        <a:ext cx="1250887" cy="479466"/>
      </dsp:txXfrm>
    </dsp:sp>
    <dsp:sp modelId="{EC4E25C6-C3D7-4B4B-8BC5-92A960D631E0}">
      <dsp:nvSpPr>
        <dsp:cNvPr id="0" name=""/>
        <dsp:cNvSpPr/>
      </dsp:nvSpPr>
      <dsp:spPr>
        <a:xfrm>
          <a:off x="7408623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Communicate/Predict/…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Report on Findings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Visualize</a:t>
          </a:r>
          <a:endParaRPr lang="en-US" sz="1200" kern="1200" dirty="0"/>
        </a:p>
      </dsp:txBody>
      <dsp:txXfrm>
        <a:off x="7435971" y="1623152"/>
        <a:ext cx="1386115" cy="879021"/>
      </dsp:txXfrm>
    </dsp:sp>
    <dsp:sp modelId="{AF6505CF-267F-3E45-B6F3-BA7036ABB4F7}">
      <dsp:nvSpPr>
        <dsp:cNvPr id="0" name=""/>
        <dsp:cNvSpPr/>
      </dsp:nvSpPr>
      <dsp:spPr>
        <a:xfrm>
          <a:off x="7728804" y="2529521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Use data</a:t>
          </a:r>
          <a:endParaRPr lang="en-US" sz="1800" kern="1200" dirty="0"/>
        </a:p>
      </dsp:txBody>
      <dsp:txXfrm>
        <a:off x="7743721" y="2544438"/>
        <a:ext cx="1250887" cy="47946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1494A8-77FB-CC45-AD26-121A0E33EB57}">
      <dsp:nvSpPr>
        <dsp:cNvPr id="0" name=""/>
        <dsp:cNvSpPr/>
      </dsp:nvSpPr>
      <dsp:spPr>
        <a:xfrm>
          <a:off x="6557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Is it the right question?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Is it answerable?</a:t>
          </a:r>
          <a:endParaRPr lang="en-US" sz="1200" kern="1200" dirty="0"/>
        </a:p>
      </dsp:txBody>
      <dsp:txXfrm>
        <a:off x="33905" y="1623152"/>
        <a:ext cx="1386115" cy="879021"/>
      </dsp:txXfrm>
    </dsp:sp>
    <dsp:sp modelId="{C34A02AC-E43B-E64A-98B7-D7F0F68A5B18}">
      <dsp:nvSpPr>
        <dsp:cNvPr id="0" name=""/>
        <dsp:cNvSpPr/>
      </dsp:nvSpPr>
      <dsp:spPr>
        <a:xfrm>
          <a:off x="812945" y="1866947"/>
          <a:ext cx="1606511" cy="1606511"/>
        </a:xfrm>
        <a:prstGeom prst="leftCircularArrow">
          <a:avLst>
            <a:gd name="adj1" fmla="val 3263"/>
            <a:gd name="adj2" fmla="val 402578"/>
            <a:gd name="adj3" fmla="val 2178089"/>
            <a:gd name="adj4" fmla="val 9024489"/>
            <a:gd name="adj5" fmla="val 380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846BB1-C877-DA42-B78C-85598899D6F0}">
      <dsp:nvSpPr>
        <dsp:cNvPr id="0" name=""/>
        <dsp:cNvSpPr/>
      </dsp:nvSpPr>
      <dsp:spPr>
        <a:xfrm>
          <a:off x="326738" y="2529521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Question</a:t>
          </a:r>
          <a:endParaRPr lang="en-US" sz="1800" kern="1200" dirty="0"/>
        </a:p>
      </dsp:txBody>
      <dsp:txXfrm>
        <a:off x="341655" y="2544438"/>
        <a:ext cx="1250887" cy="479466"/>
      </dsp:txXfrm>
    </dsp:sp>
    <dsp:sp modelId="{36141795-4C13-D945-B456-B45C0C6D7F95}">
      <dsp:nvSpPr>
        <dsp:cNvPr id="0" name=""/>
        <dsp:cNvSpPr/>
      </dsp:nvSpPr>
      <dsp:spPr>
        <a:xfrm>
          <a:off x="1857074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Is it the right data for the question?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How hard/easy is it to collect?</a:t>
          </a:r>
          <a:endParaRPr lang="en-US" sz="1200" kern="1200" dirty="0"/>
        </a:p>
      </dsp:txBody>
      <dsp:txXfrm>
        <a:off x="1884422" y="1877802"/>
        <a:ext cx="1386115" cy="879021"/>
      </dsp:txXfrm>
    </dsp:sp>
    <dsp:sp modelId="{B4D2EF6E-4EBE-AF40-9923-764B9DA51EAC}">
      <dsp:nvSpPr>
        <dsp:cNvPr id="0" name=""/>
        <dsp:cNvSpPr/>
      </dsp:nvSpPr>
      <dsp:spPr>
        <a:xfrm>
          <a:off x="2651455" y="859922"/>
          <a:ext cx="1790614" cy="1790614"/>
        </a:xfrm>
        <a:prstGeom prst="circularArrow">
          <a:avLst>
            <a:gd name="adj1" fmla="val 2927"/>
            <a:gd name="adj2" fmla="val 358341"/>
            <a:gd name="adj3" fmla="val 19466149"/>
            <a:gd name="adj4" fmla="val 12575511"/>
            <a:gd name="adj5" fmla="val 341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3E1A4D-C856-494C-9310-79D28A7B3343}">
      <dsp:nvSpPr>
        <dsp:cNvPr id="0" name=""/>
        <dsp:cNvSpPr/>
      </dsp:nvSpPr>
      <dsp:spPr>
        <a:xfrm>
          <a:off x="2177254" y="1341153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Collect Data </a:t>
          </a:r>
          <a:endParaRPr lang="en-US" sz="1800" kern="1200" dirty="0"/>
        </a:p>
      </dsp:txBody>
      <dsp:txXfrm>
        <a:off x="2192171" y="1356070"/>
        <a:ext cx="1250887" cy="479466"/>
      </dsp:txXfrm>
    </dsp:sp>
    <dsp:sp modelId="{5886DE9C-0FE9-8645-B5F4-7A2FAC18D667}">
      <dsp:nvSpPr>
        <dsp:cNvPr id="0" name=""/>
        <dsp:cNvSpPr/>
      </dsp:nvSpPr>
      <dsp:spPr>
        <a:xfrm>
          <a:off x="3707590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What flaws exist in the data?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How do we address them?</a:t>
          </a:r>
          <a:endParaRPr lang="en-US" sz="1200" kern="1200" dirty="0"/>
        </a:p>
      </dsp:txBody>
      <dsp:txXfrm>
        <a:off x="3734938" y="1623152"/>
        <a:ext cx="1386115" cy="879021"/>
      </dsp:txXfrm>
    </dsp:sp>
    <dsp:sp modelId="{07E37B07-0AE0-8C49-8179-53C97508ED67}">
      <dsp:nvSpPr>
        <dsp:cNvPr id="0" name=""/>
        <dsp:cNvSpPr/>
      </dsp:nvSpPr>
      <dsp:spPr>
        <a:xfrm>
          <a:off x="4513978" y="1866947"/>
          <a:ext cx="1606511" cy="1606511"/>
        </a:xfrm>
        <a:prstGeom prst="leftCircularArrow">
          <a:avLst>
            <a:gd name="adj1" fmla="val 3263"/>
            <a:gd name="adj2" fmla="val 402578"/>
            <a:gd name="adj3" fmla="val 2178089"/>
            <a:gd name="adj4" fmla="val 9024489"/>
            <a:gd name="adj5" fmla="val 380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E7FABF-9336-9C40-96DB-B62B61DD4613}">
      <dsp:nvSpPr>
        <dsp:cNvPr id="0" name=""/>
        <dsp:cNvSpPr/>
      </dsp:nvSpPr>
      <dsp:spPr>
        <a:xfrm>
          <a:off x="4027771" y="2529521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Clean Data</a:t>
          </a:r>
          <a:endParaRPr lang="en-US" sz="1800" kern="1200" dirty="0"/>
        </a:p>
      </dsp:txBody>
      <dsp:txXfrm>
        <a:off x="4042688" y="2544438"/>
        <a:ext cx="1250887" cy="479466"/>
      </dsp:txXfrm>
    </dsp:sp>
    <dsp:sp modelId="{B0DDEC13-ACE4-4742-AF15-9777191C54CE}">
      <dsp:nvSpPr>
        <dsp:cNvPr id="0" name=""/>
        <dsp:cNvSpPr/>
      </dsp:nvSpPr>
      <dsp:spPr>
        <a:xfrm>
          <a:off x="5558107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Intuition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Stats/Graphs/ML</a:t>
          </a:r>
          <a:endParaRPr lang="en-US" sz="1200" kern="1200" dirty="0"/>
        </a:p>
      </dsp:txBody>
      <dsp:txXfrm>
        <a:off x="5585455" y="1877802"/>
        <a:ext cx="1386115" cy="879021"/>
      </dsp:txXfrm>
    </dsp:sp>
    <dsp:sp modelId="{1924B303-8A8F-D04A-9B5A-F833EB6F6268}">
      <dsp:nvSpPr>
        <dsp:cNvPr id="0" name=""/>
        <dsp:cNvSpPr/>
      </dsp:nvSpPr>
      <dsp:spPr>
        <a:xfrm>
          <a:off x="6352488" y="859922"/>
          <a:ext cx="1790614" cy="1790614"/>
        </a:xfrm>
        <a:prstGeom prst="circularArrow">
          <a:avLst>
            <a:gd name="adj1" fmla="val 2927"/>
            <a:gd name="adj2" fmla="val 358341"/>
            <a:gd name="adj3" fmla="val 19466149"/>
            <a:gd name="adj4" fmla="val 12575511"/>
            <a:gd name="adj5" fmla="val 341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1E70B4-4CE0-EC49-99DE-1D5C9F9F9D7C}">
      <dsp:nvSpPr>
        <dsp:cNvPr id="0" name=""/>
        <dsp:cNvSpPr/>
      </dsp:nvSpPr>
      <dsp:spPr>
        <a:xfrm>
          <a:off x="5878287" y="1341153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Explore Data</a:t>
          </a:r>
          <a:endParaRPr lang="en-US" sz="1800" kern="1200" dirty="0"/>
        </a:p>
      </dsp:txBody>
      <dsp:txXfrm>
        <a:off x="5893204" y="1356070"/>
        <a:ext cx="1250887" cy="479466"/>
      </dsp:txXfrm>
    </dsp:sp>
    <dsp:sp modelId="{EC4E25C6-C3D7-4B4B-8BC5-92A960D631E0}">
      <dsp:nvSpPr>
        <dsp:cNvPr id="0" name=""/>
        <dsp:cNvSpPr/>
      </dsp:nvSpPr>
      <dsp:spPr>
        <a:xfrm>
          <a:off x="7408623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Communicate/Predict/…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Report on Findings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smtClean="0"/>
            <a:t>Visualize</a:t>
          </a:r>
          <a:endParaRPr lang="en-US" sz="1200" kern="1200" dirty="0"/>
        </a:p>
      </dsp:txBody>
      <dsp:txXfrm>
        <a:off x="7435971" y="1623152"/>
        <a:ext cx="1386115" cy="879021"/>
      </dsp:txXfrm>
    </dsp:sp>
    <dsp:sp modelId="{AF6505CF-267F-3E45-B6F3-BA7036ABB4F7}">
      <dsp:nvSpPr>
        <dsp:cNvPr id="0" name=""/>
        <dsp:cNvSpPr/>
      </dsp:nvSpPr>
      <dsp:spPr>
        <a:xfrm>
          <a:off x="7728804" y="2529521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Use data</a:t>
          </a:r>
          <a:endParaRPr lang="en-US" sz="1800" kern="1200" dirty="0"/>
        </a:p>
      </dsp:txBody>
      <dsp:txXfrm>
        <a:off x="7743721" y="2544438"/>
        <a:ext cx="1250887" cy="47946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1494A8-77FB-CC45-AD26-121A0E33EB57}">
      <dsp:nvSpPr>
        <dsp:cNvPr id="0" name=""/>
        <dsp:cNvSpPr/>
      </dsp:nvSpPr>
      <dsp:spPr>
        <a:xfrm>
          <a:off x="6557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Is it the right question?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Is it answerable?</a:t>
          </a:r>
          <a:endParaRPr lang="en-US" sz="1200" kern="1200" dirty="0"/>
        </a:p>
      </dsp:txBody>
      <dsp:txXfrm>
        <a:off x="33905" y="1623152"/>
        <a:ext cx="1386115" cy="879021"/>
      </dsp:txXfrm>
    </dsp:sp>
    <dsp:sp modelId="{C34A02AC-E43B-E64A-98B7-D7F0F68A5B18}">
      <dsp:nvSpPr>
        <dsp:cNvPr id="0" name=""/>
        <dsp:cNvSpPr/>
      </dsp:nvSpPr>
      <dsp:spPr>
        <a:xfrm>
          <a:off x="812945" y="1866947"/>
          <a:ext cx="1606511" cy="1606511"/>
        </a:xfrm>
        <a:prstGeom prst="leftCircularArrow">
          <a:avLst>
            <a:gd name="adj1" fmla="val 3263"/>
            <a:gd name="adj2" fmla="val 402578"/>
            <a:gd name="adj3" fmla="val 2178089"/>
            <a:gd name="adj4" fmla="val 9024489"/>
            <a:gd name="adj5" fmla="val 380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846BB1-C877-DA42-B78C-85598899D6F0}">
      <dsp:nvSpPr>
        <dsp:cNvPr id="0" name=""/>
        <dsp:cNvSpPr/>
      </dsp:nvSpPr>
      <dsp:spPr>
        <a:xfrm>
          <a:off x="326738" y="2529521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Question</a:t>
          </a:r>
          <a:endParaRPr lang="en-US" sz="1800" kern="1200" dirty="0"/>
        </a:p>
      </dsp:txBody>
      <dsp:txXfrm>
        <a:off x="341655" y="2544438"/>
        <a:ext cx="1250887" cy="479466"/>
      </dsp:txXfrm>
    </dsp:sp>
    <dsp:sp modelId="{36141795-4C13-D945-B456-B45C0C6D7F95}">
      <dsp:nvSpPr>
        <dsp:cNvPr id="0" name=""/>
        <dsp:cNvSpPr/>
      </dsp:nvSpPr>
      <dsp:spPr>
        <a:xfrm>
          <a:off x="1857074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Is it the right data for the question?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How hard/easy is it to collect?</a:t>
          </a:r>
          <a:endParaRPr lang="en-US" sz="1200" kern="1200" dirty="0"/>
        </a:p>
      </dsp:txBody>
      <dsp:txXfrm>
        <a:off x="1884422" y="1877802"/>
        <a:ext cx="1386115" cy="879021"/>
      </dsp:txXfrm>
    </dsp:sp>
    <dsp:sp modelId="{B4D2EF6E-4EBE-AF40-9923-764B9DA51EAC}">
      <dsp:nvSpPr>
        <dsp:cNvPr id="0" name=""/>
        <dsp:cNvSpPr/>
      </dsp:nvSpPr>
      <dsp:spPr>
        <a:xfrm>
          <a:off x="2651455" y="859922"/>
          <a:ext cx="1790614" cy="1790614"/>
        </a:xfrm>
        <a:prstGeom prst="circularArrow">
          <a:avLst>
            <a:gd name="adj1" fmla="val 2927"/>
            <a:gd name="adj2" fmla="val 358341"/>
            <a:gd name="adj3" fmla="val 19466149"/>
            <a:gd name="adj4" fmla="val 12575511"/>
            <a:gd name="adj5" fmla="val 341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3E1A4D-C856-494C-9310-79D28A7B3343}">
      <dsp:nvSpPr>
        <dsp:cNvPr id="0" name=""/>
        <dsp:cNvSpPr/>
      </dsp:nvSpPr>
      <dsp:spPr>
        <a:xfrm>
          <a:off x="2177254" y="1341153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Collect Data </a:t>
          </a:r>
          <a:endParaRPr lang="en-US" sz="1800" kern="1200" dirty="0"/>
        </a:p>
      </dsp:txBody>
      <dsp:txXfrm>
        <a:off x="2192171" y="1356070"/>
        <a:ext cx="1250887" cy="479466"/>
      </dsp:txXfrm>
    </dsp:sp>
    <dsp:sp modelId="{5886DE9C-0FE9-8645-B5F4-7A2FAC18D667}">
      <dsp:nvSpPr>
        <dsp:cNvPr id="0" name=""/>
        <dsp:cNvSpPr/>
      </dsp:nvSpPr>
      <dsp:spPr>
        <a:xfrm>
          <a:off x="3707590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What flaws exist in the data?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How do we address them?</a:t>
          </a:r>
          <a:endParaRPr lang="en-US" sz="1200" kern="1200" dirty="0"/>
        </a:p>
      </dsp:txBody>
      <dsp:txXfrm>
        <a:off x="3734938" y="1623152"/>
        <a:ext cx="1386115" cy="879021"/>
      </dsp:txXfrm>
    </dsp:sp>
    <dsp:sp modelId="{07E37B07-0AE0-8C49-8179-53C97508ED67}">
      <dsp:nvSpPr>
        <dsp:cNvPr id="0" name=""/>
        <dsp:cNvSpPr/>
      </dsp:nvSpPr>
      <dsp:spPr>
        <a:xfrm>
          <a:off x="4513978" y="1866947"/>
          <a:ext cx="1606511" cy="1606511"/>
        </a:xfrm>
        <a:prstGeom prst="leftCircularArrow">
          <a:avLst>
            <a:gd name="adj1" fmla="val 3263"/>
            <a:gd name="adj2" fmla="val 402578"/>
            <a:gd name="adj3" fmla="val 2178089"/>
            <a:gd name="adj4" fmla="val 9024489"/>
            <a:gd name="adj5" fmla="val 380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E7FABF-9336-9C40-96DB-B62B61DD4613}">
      <dsp:nvSpPr>
        <dsp:cNvPr id="0" name=""/>
        <dsp:cNvSpPr/>
      </dsp:nvSpPr>
      <dsp:spPr>
        <a:xfrm>
          <a:off x="4027771" y="2529521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Clean Data</a:t>
          </a:r>
          <a:endParaRPr lang="en-US" sz="1800" kern="1200" dirty="0"/>
        </a:p>
      </dsp:txBody>
      <dsp:txXfrm>
        <a:off x="4042688" y="2544438"/>
        <a:ext cx="1250887" cy="479466"/>
      </dsp:txXfrm>
    </dsp:sp>
    <dsp:sp modelId="{B0DDEC13-ACE4-4742-AF15-9777191C54CE}">
      <dsp:nvSpPr>
        <dsp:cNvPr id="0" name=""/>
        <dsp:cNvSpPr/>
      </dsp:nvSpPr>
      <dsp:spPr>
        <a:xfrm>
          <a:off x="5558107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Intuition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Stats/Graphs/ML</a:t>
          </a:r>
          <a:endParaRPr lang="en-US" sz="1200" kern="1200" dirty="0"/>
        </a:p>
      </dsp:txBody>
      <dsp:txXfrm>
        <a:off x="5585455" y="1877802"/>
        <a:ext cx="1386115" cy="879021"/>
      </dsp:txXfrm>
    </dsp:sp>
    <dsp:sp modelId="{1924B303-8A8F-D04A-9B5A-F833EB6F6268}">
      <dsp:nvSpPr>
        <dsp:cNvPr id="0" name=""/>
        <dsp:cNvSpPr/>
      </dsp:nvSpPr>
      <dsp:spPr>
        <a:xfrm>
          <a:off x="6352488" y="859922"/>
          <a:ext cx="1790614" cy="1790614"/>
        </a:xfrm>
        <a:prstGeom prst="circularArrow">
          <a:avLst>
            <a:gd name="adj1" fmla="val 2927"/>
            <a:gd name="adj2" fmla="val 358341"/>
            <a:gd name="adj3" fmla="val 19466149"/>
            <a:gd name="adj4" fmla="val 12575511"/>
            <a:gd name="adj5" fmla="val 341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1E70B4-4CE0-EC49-99DE-1D5C9F9F9D7C}">
      <dsp:nvSpPr>
        <dsp:cNvPr id="0" name=""/>
        <dsp:cNvSpPr/>
      </dsp:nvSpPr>
      <dsp:spPr>
        <a:xfrm>
          <a:off x="5878287" y="1341153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Explore Data</a:t>
          </a:r>
          <a:endParaRPr lang="en-US" sz="1800" kern="1200" dirty="0"/>
        </a:p>
      </dsp:txBody>
      <dsp:txXfrm>
        <a:off x="5893204" y="1356070"/>
        <a:ext cx="1250887" cy="479466"/>
      </dsp:txXfrm>
    </dsp:sp>
    <dsp:sp modelId="{EC4E25C6-C3D7-4B4B-8BC5-92A960D631E0}">
      <dsp:nvSpPr>
        <dsp:cNvPr id="0" name=""/>
        <dsp:cNvSpPr/>
      </dsp:nvSpPr>
      <dsp:spPr>
        <a:xfrm>
          <a:off x="7408623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Communicate/Predict/…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Report on Findings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smtClean="0"/>
            <a:t>Visualize</a:t>
          </a:r>
          <a:endParaRPr lang="en-US" sz="1200" kern="1200" dirty="0"/>
        </a:p>
      </dsp:txBody>
      <dsp:txXfrm>
        <a:off x="7435971" y="1623152"/>
        <a:ext cx="1386115" cy="879021"/>
      </dsp:txXfrm>
    </dsp:sp>
    <dsp:sp modelId="{AF6505CF-267F-3E45-B6F3-BA7036ABB4F7}">
      <dsp:nvSpPr>
        <dsp:cNvPr id="0" name=""/>
        <dsp:cNvSpPr/>
      </dsp:nvSpPr>
      <dsp:spPr>
        <a:xfrm>
          <a:off x="7728804" y="2529521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Use data</a:t>
          </a:r>
          <a:endParaRPr lang="en-US" sz="1800" kern="1200" dirty="0"/>
        </a:p>
      </dsp:txBody>
      <dsp:txXfrm>
        <a:off x="7743721" y="2544438"/>
        <a:ext cx="1250887" cy="47946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1494A8-77FB-CC45-AD26-121A0E33EB57}">
      <dsp:nvSpPr>
        <dsp:cNvPr id="0" name=""/>
        <dsp:cNvSpPr/>
      </dsp:nvSpPr>
      <dsp:spPr>
        <a:xfrm>
          <a:off x="6557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Is it the right question?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Is it answerable?</a:t>
          </a:r>
          <a:endParaRPr lang="en-US" sz="1200" kern="1200" dirty="0"/>
        </a:p>
      </dsp:txBody>
      <dsp:txXfrm>
        <a:off x="33905" y="1623152"/>
        <a:ext cx="1386115" cy="879021"/>
      </dsp:txXfrm>
    </dsp:sp>
    <dsp:sp modelId="{C34A02AC-E43B-E64A-98B7-D7F0F68A5B18}">
      <dsp:nvSpPr>
        <dsp:cNvPr id="0" name=""/>
        <dsp:cNvSpPr/>
      </dsp:nvSpPr>
      <dsp:spPr>
        <a:xfrm>
          <a:off x="812945" y="1866947"/>
          <a:ext cx="1606511" cy="1606511"/>
        </a:xfrm>
        <a:prstGeom prst="leftCircularArrow">
          <a:avLst>
            <a:gd name="adj1" fmla="val 3263"/>
            <a:gd name="adj2" fmla="val 402578"/>
            <a:gd name="adj3" fmla="val 2178089"/>
            <a:gd name="adj4" fmla="val 9024489"/>
            <a:gd name="adj5" fmla="val 380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846BB1-C877-DA42-B78C-85598899D6F0}">
      <dsp:nvSpPr>
        <dsp:cNvPr id="0" name=""/>
        <dsp:cNvSpPr/>
      </dsp:nvSpPr>
      <dsp:spPr>
        <a:xfrm>
          <a:off x="326738" y="2529521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Question</a:t>
          </a:r>
          <a:endParaRPr lang="en-US" sz="1800" kern="1200" dirty="0"/>
        </a:p>
      </dsp:txBody>
      <dsp:txXfrm>
        <a:off x="341655" y="2544438"/>
        <a:ext cx="1250887" cy="479466"/>
      </dsp:txXfrm>
    </dsp:sp>
    <dsp:sp modelId="{36141795-4C13-D945-B456-B45C0C6D7F95}">
      <dsp:nvSpPr>
        <dsp:cNvPr id="0" name=""/>
        <dsp:cNvSpPr/>
      </dsp:nvSpPr>
      <dsp:spPr>
        <a:xfrm>
          <a:off x="1857074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Is it the right data for the question?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How hard/easy is it to collect?</a:t>
          </a:r>
          <a:endParaRPr lang="en-US" sz="1200" kern="1200" dirty="0"/>
        </a:p>
      </dsp:txBody>
      <dsp:txXfrm>
        <a:off x="1884422" y="1877802"/>
        <a:ext cx="1386115" cy="879021"/>
      </dsp:txXfrm>
    </dsp:sp>
    <dsp:sp modelId="{B4D2EF6E-4EBE-AF40-9923-764B9DA51EAC}">
      <dsp:nvSpPr>
        <dsp:cNvPr id="0" name=""/>
        <dsp:cNvSpPr/>
      </dsp:nvSpPr>
      <dsp:spPr>
        <a:xfrm>
          <a:off x="2651455" y="859922"/>
          <a:ext cx="1790614" cy="1790614"/>
        </a:xfrm>
        <a:prstGeom prst="circularArrow">
          <a:avLst>
            <a:gd name="adj1" fmla="val 2927"/>
            <a:gd name="adj2" fmla="val 358341"/>
            <a:gd name="adj3" fmla="val 19466149"/>
            <a:gd name="adj4" fmla="val 12575511"/>
            <a:gd name="adj5" fmla="val 341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3E1A4D-C856-494C-9310-79D28A7B3343}">
      <dsp:nvSpPr>
        <dsp:cNvPr id="0" name=""/>
        <dsp:cNvSpPr/>
      </dsp:nvSpPr>
      <dsp:spPr>
        <a:xfrm>
          <a:off x="2177254" y="1341153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Collect Data </a:t>
          </a:r>
          <a:endParaRPr lang="en-US" sz="1800" kern="1200" dirty="0"/>
        </a:p>
      </dsp:txBody>
      <dsp:txXfrm>
        <a:off x="2192171" y="1356070"/>
        <a:ext cx="1250887" cy="479466"/>
      </dsp:txXfrm>
    </dsp:sp>
    <dsp:sp modelId="{5886DE9C-0FE9-8645-B5F4-7A2FAC18D667}">
      <dsp:nvSpPr>
        <dsp:cNvPr id="0" name=""/>
        <dsp:cNvSpPr/>
      </dsp:nvSpPr>
      <dsp:spPr>
        <a:xfrm>
          <a:off x="3707590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What flaws exist in the data?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How do we address them?</a:t>
          </a:r>
          <a:endParaRPr lang="en-US" sz="1200" kern="1200" dirty="0"/>
        </a:p>
      </dsp:txBody>
      <dsp:txXfrm>
        <a:off x="3734938" y="1623152"/>
        <a:ext cx="1386115" cy="879021"/>
      </dsp:txXfrm>
    </dsp:sp>
    <dsp:sp modelId="{07E37B07-0AE0-8C49-8179-53C97508ED67}">
      <dsp:nvSpPr>
        <dsp:cNvPr id="0" name=""/>
        <dsp:cNvSpPr/>
      </dsp:nvSpPr>
      <dsp:spPr>
        <a:xfrm>
          <a:off x="4513978" y="1866947"/>
          <a:ext cx="1606511" cy="1606511"/>
        </a:xfrm>
        <a:prstGeom prst="leftCircularArrow">
          <a:avLst>
            <a:gd name="adj1" fmla="val 3263"/>
            <a:gd name="adj2" fmla="val 402578"/>
            <a:gd name="adj3" fmla="val 2178089"/>
            <a:gd name="adj4" fmla="val 9024489"/>
            <a:gd name="adj5" fmla="val 380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E7FABF-9336-9C40-96DB-B62B61DD4613}">
      <dsp:nvSpPr>
        <dsp:cNvPr id="0" name=""/>
        <dsp:cNvSpPr/>
      </dsp:nvSpPr>
      <dsp:spPr>
        <a:xfrm>
          <a:off x="4027771" y="2529521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Clean Data</a:t>
          </a:r>
          <a:endParaRPr lang="en-US" sz="1800" kern="1200" dirty="0"/>
        </a:p>
      </dsp:txBody>
      <dsp:txXfrm>
        <a:off x="4042688" y="2544438"/>
        <a:ext cx="1250887" cy="479466"/>
      </dsp:txXfrm>
    </dsp:sp>
    <dsp:sp modelId="{B0DDEC13-ACE4-4742-AF15-9777191C54CE}">
      <dsp:nvSpPr>
        <dsp:cNvPr id="0" name=""/>
        <dsp:cNvSpPr/>
      </dsp:nvSpPr>
      <dsp:spPr>
        <a:xfrm>
          <a:off x="5558107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Intuition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Stats/Graphs/ML</a:t>
          </a:r>
          <a:endParaRPr lang="en-US" sz="1200" kern="1200" dirty="0"/>
        </a:p>
      </dsp:txBody>
      <dsp:txXfrm>
        <a:off x="5585455" y="1877802"/>
        <a:ext cx="1386115" cy="879021"/>
      </dsp:txXfrm>
    </dsp:sp>
    <dsp:sp modelId="{1924B303-8A8F-D04A-9B5A-F833EB6F6268}">
      <dsp:nvSpPr>
        <dsp:cNvPr id="0" name=""/>
        <dsp:cNvSpPr/>
      </dsp:nvSpPr>
      <dsp:spPr>
        <a:xfrm>
          <a:off x="6352488" y="859922"/>
          <a:ext cx="1790614" cy="1790614"/>
        </a:xfrm>
        <a:prstGeom prst="circularArrow">
          <a:avLst>
            <a:gd name="adj1" fmla="val 2927"/>
            <a:gd name="adj2" fmla="val 358341"/>
            <a:gd name="adj3" fmla="val 19466149"/>
            <a:gd name="adj4" fmla="val 12575511"/>
            <a:gd name="adj5" fmla="val 341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1E70B4-4CE0-EC49-99DE-1D5C9F9F9D7C}">
      <dsp:nvSpPr>
        <dsp:cNvPr id="0" name=""/>
        <dsp:cNvSpPr/>
      </dsp:nvSpPr>
      <dsp:spPr>
        <a:xfrm>
          <a:off x="5878287" y="1341153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Explore Data</a:t>
          </a:r>
          <a:endParaRPr lang="en-US" sz="1800" kern="1200" dirty="0"/>
        </a:p>
      </dsp:txBody>
      <dsp:txXfrm>
        <a:off x="5893204" y="1356070"/>
        <a:ext cx="1250887" cy="479466"/>
      </dsp:txXfrm>
    </dsp:sp>
    <dsp:sp modelId="{EC4E25C6-C3D7-4B4B-8BC5-92A960D631E0}">
      <dsp:nvSpPr>
        <dsp:cNvPr id="0" name=""/>
        <dsp:cNvSpPr/>
      </dsp:nvSpPr>
      <dsp:spPr>
        <a:xfrm>
          <a:off x="7408623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Communicate/Predict/…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Report on Findings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smtClean="0"/>
            <a:t>Visualize</a:t>
          </a:r>
          <a:endParaRPr lang="en-US" sz="1200" kern="1200" dirty="0"/>
        </a:p>
      </dsp:txBody>
      <dsp:txXfrm>
        <a:off x="7435971" y="1623152"/>
        <a:ext cx="1386115" cy="879021"/>
      </dsp:txXfrm>
    </dsp:sp>
    <dsp:sp modelId="{AF6505CF-267F-3E45-B6F3-BA7036ABB4F7}">
      <dsp:nvSpPr>
        <dsp:cNvPr id="0" name=""/>
        <dsp:cNvSpPr/>
      </dsp:nvSpPr>
      <dsp:spPr>
        <a:xfrm>
          <a:off x="7728804" y="2529521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Use data</a:t>
          </a:r>
          <a:endParaRPr lang="en-US" sz="1800" kern="1200" dirty="0"/>
        </a:p>
      </dsp:txBody>
      <dsp:txXfrm>
        <a:off x="7743721" y="2544438"/>
        <a:ext cx="1250887" cy="47946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AAB66F-B1B7-D045-B4E8-4F60236F228D}" type="datetimeFigureOut">
              <a:rPr lang="en-US" smtClean="0"/>
              <a:t>1/6/14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74789D-9866-5E4A-88FF-2ACAF392B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557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F8E76-06A6-164E-A6FA-EC32C13EB232}" type="datetimeFigureOut">
              <a:rPr lang="en-US" smtClean="0"/>
              <a:t>1/6/14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6F34B-9C4D-8640-BB34-4C24A79C9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6766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Close your laptop and phone please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401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7417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7417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7417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7417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7417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7417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Meanwhile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5149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Making the invisible (data) visible has inspired almost everything I’ve done over the years</a:t>
            </a:r>
          </a:p>
          <a:p>
            <a:r>
              <a:rPr lang="en-US" dirty="0" smtClean="0"/>
              <a:t>This takes a lot of work, and expertise, which is part of what inspired me to put this</a:t>
            </a:r>
            <a:r>
              <a:rPr lang="en-US" baseline="0" dirty="0" smtClean="0"/>
              <a:t> class together</a:t>
            </a:r>
          </a:p>
          <a:p>
            <a:r>
              <a:rPr lang="en-US" baseline="0" dirty="0" smtClean="0"/>
              <a:t>It will take work on your part too, but the result is magical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Class exercise:</a:t>
            </a:r>
            <a:r>
              <a:rPr lang="en-US" baseline="0" dirty="0" smtClean="0"/>
              <a:t> do this on index cards and tape them up under the area of greatest expertise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1946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0469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0469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0469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7417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7417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7417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741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925513" y="3518487"/>
            <a:ext cx="7250696" cy="1040870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lnSpc>
                <a:spcPts val="2600"/>
              </a:lnSpc>
              <a:buNone/>
              <a:defRPr sz="2400" b="0" i="0">
                <a:ln>
                  <a:noFill/>
                </a:ln>
                <a:solidFill>
                  <a:srgbClr val="618091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925513" y="3344039"/>
            <a:ext cx="7250695" cy="33867"/>
            <a:chOff x="1168400" y="4166292"/>
            <a:chExt cx="7250695" cy="33867"/>
          </a:xfrm>
        </p:grpSpPr>
        <p:cxnSp>
          <p:nvCxnSpPr>
            <p:cNvPr id="19" name="Straight Connector 18"/>
            <p:cNvCxnSpPr/>
            <p:nvPr userDrawn="1"/>
          </p:nvCxnSpPr>
          <p:spPr>
            <a:xfrm>
              <a:off x="1168400" y="4166292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168400" y="4200159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25513" y="5170488"/>
            <a:ext cx="7250112" cy="30220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600" b="1" baseline="0">
                <a:solidFill>
                  <a:srgbClr val="850205"/>
                </a:solidFill>
              </a:defRPr>
            </a:lvl1pPr>
            <a:lvl2pPr marL="228600" indent="0">
              <a:buNone/>
              <a:defRPr sz="1600" b="1">
                <a:solidFill>
                  <a:srgbClr val="850205"/>
                </a:solidFill>
              </a:defRPr>
            </a:lvl2pPr>
            <a:lvl3pPr marL="457200" indent="0">
              <a:buNone/>
              <a:defRPr sz="1600" b="1">
                <a:solidFill>
                  <a:srgbClr val="850205"/>
                </a:solidFill>
              </a:defRPr>
            </a:lvl3pPr>
            <a:lvl4pPr marL="685800" indent="0">
              <a:buNone/>
              <a:defRPr sz="1600" b="1">
                <a:solidFill>
                  <a:srgbClr val="850205"/>
                </a:solidFill>
              </a:defRPr>
            </a:lvl4pPr>
            <a:lvl5pPr marL="914400" indent="0">
              <a:buNone/>
              <a:defRPr sz="1600" b="1">
                <a:solidFill>
                  <a:srgbClr val="850205"/>
                </a:solidFill>
              </a:defRPr>
            </a:lvl5pPr>
          </a:lstStyle>
          <a:p>
            <a:pPr lvl="0"/>
            <a:r>
              <a:rPr lang="en-US" dirty="0" smtClean="0"/>
              <a:t>AUTHOR NAME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925513" y="5453841"/>
            <a:ext cx="7250112" cy="539750"/>
          </a:xfrm>
        </p:spPr>
        <p:txBody>
          <a:bodyPr/>
          <a:lstStyle>
            <a:lvl1pPr marL="0" indent="0">
              <a:buNone/>
              <a:defRPr sz="1600" i="1" baseline="0">
                <a:solidFill>
                  <a:srgbClr val="B5B5B5"/>
                </a:solidFill>
              </a:defRPr>
            </a:lvl1pPr>
            <a:lvl2pPr marL="228600" indent="0">
              <a:buNone/>
              <a:defRPr sz="1600" i="1">
                <a:solidFill>
                  <a:srgbClr val="B5B5B5"/>
                </a:solidFill>
              </a:defRPr>
            </a:lvl2pPr>
            <a:lvl3pPr marL="457200" indent="0">
              <a:buNone/>
              <a:defRPr sz="1600" i="1">
                <a:solidFill>
                  <a:srgbClr val="B5B5B5"/>
                </a:solidFill>
              </a:defRPr>
            </a:lvl3pPr>
            <a:lvl4pPr marL="685800" indent="0">
              <a:buNone/>
              <a:defRPr sz="1600" i="1">
                <a:solidFill>
                  <a:srgbClr val="B5B5B5"/>
                </a:solidFill>
              </a:defRPr>
            </a:lvl4pPr>
            <a:lvl5pPr marL="914400" indent="0">
              <a:buNone/>
              <a:defRPr sz="1600" i="1">
                <a:solidFill>
                  <a:srgbClr val="B5B5B5"/>
                </a:solidFill>
              </a:defRPr>
            </a:lvl5pPr>
          </a:lstStyle>
          <a:p>
            <a:pPr lvl="0"/>
            <a:r>
              <a:rPr lang="en-US" dirty="0" smtClean="0"/>
              <a:t>Author Affiliation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117118"/>
            <a:ext cx="990599" cy="28113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925513" y="1735071"/>
            <a:ext cx="7250695" cy="1362743"/>
          </a:xfrm>
          <a:ln>
            <a:noFill/>
          </a:ln>
        </p:spPr>
        <p:txBody>
          <a:bodyPr lIns="0" tIns="0" rIns="0" bIns="0" anchor="b" anchorCtr="0">
            <a:noAutofit/>
          </a:bodyPr>
          <a:lstStyle>
            <a:lvl1pPr algn="l">
              <a:lnSpc>
                <a:spcPts val="3400"/>
              </a:lnSpc>
              <a:defRPr sz="3200" b="0" i="0">
                <a:ln>
                  <a:noFill/>
                </a:ln>
                <a:solidFill>
                  <a:schemeClr val="accent3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93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1/6/14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61920" y="1847153"/>
            <a:ext cx="3775976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637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5847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rgbClr val="53535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38339-A875-5E45-AB3F-AAABD270346A}" type="datetime1">
              <a:rPr lang="en-US" smtClean="0"/>
              <a:t>1/6/14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5996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chemeClr val="accent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285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1/6/14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65996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chemeClr val="accent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661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05847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05847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F672F-A5FB-5745-934A-1BF51CA5539C}" type="datetime1">
              <a:rPr lang="en-US" smtClean="0"/>
              <a:t>1/6/14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996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96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1644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ith Room for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1/6/14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465996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65996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9081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5847" y="1852566"/>
            <a:ext cx="3784820" cy="4372695"/>
          </a:xfrm>
        </p:spPr>
        <p:txBody>
          <a:bodyPr anchor="t" anchorCtr="0">
            <a:noAutofit/>
          </a:bodyPr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E6A63-5EBE-3E48-B0AE-DF655A1ECE76}" type="datetime1">
              <a:rPr lang="en-US" smtClean="0"/>
              <a:t>1/6/14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0745" y="310163"/>
            <a:ext cx="7646054" cy="990106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5996" y="1852566"/>
            <a:ext cx="3771900" cy="4372695"/>
          </a:xfrm>
        </p:spPr>
        <p:txBody>
          <a:bodyPr anchor="t" anchorCtr="0">
            <a:noAutofit/>
          </a:bodyPr>
          <a:lstStyle>
            <a:lvl1pPr marL="0" indent="0">
              <a:lnSpc>
                <a:spcPts val="2600"/>
              </a:lnSpc>
              <a:buNone/>
              <a:defRPr sz="2400">
                <a:solidFill>
                  <a:srgbClr val="61809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40548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65997" y="6012887"/>
            <a:ext cx="7719644" cy="212373"/>
          </a:xfrm>
        </p:spPr>
        <p:txBody>
          <a:bodyPr anchor="t" anchorCtr="0"/>
          <a:lstStyle>
            <a:lvl1pPr marL="0" indent="0" algn="ctr">
              <a:buNone/>
              <a:defRPr sz="800" i="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9F0C-9D18-B54A-9AC9-18AA74EDB034}" type="datetime1">
              <a:rPr lang="en-US" smtClean="0"/>
              <a:t>1/6/14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65997" y="1849098"/>
            <a:ext cx="771964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465997" y="5899372"/>
            <a:ext cx="771964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997" y="1849098"/>
            <a:ext cx="7719644" cy="40502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7825" y="310162"/>
            <a:ext cx="7698974" cy="990107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2259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Horizonta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1/6/14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466984" y="1602129"/>
            <a:ext cx="7708699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"/>
          </p:nvPr>
        </p:nvSpPr>
        <p:spPr>
          <a:xfrm>
            <a:off x="466984" y="1611265"/>
            <a:ext cx="7710763" cy="48626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7281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Vertica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t>1/6/14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075153" y="1600315"/>
            <a:ext cx="4157625" cy="4876800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3067812" y="1600199"/>
            <a:ext cx="7341" cy="4876916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V="1">
            <a:off x="7223895" y="1600199"/>
            <a:ext cx="8882" cy="4876916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785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836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1/6/14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19720" y="1847153"/>
            <a:ext cx="7110947" cy="4379976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accent2"/>
                </a:solidFill>
              </a:defRPr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540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186" y="310162"/>
            <a:ext cx="6264387" cy="99010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1/6/14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81863" y="1847153"/>
            <a:ext cx="6995884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chemeClr val="accent2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000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1/6/14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81863" y="1847153"/>
            <a:ext cx="6995884" cy="4379976"/>
          </a:xfrm>
        </p:spPr>
        <p:txBody>
          <a:bodyPr/>
          <a:lstStyle>
            <a:lvl1pPr marL="285750" indent="-28575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Arial"/>
              <a:buChar char="•"/>
              <a:defRPr sz="1400">
                <a:solidFill>
                  <a:schemeClr val="accent2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951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25512" y="3230762"/>
            <a:ext cx="7250696" cy="1362075"/>
          </a:xfrm>
        </p:spPr>
        <p:txBody>
          <a:bodyPr anchor="t">
            <a:noAutofit/>
          </a:bodyPr>
          <a:lstStyle>
            <a:lvl1pPr algn="l">
              <a:defRPr sz="3200" b="0" cap="none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5512" y="1730575"/>
            <a:ext cx="7250695" cy="1169457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EEF3B-ABF2-AA4E-9E24-0C6256942674}" type="datetime1">
              <a:rPr lang="en-US" smtClean="0"/>
              <a:t>1/6/14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1" name="Group 30"/>
          <p:cNvGrpSpPr/>
          <p:nvPr userDrawn="1"/>
        </p:nvGrpSpPr>
        <p:grpSpPr>
          <a:xfrm>
            <a:off x="925512" y="2953439"/>
            <a:ext cx="7250695" cy="33867"/>
            <a:chOff x="1168400" y="4166292"/>
            <a:chExt cx="7250695" cy="33867"/>
          </a:xfrm>
        </p:grpSpPr>
        <p:cxnSp>
          <p:nvCxnSpPr>
            <p:cNvPr id="32" name="Straight Connector 31"/>
            <p:cNvCxnSpPr/>
            <p:nvPr userDrawn="1"/>
          </p:nvCxnSpPr>
          <p:spPr>
            <a:xfrm>
              <a:off x="1168400" y="4166292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1168400" y="4200159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5911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1/6/14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40584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6599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304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1/6/14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3"/>
          </p:nvPr>
        </p:nvSpPr>
        <p:spPr>
          <a:xfrm>
            <a:off x="46599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324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1/6/14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4405847" y="1837151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461920" y="1847153"/>
            <a:ext cx="3775976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092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1.png"/><Relationship Id="rId2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1631620"/>
            <a:ext cx="9144000" cy="487489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0" y="1"/>
            <a:ext cx="9144000" cy="64771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954132" y="310162"/>
            <a:ext cx="6280441" cy="990107"/>
          </a:xfrm>
          <a:prstGeom prst="rect">
            <a:avLst/>
          </a:prstGeom>
        </p:spPr>
        <p:txBody>
          <a:bodyPr vert="horz" lIns="0" tIns="0" rIns="0" bIns="4572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1128943" y="1847153"/>
            <a:ext cx="7048804" cy="4379976"/>
          </a:xfrm>
          <a:prstGeom prst="rect">
            <a:avLst/>
          </a:prstGeom>
        </p:spPr>
        <p:txBody>
          <a:bodyPr vert="horz" lIns="0" tIns="0" rIns="0" bIns="45720" rtlCol="0" anchor="t" anchorCtr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8348677" y="6012887"/>
            <a:ext cx="667406" cy="20237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800" b="0" i="0">
                <a:solidFill>
                  <a:srgbClr val="618091"/>
                </a:solidFill>
                <a:latin typeface="Helvetica"/>
                <a:cs typeface="Helvetica"/>
              </a:defRPr>
            </a:lvl1pPr>
          </a:lstStyle>
          <a:p>
            <a:fld id="{FA3C144B-2939-9A49-B014-915EC3E81866}" type="datetime1">
              <a:rPr lang="en-US" smtClean="0"/>
              <a:pPr/>
              <a:t>1/6/14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465996" y="6588598"/>
            <a:ext cx="7711751" cy="17232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800" b="0" i="1">
                <a:solidFill>
                  <a:schemeClr val="accent2"/>
                </a:solidFill>
                <a:latin typeface="Helvetica"/>
                <a:cs typeface="Helvetica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8348677" y="5635665"/>
            <a:ext cx="667406" cy="51426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4000" b="0" i="0" kern="1200" spc="-500">
                <a:solidFill>
                  <a:schemeClr val="accent5"/>
                </a:solidFill>
                <a:latin typeface="Helvetica"/>
                <a:cs typeface="Helvetica"/>
              </a:defRPr>
            </a:lvl1pPr>
          </a:lstStyle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7225778" cy="10248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HCII-logo.png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461" y="102485"/>
            <a:ext cx="1149887" cy="5847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83959" y="102485"/>
            <a:ext cx="764074" cy="857741"/>
          </a:xfrm>
          <a:prstGeom prst="rect">
            <a:avLst/>
          </a:prstGeom>
        </p:spPr>
      </p:pic>
      <p:sp>
        <p:nvSpPr>
          <p:cNvPr id="15" name="Trapezoid 64"/>
          <p:cNvSpPr>
            <a:spLocks/>
          </p:cNvSpPr>
          <p:nvPr userDrawn="1"/>
        </p:nvSpPr>
        <p:spPr bwMode="auto">
          <a:xfrm>
            <a:off x="609600" y="990600"/>
            <a:ext cx="344532" cy="1796703"/>
          </a:xfrm>
          <a:custGeom>
            <a:avLst/>
            <a:gdLst>
              <a:gd name="T0" fmla="*/ 0 w 457200"/>
              <a:gd name="T1" fmla="*/ 800100 h 800100"/>
              <a:gd name="T2" fmla="*/ 114300 w 457200"/>
              <a:gd name="T3" fmla="*/ 0 h 800100"/>
              <a:gd name="T4" fmla="*/ 342900 w 457200"/>
              <a:gd name="T5" fmla="*/ 0 h 800100"/>
              <a:gd name="T6" fmla="*/ 457200 w 457200"/>
              <a:gd name="T7" fmla="*/ 800100 h 800100"/>
              <a:gd name="T8" fmla="*/ 0 w 457200"/>
              <a:gd name="T9" fmla="*/ 800100 h 800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7200" h="800100">
                <a:moveTo>
                  <a:pt x="0" y="800100"/>
                </a:moveTo>
                <a:lnTo>
                  <a:pt x="114300" y="0"/>
                </a:lnTo>
                <a:lnTo>
                  <a:pt x="342900" y="0"/>
                </a:lnTo>
                <a:lnTo>
                  <a:pt x="457200" y="800100"/>
                </a:lnTo>
                <a:lnTo>
                  <a:pt x="0" y="800100"/>
                </a:ln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100000">
                <a:srgbClr val="000000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-35282"/>
            <a:ext cx="9296400" cy="152399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773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8" r:id="rId3"/>
    <p:sldLayoutId id="2147483660" r:id="rId4"/>
    <p:sldLayoutId id="2147483663" r:id="rId5"/>
    <p:sldLayoutId id="2147483651" r:id="rId6"/>
    <p:sldLayoutId id="2147483662" r:id="rId7"/>
    <p:sldLayoutId id="2147483666" r:id="rId8"/>
    <p:sldLayoutId id="2147483659" r:id="rId9"/>
    <p:sldLayoutId id="2147483667" r:id="rId10"/>
    <p:sldLayoutId id="2147483652" r:id="rId11"/>
    <p:sldLayoutId id="2147483665" r:id="rId12"/>
    <p:sldLayoutId id="2147483653" r:id="rId13"/>
    <p:sldLayoutId id="2147483664" r:id="rId14"/>
    <p:sldLayoutId id="2147483656" r:id="rId15"/>
    <p:sldLayoutId id="2147483657" r:id="rId16"/>
    <p:sldLayoutId id="2147483661" r:id="rId17"/>
    <p:sldLayoutId id="2147483658" r:id="rId18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457200" rtl="0" eaLnBrk="1" latinLnBrk="0" hangingPunct="1">
        <a:lnSpc>
          <a:spcPts val="3400"/>
        </a:lnSpc>
        <a:spcBef>
          <a:spcPts val="0"/>
        </a:spcBef>
        <a:buNone/>
        <a:defRPr sz="3200" b="0" i="0" kern="1200">
          <a:solidFill>
            <a:schemeClr val="accent1"/>
          </a:solidFill>
          <a:latin typeface="Helvetica"/>
          <a:ea typeface="+mj-ea"/>
          <a:cs typeface="Helvetica"/>
        </a:defRPr>
      </a:lvl1pPr>
    </p:titleStyle>
    <p:bodyStyle>
      <a:lvl1pPr marL="2286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3"/>
        </a:buClr>
        <a:buFont typeface="Arial"/>
        <a:buChar char="•"/>
        <a:defRPr sz="28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1pPr>
      <a:lvl2pPr marL="4572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2"/>
        </a:buClr>
        <a:buSzPct val="115000"/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2pPr>
      <a:lvl3pPr marL="6858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3pPr>
      <a:lvl4pPr marL="9144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4pPr>
      <a:lvl5pPr marL="11430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4" Type="http://schemas.openxmlformats.org/officeDocument/2006/relationships/diagramLayout" Target="../diagrams/layout7.xml"/><Relationship Id="rId5" Type="http://schemas.openxmlformats.org/officeDocument/2006/relationships/diagramQuickStyle" Target="../diagrams/quickStyle7.xml"/><Relationship Id="rId6" Type="http://schemas.openxmlformats.org/officeDocument/2006/relationships/diagramColors" Target="../diagrams/colors7.xml"/><Relationship Id="rId7" Type="http://schemas.microsoft.com/office/2007/relationships/diagramDrawing" Target="../diagrams/drawing7.xml"/><Relationship Id="rId8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4" Type="http://schemas.openxmlformats.org/officeDocument/2006/relationships/diagramLayout" Target="../diagrams/layout8.xml"/><Relationship Id="rId5" Type="http://schemas.openxmlformats.org/officeDocument/2006/relationships/diagramQuickStyle" Target="../diagrams/quickStyle8.xml"/><Relationship Id="rId6" Type="http://schemas.openxmlformats.org/officeDocument/2006/relationships/diagramColors" Target="../diagrams/colors8.xml"/><Relationship Id="rId7" Type="http://schemas.microsoft.com/office/2007/relationships/diagramDrawing" Target="../diagrams/drawing8.xml"/><Relationship Id="rId8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4" Type="http://schemas.openxmlformats.org/officeDocument/2006/relationships/diagramLayout" Target="../diagrams/layout9.xml"/><Relationship Id="rId5" Type="http://schemas.openxmlformats.org/officeDocument/2006/relationships/diagramQuickStyle" Target="../diagrams/quickStyle9.xml"/><Relationship Id="rId6" Type="http://schemas.openxmlformats.org/officeDocument/2006/relationships/diagramColors" Target="../diagrams/colors9.xml"/><Relationship Id="rId7" Type="http://schemas.microsoft.com/office/2007/relationships/diagramDrawing" Target="../diagrams/drawing9.xml"/><Relationship Id="rId8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4" Type="http://schemas.openxmlformats.org/officeDocument/2006/relationships/diagramLayout" Target="../diagrams/layout10.xml"/><Relationship Id="rId5" Type="http://schemas.openxmlformats.org/officeDocument/2006/relationships/diagramQuickStyle" Target="../diagrams/quickStyle10.xml"/><Relationship Id="rId6" Type="http://schemas.openxmlformats.org/officeDocument/2006/relationships/diagramColors" Target="../diagrams/colors10.xml"/><Relationship Id="rId7" Type="http://schemas.microsoft.com/office/2007/relationships/diagramDrawing" Target="../diagrams/drawing10.xml"/><Relationship Id="rId8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4" Type="http://schemas.openxmlformats.org/officeDocument/2006/relationships/diagramLayout" Target="../diagrams/layout11.xml"/><Relationship Id="rId5" Type="http://schemas.openxmlformats.org/officeDocument/2006/relationships/diagramQuickStyle" Target="../diagrams/quickStyle11.xml"/><Relationship Id="rId6" Type="http://schemas.openxmlformats.org/officeDocument/2006/relationships/diagramColors" Target="../diagrams/colors11.xml"/><Relationship Id="rId7" Type="http://schemas.microsoft.com/office/2007/relationships/diagramDrawing" Target="../diagrams/drawing11.xml"/><Relationship Id="rId8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4" Type="http://schemas.openxmlformats.org/officeDocument/2006/relationships/diagramLayout" Target="../diagrams/layout12.xml"/><Relationship Id="rId5" Type="http://schemas.openxmlformats.org/officeDocument/2006/relationships/diagramQuickStyle" Target="../diagrams/quickStyle12.xml"/><Relationship Id="rId6" Type="http://schemas.openxmlformats.org/officeDocument/2006/relationships/diagramColors" Target="../diagrams/colors12.xml"/><Relationship Id="rId7" Type="http://schemas.microsoft.com/office/2007/relationships/diagramDrawing" Target="../diagrams/drawing12.xml"/><Relationship Id="rId8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4" Type="http://schemas.openxmlformats.org/officeDocument/2006/relationships/diagramLayout" Target="../diagrams/layout13.xml"/><Relationship Id="rId5" Type="http://schemas.openxmlformats.org/officeDocument/2006/relationships/diagramQuickStyle" Target="../diagrams/quickStyle13.xml"/><Relationship Id="rId6" Type="http://schemas.openxmlformats.org/officeDocument/2006/relationships/diagramColors" Target="../diagrams/colors13.xml"/><Relationship Id="rId7" Type="http://schemas.microsoft.com/office/2007/relationships/diagramDrawing" Target="../diagrams/drawing13.xml"/><Relationship Id="rId8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chart" Target="../charts/char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4" Type="http://schemas.openxmlformats.org/officeDocument/2006/relationships/diagramLayout" Target="../diagrams/layout4.xml"/><Relationship Id="rId5" Type="http://schemas.openxmlformats.org/officeDocument/2006/relationships/diagramQuickStyle" Target="../diagrams/quickStyle4.xml"/><Relationship Id="rId6" Type="http://schemas.openxmlformats.org/officeDocument/2006/relationships/diagramColors" Target="../diagrams/colors4.xml"/><Relationship Id="rId7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4" Type="http://schemas.openxmlformats.org/officeDocument/2006/relationships/diagramLayout" Target="../diagrams/layout5.xml"/><Relationship Id="rId5" Type="http://schemas.openxmlformats.org/officeDocument/2006/relationships/diagramQuickStyle" Target="../diagrams/quickStyle5.xml"/><Relationship Id="rId6" Type="http://schemas.openxmlformats.org/officeDocument/2006/relationships/diagramColors" Target="../diagrams/colors5.xml"/><Relationship Id="rId7" Type="http://schemas.microsoft.com/office/2007/relationships/diagramDrawing" Target="../diagrams/drawing5.xml"/><Relationship Id="rId8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4" Type="http://schemas.openxmlformats.org/officeDocument/2006/relationships/diagramLayout" Target="../diagrams/layout6.xml"/><Relationship Id="rId5" Type="http://schemas.openxmlformats.org/officeDocument/2006/relationships/diagramQuickStyle" Target="../diagrams/quickStyle6.xml"/><Relationship Id="rId6" Type="http://schemas.openxmlformats.org/officeDocument/2006/relationships/diagramColors" Target="../diagrams/colors6.xml"/><Relationship Id="rId7" Type="http://schemas.microsoft.com/office/2007/relationships/diagramDrawing" Target="../diagrams/drawing6.xml"/><Relationship Id="rId8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8197" y="3518487"/>
            <a:ext cx="5248012" cy="1040870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Jennifer </a:t>
            </a:r>
            <a:r>
              <a:rPr lang="en-US" dirty="0"/>
              <a:t>M</a:t>
            </a:r>
            <a:r>
              <a:rPr lang="en-US" dirty="0" smtClean="0"/>
              <a:t>ankoff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The Data Pipeline; HCII; Spring 2014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826" y="2182260"/>
            <a:ext cx="764074" cy="85774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213391" y="1361665"/>
            <a:ext cx="471797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b="1" spc="200" dirty="0" smtClean="0">
                <a:latin typeface="Copperplate"/>
                <a:cs typeface="Copperplate"/>
              </a:rPr>
              <a:t>P</a:t>
            </a:r>
            <a:r>
              <a:rPr lang="en-US" sz="9600" b="1" spc="200" dirty="0" smtClean="0">
                <a:latin typeface="Copperplate"/>
                <a:cs typeface="Copperplate"/>
              </a:rPr>
              <a:t> </a:t>
            </a:r>
            <a:r>
              <a:rPr lang="en-US" sz="7200" b="1" spc="200" dirty="0" smtClean="0">
                <a:latin typeface="Copperplate"/>
                <a:cs typeface="Copperplate"/>
              </a:rPr>
              <a:t>peline</a:t>
            </a:r>
            <a:endParaRPr lang="en-US" sz="7200" spc="200" dirty="0">
              <a:latin typeface="Copperplate"/>
              <a:cs typeface="Copperplate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45000" y="1424168"/>
            <a:ext cx="4717973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900" b="1" dirty="0" smtClean="0"/>
              <a:t> </a:t>
            </a:r>
            <a:r>
              <a:rPr lang="en-US" sz="4900" b="1" dirty="0" smtClean="0">
                <a:latin typeface="Copperplate"/>
                <a:cs typeface="Copperplate"/>
              </a:rPr>
              <a:t>The Data</a:t>
            </a:r>
            <a:endParaRPr lang="en-US" sz="4900" dirty="0">
              <a:latin typeface="Copperplate"/>
              <a:cs typeface="Copperplate"/>
            </a:endParaRPr>
          </a:p>
        </p:txBody>
      </p:sp>
      <p:sp>
        <p:nvSpPr>
          <p:cNvPr id="11" name="Trapezoid 64"/>
          <p:cNvSpPr>
            <a:spLocks/>
          </p:cNvSpPr>
          <p:nvPr/>
        </p:nvSpPr>
        <p:spPr bwMode="auto">
          <a:xfrm>
            <a:off x="2245000" y="3040001"/>
            <a:ext cx="344532" cy="3399022"/>
          </a:xfrm>
          <a:custGeom>
            <a:avLst/>
            <a:gdLst>
              <a:gd name="T0" fmla="*/ 0 w 457200"/>
              <a:gd name="T1" fmla="*/ 800100 h 800100"/>
              <a:gd name="T2" fmla="*/ 114300 w 457200"/>
              <a:gd name="T3" fmla="*/ 0 h 800100"/>
              <a:gd name="T4" fmla="*/ 342900 w 457200"/>
              <a:gd name="T5" fmla="*/ 0 h 800100"/>
              <a:gd name="T6" fmla="*/ 457200 w 457200"/>
              <a:gd name="T7" fmla="*/ 800100 h 800100"/>
              <a:gd name="T8" fmla="*/ 0 w 457200"/>
              <a:gd name="T9" fmla="*/ 800100 h 800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7200" h="800100">
                <a:moveTo>
                  <a:pt x="0" y="800100"/>
                </a:moveTo>
                <a:lnTo>
                  <a:pt x="114300" y="0"/>
                </a:lnTo>
                <a:lnTo>
                  <a:pt x="342900" y="0"/>
                </a:lnTo>
                <a:lnTo>
                  <a:pt x="457200" y="800100"/>
                </a:lnTo>
                <a:lnTo>
                  <a:pt x="0" y="800100"/>
                </a:ln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100000">
                <a:srgbClr val="000000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959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are end users implicated?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10</a:t>
            </a:fld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0618387"/>
              </p:ext>
            </p:extLst>
          </p:nvPr>
        </p:nvGraphicFramePr>
        <p:xfrm>
          <a:off x="141084" y="1847153"/>
          <a:ext cx="9016083" cy="43799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Circular Arrow 8"/>
          <p:cNvSpPr/>
          <p:nvPr/>
        </p:nvSpPr>
        <p:spPr>
          <a:xfrm rot="10800000">
            <a:off x="494112" y="4010672"/>
            <a:ext cx="3978148" cy="1790614"/>
          </a:xfrm>
          <a:prstGeom prst="circularArrow">
            <a:avLst>
              <a:gd name="adj1" fmla="val 3625"/>
              <a:gd name="adj2" fmla="val 298212"/>
              <a:gd name="adj3" fmla="val 21231495"/>
              <a:gd name="adj4" fmla="val 10872503"/>
              <a:gd name="adj5" fmla="val 4870"/>
            </a:avLst>
          </a:prstGeom>
          <a:solidFill>
            <a:srgbClr val="FEB5B7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Circular Arrow 10"/>
          <p:cNvSpPr/>
          <p:nvPr/>
        </p:nvSpPr>
        <p:spPr>
          <a:xfrm flipH="1">
            <a:off x="558800" y="2277122"/>
            <a:ext cx="2139950" cy="1790614"/>
          </a:xfrm>
          <a:prstGeom prst="circularArrow">
            <a:avLst>
              <a:gd name="adj1" fmla="val 3625"/>
              <a:gd name="adj2" fmla="val 298212"/>
              <a:gd name="adj3" fmla="val 21231495"/>
              <a:gd name="adj4" fmla="val 10872503"/>
              <a:gd name="adj5" fmla="val 487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2" name="Circular Arrow 11"/>
          <p:cNvSpPr/>
          <p:nvPr/>
        </p:nvSpPr>
        <p:spPr>
          <a:xfrm flipH="1">
            <a:off x="711200" y="2429522"/>
            <a:ext cx="5232400" cy="1790614"/>
          </a:xfrm>
          <a:prstGeom prst="circularArrow">
            <a:avLst>
              <a:gd name="adj1" fmla="val 3625"/>
              <a:gd name="adj2" fmla="val 298212"/>
              <a:gd name="adj3" fmla="val 21231495"/>
              <a:gd name="adj4" fmla="val 10872503"/>
              <a:gd name="adj5" fmla="val 487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Circular Arrow 12"/>
          <p:cNvSpPr/>
          <p:nvPr/>
        </p:nvSpPr>
        <p:spPr>
          <a:xfrm rot="10800000">
            <a:off x="465996" y="3972572"/>
            <a:ext cx="7801704" cy="1790614"/>
          </a:xfrm>
          <a:prstGeom prst="circularArrow">
            <a:avLst>
              <a:gd name="adj1" fmla="val 3625"/>
              <a:gd name="adj2" fmla="val 137495"/>
              <a:gd name="adj3" fmla="val 21231495"/>
              <a:gd name="adj4" fmla="val 10872503"/>
              <a:gd name="adj5" fmla="val 4870"/>
            </a:avLst>
          </a:prstGeom>
          <a:solidFill>
            <a:srgbClr val="FEB5B7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4" name="Circular Arrow 13"/>
          <p:cNvSpPr/>
          <p:nvPr/>
        </p:nvSpPr>
        <p:spPr>
          <a:xfrm flipH="1">
            <a:off x="4426908" y="2160075"/>
            <a:ext cx="2139950" cy="1790614"/>
          </a:xfrm>
          <a:prstGeom prst="circularArrow">
            <a:avLst>
              <a:gd name="adj1" fmla="val 3625"/>
              <a:gd name="adj2" fmla="val 298212"/>
              <a:gd name="adj3" fmla="val 21231495"/>
              <a:gd name="adj4" fmla="val 10872503"/>
              <a:gd name="adj5" fmla="val 487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pic>
        <p:nvPicPr>
          <p:cNvPr id="7" name="Picture 6" descr="sampler_Users_1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22" y="5578572"/>
            <a:ext cx="952458" cy="939362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16" name="Picture 15" descr="sampler_Users_1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95" y="5578572"/>
            <a:ext cx="952458" cy="939362"/>
          </a:xfrm>
          <a:prstGeom prst="rect">
            <a:avLst/>
          </a:prstGeom>
        </p:spPr>
      </p:pic>
      <p:pic>
        <p:nvPicPr>
          <p:cNvPr id="17" name="Picture 16" descr="sampler_Users_1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52" y="5578572"/>
            <a:ext cx="952458" cy="939362"/>
          </a:xfrm>
          <a:prstGeom prst="rect">
            <a:avLst/>
          </a:prstGeom>
        </p:spPr>
      </p:pic>
      <p:pic>
        <p:nvPicPr>
          <p:cNvPr id="18" name="Picture 17" descr="sampler_Users_1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509" y="5578572"/>
            <a:ext cx="952458" cy="93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163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-1" y="2160075"/>
            <a:ext cx="9157167" cy="3418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are end users (and HCI) implicated?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11</a:t>
            </a:fld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0618387"/>
              </p:ext>
            </p:extLst>
          </p:nvPr>
        </p:nvGraphicFramePr>
        <p:xfrm>
          <a:off x="141084" y="1847153"/>
          <a:ext cx="9016083" cy="43799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Circular Arrow 8"/>
          <p:cNvSpPr/>
          <p:nvPr/>
        </p:nvSpPr>
        <p:spPr>
          <a:xfrm rot="10800000">
            <a:off x="494112" y="4010672"/>
            <a:ext cx="3978148" cy="1790614"/>
          </a:xfrm>
          <a:prstGeom prst="circularArrow">
            <a:avLst>
              <a:gd name="adj1" fmla="val 3625"/>
              <a:gd name="adj2" fmla="val 298212"/>
              <a:gd name="adj3" fmla="val 21231495"/>
              <a:gd name="adj4" fmla="val 10872503"/>
              <a:gd name="adj5" fmla="val 4870"/>
            </a:avLst>
          </a:prstGeom>
          <a:solidFill>
            <a:srgbClr val="FEB5B7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Circular Arrow 10"/>
          <p:cNvSpPr/>
          <p:nvPr/>
        </p:nvSpPr>
        <p:spPr>
          <a:xfrm flipH="1">
            <a:off x="558800" y="2277122"/>
            <a:ext cx="2139950" cy="1790614"/>
          </a:xfrm>
          <a:prstGeom prst="circularArrow">
            <a:avLst>
              <a:gd name="adj1" fmla="val 3625"/>
              <a:gd name="adj2" fmla="val 298212"/>
              <a:gd name="adj3" fmla="val 21231495"/>
              <a:gd name="adj4" fmla="val 10872503"/>
              <a:gd name="adj5" fmla="val 487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2" name="Circular Arrow 11"/>
          <p:cNvSpPr/>
          <p:nvPr/>
        </p:nvSpPr>
        <p:spPr>
          <a:xfrm flipH="1">
            <a:off x="711200" y="2429522"/>
            <a:ext cx="5232400" cy="1790614"/>
          </a:xfrm>
          <a:prstGeom prst="circularArrow">
            <a:avLst>
              <a:gd name="adj1" fmla="val 3625"/>
              <a:gd name="adj2" fmla="val 298212"/>
              <a:gd name="adj3" fmla="val 21231495"/>
              <a:gd name="adj4" fmla="val 10872503"/>
              <a:gd name="adj5" fmla="val 487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Circular Arrow 12"/>
          <p:cNvSpPr/>
          <p:nvPr/>
        </p:nvSpPr>
        <p:spPr>
          <a:xfrm rot="10800000">
            <a:off x="465996" y="3972572"/>
            <a:ext cx="7801704" cy="1790614"/>
          </a:xfrm>
          <a:prstGeom prst="circularArrow">
            <a:avLst>
              <a:gd name="adj1" fmla="val 3625"/>
              <a:gd name="adj2" fmla="val 137495"/>
              <a:gd name="adj3" fmla="val 21231495"/>
              <a:gd name="adj4" fmla="val 10872503"/>
              <a:gd name="adj5" fmla="val 4870"/>
            </a:avLst>
          </a:prstGeom>
          <a:solidFill>
            <a:srgbClr val="FEB5B7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4" name="Circular Arrow 13"/>
          <p:cNvSpPr/>
          <p:nvPr/>
        </p:nvSpPr>
        <p:spPr>
          <a:xfrm flipH="1">
            <a:off x="4426908" y="2160075"/>
            <a:ext cx="2139950" cy="1790614"/>
          </a:xfrm>
          <a:prstGeom prst="circularArrow">
            <a:avLst>
              <a:gd name="adj1" fmla="val 3625"/>
              <a:gd name="adj2" fmla="val 298212"/>
              <a:gd name="adj3" fmla="val 21231495"/>
              <a:gd name="adj4" fmla="val 10872503"/>
              <a:gd name="adj5" fmla="val 487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pic>
        <p:nvPicPr>
          <p:cNvPr id="7" name="Picture 6" descr="sampler_Users_1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22" y="5578572"/>
            <a:ext cx="952458" cy="939362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16" name="Picture 15" descr="sampler_Users_1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95" y="5578572"/>
            <a:ext cx="952458" cy="939362"/>
          </a:xfrm>
          <a:prstGeom prst="rect">
            <a:avLst/>
          </a:prstGeom>
        </p:spPr>
      </p:pic>
      <p:pic>
        <p:nvPicPr>
          <p:cNvPr id="17" name="Picture 16" descr="sampler_Users_1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52" y="5578572"/>
            <a:ext cx="952458" cy="939362"/>
          </a:xfrm>
          <a:prstGeom prst="rect">
            <a:avLst/>
          </a:prstGeom>
        </p:spPr>
      </p:pic>
      <p:pic>
        <p:nvPicPr>
          <p:cNvPr id="18" name="Picture 17" descr="sampler_Users_1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509" y="5578572"/>
            <a:ext cx="952458" cy="939362"/>
          </a:xfrm>
          <a:prstGeom prst="rect">
            <a:avLst/>
          </a:prstGeom>
        </p:spPr>
      </p:pic>
      <p:pic>
        <p:nvPicPr>
          <p:cNvPr id="19" name="Picture 18" descr="sampler_Users_1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266" y="5578572"/>
            <a:ext cx="952458" cy="93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163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1" y="2160075"/>
            <a:ext cx="7437649" cy="3418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about Statistics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12</a:t>
            </a:fld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5728577"/>
              </p:ext>
            </p:extLst>
          </p:nvPr>
        </p:nvGraphicFramePr>
        <p:xfrm>
          <a:off x="141084" y="1847153"/>
          <a:ext cx="9016083" cy="43799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Circular Arrow 8"/>
          <p:cNvSpPr/>
          <p:nvPr/>
        </p:nvSpPr>
        <p:spPr>
          <a:xfrm rot="10800000">
            <a:off x="494112" y="4010672"/>
            <a:ext cx="3978148" cy="1790614"/>
          </a:xfrm>
          <a:prstGeom prst="circularArrow">
            <a:avLst>
              <a:gd name="adj1" fmla="val 3625"/>
              <a:gd name="adj2" fmla="val 298212"/>
              <a:gd name="adj3" fmla="val 21231495"/>
              <a:gd name="adj4" fmla="val 10872503"/>
              <a:gd name="adj5" fmla="val 4870"/>
            </a:avLst>
          </a:prstGeom>
          <a:solidFill>
            <a:srgbClr val="FEB5B7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Circular Arrow 10"/>
          <p:cNvSpPr/>
          <p:nvPr/>
        </p:nvSpPr>
        <p:spPr>
          <a:xfrm flipH="1">
            <a:off x="558800" y="2277122"/>
            <a:ext cx="2139950" cy="1790614"/>
          </a:xfrm>
          <a:prstGeom prst="circularArrow">
            <a:avLst>
              <a:gd name="adj1" fmla="val 3625"/>
              <a:gd name="adj2" fmla="val 298212"/>
              <a:gd name="adj3" fmla="val 21231495"/>
              <a:gd name="adj4" fmla="val 10872503"/>
              <a:gd name="adj5" fmla="val 487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2" name="Circular Arrow 11"/>
          <p:cNvSpPr/>
          <p:nvPr/>
        </p:nvSpPr>
        <p:spPr>
          <a:xfrm flipH="1">
            <a:off x="711200" y="2429522"/>
            <a:ext cx="5232400" cy="1790614"/>
          </a:xfrm>
          <a:prstGeom prst="circularArrow">
            <a:avLst>
              <a:gd name="adj1" fmla="val 3625"/>
              <a:gd name="adj2" fmla="val 298212"/>
              <a:gd name="adj3" fmla="val 21231495"/>
              <a:gd name="adj4" fmla="val 10872503"/>
              <a:gd name="adj5" fmla="val 487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Circular Arrow 12"/>
          <p:cNvSpPr/>
          <p:nvPr/>
        </p:nvSpPr>
        <p:spPr>
          <a:xfrm rot="10800000">
            <a:off x="465996" y="3972572"/>
            <a:ext cx="7801704" cy="1790614"/>
          </a:xfrm>
          <a:prstGeom prst="circularArrow">
            <a:avLst>
              <a:gd name="adj1" fmla="val 3625"/>
              <a:gd name="adj2" fmla="val 137495"/>
              <a:gd name="adj3" fmla="val 21231495"/>
              <a:gd name="adj4" fmla="val 10872503"/>
              <a:gd name="adj5" fmla="val 4870"/>
            </a:avLst>
          </a:prstGeom>
          <a:solidFill>
            <a:srgbClr val="FEB5B7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4" name="Circular Arrow 13"/>
          <p:cNvSpPr/>
          <p:nvPr/>
        </p:nvSpPr>
        <p:spPr>
          <a:xfrm flipH="1">
            <a:off x="4426908" y="2160075"/>
            <a:ext cx="2139950" cy="1790614"/>
          </a:xfrm>
          <a:prstGeom prst="circularArrow">
            <a:avLst>
              <a:gd name="adj1" fmla="val 3625"/>
              <a:gd name="adj2" fmla="val 298212"/>
              <a:gd name="adj3" fmla="val 21231495"/>
              <a:gd name="adj4" fmla="val 10872503"/>
              <a:gd name="adj5" fmla="val 487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pic>
        <p:nvPicPr>
          <p:cNvPr id="7" name="Picture 6" descr="sampler_Users_1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22" y="5578572"/>
            <a:ext cx="952458" cy="939362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16" name="Picture 15" descr="sampler_Users_1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95" y="5578572"/>
            <a:ext cx="952458" cy="939362"/>
          </a:xfrm>
          <a:prstGeom prst="rect">
            <a:avLst/>
          </a:prstGeom>
        </p:spPr>
      </p:pic>
      <p:pic>
        <p:nvPicPr>
          <p:cNvPr id="17" name="Picture 16" descr="sampler_Users_1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52" y="5578572"/>
            <a:ext cx="952458" cy="939362"/>
          </a:xfrm>
          <a:prstGeom prst="rect">
            <a:avLst/>
          </a:prstGeom>
        </p:spPr>
      </p:pic>
      <p:pic>
        <p:nvPicPr>
          <p:cNvPr id="18" name="Picture 17" descr="sampler_Users_1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509" y="5578572"/>
            <a:ext cx="952458" cy="939362"/>
          </a:xfrm>
          <a:prstGeom prst="rect">
            <a:avLst/>
          </a:prstGeom>
        </p:spPr>
      </p:pic>
      <p:pic>
        <p:nvPicPr>
          <p:cNvPr id="19" name="Picture 18" descr="sampler_Users_1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266" y="5578572"/>
            <a:ext cx="952458" cy="93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7489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836736" y="2160075"/>
            <a:ext cx="5578237" cy="3418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about Programming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13</a:t>
            </a:fld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0719782"/>
              </p:ext>
            </p:extLst>
          </p:nvPr>
        </p:nvGraphicFramePr>
        <p:xfrm>
          <a:off x="141084" y="1847153"/>
          <a:ext cx="9016083" cy="43799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Circular Arrow 8"/>
          <p:cNvSpPr/>
          <p:nvPr/>
        </p:nvSpPr>
        <p:spPr>
          <a:xfrm rot="10800000">
            <a:off x="494112" y="4010672"/>
            <a:ext cx="3978148" cy="1790614"/>
          </a:xfrm>
          <a:prstGeom prst="circularArrow">
            <a:avLst>
              <a:gd name="adj1" fmla="val 3625"/>
              <a:gd name="adj2" fmla="val 298212"/>
              <a:gd name="adj3" fmla="val 21231495"/>
              <a:gd name="adj4" fmla="val 10872503"/>
              <a:gd name="adj5" fmla="val 4870"/>
            </a:avLst>
          </a:prstGeom>
          <a:solidFill>
            <a:srgbClr val="FEB5B7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Circular Arrow 10"/>
          <p:cNvSpPr/>
          <p:nvPr/>
        </p:nvSpPr>
        <p:spPr>
          <a:xfrm flipH="1">
            <a:off x="558800" y="2277122"/>
            <a:ext cx="2139950" cy="1790614"/>
          </a:xfrm>
          <a:prstGeom prst="circularArrow">
            <a:avLst>
              <a:gd name="adj1" fmla="val 3625"/>
              <a:gd name="adj2" fmla="val 298212"/>
              <a:gd name="adj3" fmla="val 21231495"/>
              <a:gd name="adj4" fmla="val 10872503"/>
              <a:gd name="adj5" fmla="val 487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2" name="Circular Arrow 11"/>
          <p:cNvSpPr/>
          <p:nvPr/>
        </p:nvSpPr>
        <p:spPr>
          <a:xfrm flipH="1">
            <a:off x="711200" y="2429522"/>
            <a:ext cx="5232400" cy="1790614"/>
          </a:xfrm>
          <a:prstGeom prst="circularArrow">
            <a:avLst>
              <a:gd name="adj1" fmla="val 3625"/>
              <a:gd name="adj2" fmla="val 298212"/>
              <a:gd name="adj3" fmla="val 21231495"/>
              <a:gd name="adj4" fmla="val 10872503"/>
              <a:gd name="adj5" fmla="val 487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Circular Arrow 12"/>
          <p:cNvSpPr/>
          <p:nvPr/>
        </p:nvSpPr>
        <p:spPr>
          <a:xfrm rot="10800000">
            <a:off x="465996" y="3972572"/>
            <a:ext cx="7801704" cy="1790614"/>
          </a:xfrm>
          <a:prstGeom prst="circularArrow">
            <a:avLst>
              <a:gd name="adj1" fmla="val 3625"/>
              <a:gd name="adj2" fmla="val 137495"/>
              <a:gd name="adj3" fmla="val 21231495"/>
              <a:gd name="adj4" fmla="val 10872503"/>
              <a:gd name="adj5" fmla="val 4870"/>
            </a:avLst>
          </a:prstGeom>
          <a:solidFill>
            <a:srgbClr val="FEB5B7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4" name="Circular Arrow 13"/>
          <p:cNvSpPr/>
          <p:nvPr/>
        </p:nvSpPr>
        <p:spPr>
          <a:xfrm flipH="1">
            <a:off x="4426908" y="2160075"/>
            <a:ext cx="2139950" cy="1790614"/>
          </a:xfrm>
          <a:prstGeom prst="circularArrow">
            <a:avLst>
              <a:gd name="adj1" fmla="val 3625"/>
              <a:gd name="adj2" fmla="val 298212"/>
              <a:gd name="adj3" fmla="val 21231495"/>
              <a:gd name="adj4" fmla="val 10872503"/>
              <a:gd name="adj5" fmla="val 487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pic>
        <p:nvPicPr>
          <p:cNvPr id="7" name="Picture 6" descr="sampler_Users_1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22" y="5578572"/>
            <a:ext cx="952458" cy="939362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16" name="Picture 15" descr="sampler_Users_1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95" y="5578572"/>
            <a:ext cx="952458" cy="939362"/>
          </a:xfrm>
          <a:prstGeom prst="rect">
            <a:avLst/>
          </a:prstGeom>
        </p:spPr>
      </p:pic>
      <p:pic>
        <p:nvPicPr>
          <p:cNvPr id="17" name="Picture 16" descr="sampler_Users_1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52" y="5578572"/>
            <a:ext cx="952458" cy="939362"/>
          </a:xfrm>
          <a:prstGeom prst="rect">
            <a:avLst/>
          </a:prstGeom>
        </p:spPr>
      </p:pic>
      <p:pic>
        <p:nvPicPr>
          <p:cNvPr id="18" name="Picture 17" descr="sampler_Users_1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509" y="5578572"/>
            <a:ext cx="952458" cy="939362"/>
          </a:xfrm>
          <a:prstGeom prst="rect">
            <a:avLst/>
          </a:prstGeom>
        </p:spPr>
      </p:pic>
      <p:pic>
        <p:nvPicPr>
          <p:cNvPr id="19" name="Picture 18" descr="sampler_Users_1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266" y="5578572"/>
            <a:ext cx="952458" cy="93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469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532884" y="2160075"/>
            <a:ext cx="3624283" cy="3418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about Machine Learning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14</a:t>
            </a:fld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0719782"/>
              </p:ext>
            </p:extLst>
          </p:nvPr>
        </p:nvGraphicFramePr>
        <p:xfrm>
          <a:off x="141084" y="1847153"/>
          <a:ext cx="9016083" cy="43799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Circular Arrow 8"/>
          <p:cNvSpPr/>
          <p:nvPr/>
        </p:nvSpPr>
        <p:spPr>
          <a:xfrm rot="10800000">
            <a:off x="494112" y="4010672"/>
            <a:ext cx="3978148" cy="1790614"/>
          </a:xfrm>
          <a:prstGeom prst="circularArrow">
            <a:avLst>
              <a:gd name="adj1" fmla="val 3625"/>
              <a:gd name="adj2" fmla="val 298212"/>
              <a:gd name="adj3" fmla="val 21231495"/>
              <a:gd name="adj4" fmla="val 10872503"/>
              <a:gd name="adj5" fmla="val 4870"/>
            </a:avLst>
          </a:prstGeom>
          <a:solidFill>
            <a:srgbClr val="FEB5B7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Circular Arrow 10"/>
          <p:cNvSpPr/>
          <p:nvPr/>
        </p:nvSpPr>
        <p:spPr>
          <a:xfrm flipH="1">
            <a:off x="558800" y="2277122"/>
            <a:ext cx="2139950" cy="1790614"/>
          </a:xfrm>
          <a:prstGeom prst="circularArrow">
            <a:avLst>
              <a:gd name="adj1" fmla="val 3625"/>
              <a:gd name="adj2" fmla="val 298212"/>
              <a:gd name="adj3" fmla="val 21231495"/>
              <a:gd name="adj4" fmla="val 10872503"/>
              <a:gd name="adj5" fmla="val 487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2" name="Circular Arrow 11"/>
          <p:cNvSpPr/>
          <p:nvPr/>
        </p:nvSpPr>
        <p:spPr>
          <a:xfrm flipH="1">
            <a:off x="711200" y="2429522"/>
            <a:ext cx="5232400" cy="1790614"/>
          </a:xfrm>
          <a:prstGeom prst="circularArrow">
            <a:avLst>
              <a:gd name="adj1" fmla="val 3625"/>
              <a:gd name="adj2" fmla="val 298212"/>
              <a:gd name="adj3" fmla="val 21231495"/>
              <a:gd name="adj4" fmla="val 10872503"/>
              <a:gd name="adj5" fmla="val 487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Circular Arrow 12"/>
          <p:cNvSpPr/>
          <p:nvPr/>
        </p:nvSpPr>
        <p:spPr>
          <a:xfrm rot="10800000">
            <a:off x="465996" y="3972572"/>
            <a:ext cx="7801704" cy="1790614"/>
          </a:xfrm>
          <a:prstGeom prst="circularArrow">
            <a:avLst>
              <a:gd name="adj1" fmla="val 3625"/>
              <a:gd name="adj2" fmla="val 137495"/>
              <a:gd name="adj3" fmla="val 21231495"/>
              <a:gd name="adj4" fmla="val 10872503"/>
              <a:gd name="adj5" fmla="val 4870"/>
            </a:avLst>
          </a:prstGeom>
          <a:solidFill>
            <a:srgbClr val="FEB5B7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4" name="Circular Arrow 13"/>
          <p:cNvSpPr/>
          <p:nvPr/>
        </p:nvSpPr>
        <p:spPr>
          <a:xfrm flipH="1">
            <a:off x="4426908" y="2160075"/>
            <a:ext cx="2139950" cy="1790614"/>
          </a:xfrm>
          <a:prstGeom prst="circularArrow">
            <a:avLst>
              <a:gd name="adj1" fmla="val 3625"/>
              <a:gd name="adj2" fmla="val 298212"/>
              <a:gd name="adj3" fmla="val 21231495"/>
              <a:gd name="adj4" fmla="val 10872503"/>
              <a:gd name="adj5" fmla="val 487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pic>
        <p:nvPicPr>
          <p:cNvPr id="7" name="Picture 6" descr="sampler_Users_1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22" y="5578572"/>
            <a:ext cx="952458" cy="939362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16" name="Picture 15" descr="sampler_Users_1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95" y="5578572"/>
            <a:ext cx="952458" cy="939362"/>
          </a:xfrm>
          <a:prstGeom prst="rect">
            <a:avLst/>
          </a:prstGeom>
        </p:spPr>
      </p:pic>
      <p:pic>
        <p:nvPicPr>
          <p:cNvPr id="17" name="Picture 16" descr="sampler_Users_1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52" y="5578572"/>
            <a:ext cx="952458" cy="939362"/>
          </a:xfrm>
          <a:prstGeom prst="rect">
            <a:avLst/>
          </a:prstGeom>
        </p:spPr>
      </p:pic>
      <p:pic>
        <p:nvPicPr>
          <p:cNvPr id="18" name="Picture 17" descr="sampler_Users_1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509" y="5578572"/>
            <a:ext cx="952458" cy="939362"/>
          </a:xfrm>
          <a:prstGeom prst="rect">
            <a:avLst/>
          </a:prstGeom>
        </p:spPr>
      </p:pic>
      <p:pic>
        <p:nvPicPr>
          <p:cNvPr id="19" name="Picture 18" descr="sampler_Users_1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266" y="5578572"/>
            <a:ext cx="952458" cy="93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469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555561" y="2160075"/>
            <a:ext cx="3645919" cy="3418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9341755"/>
              </p:ext>
            </p:extLst>
          </p:nvPr>
        </p:nvGraphicFramePr>
        <p:xfrm>
          <a:off x="141084" y="1847153"/>
          <a:ext cx="9016083" cy="43799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about Visualization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15</a:t>
            </a:fld>
            <a:endParaRPr lang="en-US" dirty="0"/>
          </a:p>
        </p:txBody>
      </p:sp>
      <p:sp>
        <p:nvSpPr>
          <p:cNvPr id="9" name="Circular Arrow 8"/>
          <p:cNvSpPr/>
          <p:nvPr/>
        </p:nvSpPr>
        <p:spPr>
          <a:xfrm rot="10800000">
            <a:off x="494112" y="4010672"/>
            <a:ext cx="3978148" cy="1790614"/>
          </a:xfrm>
          <a:prstGeom prst="circularArrow">
            <a:avLst>
              <a:gd name="adj1" fmla="val 3625"/>
              <a:gd name="adj2" fmla="val 298212"/>
              <a:gd name="adj3" fmla="val 21231495"/>
              <a:gd name="adj4" fmla="val 10872503"/>
              <a:gd name="adj5" fmla="val 4870"/>
            </a:avLst>
          </a:prstGeom>
          <a:solidFill>
            <a:srgbClr val="FEB5B7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Circular Arrow 10"/>
          <p:cNvSpPr/>
          <p:nvPr/>
        </p:nvSpPr>
        <p:spPr>
          <a:xfrm flipH="1">
            <a:off x="558800" y="2277122"/>
            <a:ext cx="2139950" cy="1790614"/>
          </a:xfrm>
          <a:prstGeom prst="circularArrow">
            <a:avLst>
              <a:gd name="adj1" fmla="val 3625"/>
              <a:gd name="adj2" fmla="val 298212"/>
              <a:gd name="adj3" fmla="val 21231495"/>
              <a:gd name="adj4" fmla="val 10872503"/>
              <a:gd name="adj5" fmla="val 487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2" name="Circular Arrow 11"/>
          <p:cNvSpPr/>
          <p:nvPr/>
        </p:nvSpPr>
        <p:spPr>
          <a:xfrm flipH="1">
            <a:off x="711200" y="2429522"/>
            <a:ext cx="5232400" cy="1790614"/>
          </a:xfrm>
          <a:prstGeom prst="circularArrow">
            <a:avLst>
              <a:gd name="adj1" fmla="val 3625"/>
              <a:gd name="adj2" fmla="val 298212"/>
              <a:gd name="adj3" fmla="val 21231495"/>
              <a:gd name="adj4" fmla="val 10872503"/>
              <a:gd name="adj5" fmla="val 487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Circular Arrow 12"/>
          <p:cNvSpPr/>
          <p:nvPr/>
        </p:nvSpPr>
        <p:spPr>
          <a:xfrm rot="10800000">
            <a:off x="465996" y="3972572"/>
            <a:ext cx="7801704" cy="1790614"/>
          </a:xfrm>
          <a:prstGeom prst="circularArrow">
            <a:avLst>
              <a:gd name="adj1" fmla="val 3625"/>
              <a:gd name="adj2" fmla="val 137495"/>
              <a:gd name="adj3" fmla="val 21231495"/>
              <a:gd name="adj4" fmla="val 10872503"/>
              <a:gd name="adj5" fmla="val 4870"/>
            </a:avLst>
          </a:prstGeom>
          <a:solidFill>
            <a:srgbClr val="FEB5B7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4" name="Circular Arrow 13"/>
          <p:cNvSpPr/>
          <p:nvPr/>
        </p:nvSpPr>
        <p:spPr>
          <a:xfrm flipH="1">
            <a:off x="4426908" y="2160075"/>
            <a:ext cx="2139950" cy="1790614"/>
          </a:xfrm>
          <a:prstGeom prst="circularArrow">
            <a:avLst>
              <a:gd name="adj1" fmla="val 3625"/>
              <a:gd name="adj2" fmla="val 298212"/>
              <a:gd name="adj3" fmla="val 21231495"/>
              <a:gd name="adj4" fmla="val 10872503"/>
              <a:gd name="adj5" fmla="val 487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pic>
        <p:nvPicPr>
          <p:cNvPr id="7" name="Picture 6" descr="sampler_Users_1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22" y="5578572"/>
            <a:ext cx="952458" cy="939362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16" name="Picture 15" descr="sampler_Users_1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95" y="5578572"/>
            <a:ext cx="952458" cy="939362"/>
          </a:xfrm>
          <a:prstGeom prst="rect">
            <a:avLst/>
          </a:prstGeom>
        </p:spPr>
      </p:pic>
      <p:pic>
        <p:nvPicPr>
          <p:cNvPr id="17" name="Picture 16" descr="sampler_Users_1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52" y="5578572"/>
            <a:ext cx="952458" cy="939362"/>
          </a:xfrm>
          <a:prstGeom prst="rect">
            <a:avLst/>
          </a:prstGeom>
        </p:spPr>
      </p:pic>
      <p:pic>
        <p:nvPicPr>
          <p:cNvPr id="18" name="Picture 17" descr="sampler_Users_1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509" y="5578572"/>
            <a:ext cx="952458" cy="939362"/>
          </a:xfrm>
          <a:prstGeom prst="rect">
            <a:avLst/>
          </a:prstGeom>
        </p:spPr>
      </p:pic>
      <p:pic>
        <p:nvPicPr>
          <p:cNvPr id="19" name="Picture 18" descr="sampler_Users_1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266" y="5578572"/>
            <a:ext cx="952458" cy="93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902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7437649" y="2160075"/>
            <a:ext cx="1763831" cy="3418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261506"/>
              </p:ext>
            </p:extLst>
          </p:nvPr>
        </p:nvGraphicFramePr>
        <p:xfrm>
          <a:off x="141084" y="1847153"/>
          <a:ext cx="9016083" cy="43799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about Communication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16</a:t>
            </a:fld>
            <a:endParaRPr lang="en-US" dirty="0"/>
          </a:p>
        </p:txBody>
      </p:sp>
      <p:sp>
        <p:nvSpPr>
          <p:cNvPr id="9" name="Circular Arrow 8"/>
          <p:cNvSpPr/>
          <p:nvPr/>
        </p:nvSpPr>
        <p:spPr>
          <a:xfrm rot="10800000">
            <a:off x="494112" y="4010672"/>
            <a:ext cx="3978148" cy="1790614"/>
          </a:xfrm>
          <a:prstGeom prst="circularArrow">
            <a:avLst>
              <a:gd name="adj1" fmla="val 3625"/>
              <a:gd name="adj2" fmla="val 298212"/>
              <a:gd name="adj3" fmla="val 21231495"/>
              <a:gd name="adj4" fmla="val 10872503"/>
              <a:gd name="adj5" fmla="val 4870"/>
            </a:avLst>
          </a:prstGeom>
          <a:solidFill>
            <a:srgbClr val="FEB5B7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Circular Arrow 10"/>
          <p:cNvSpPr/>
          <p:nvPr/>
        </p:nvSpPr>
        <p:spPr>
          <a:xfrm flipH="1">
            <a:off x="558800" y="2277122"/>
            <a:ext cx="2139950" cy="1790614"/>
          </a:xfrm>
          <a:prstGeom prst="circularArrow">
            <a:avLst>
              <a:gd name="adj1" fmla="val 3625"/>
              <a:gd name="adj2" fmla="val 298212"/>
              <a:gd name="adj3" fmla="val 21231495"/>
              <a:gd name="adj4" fmla="val 10872503"/>
              <a:gd name="adj5" fmla="val 487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2" name="Circular Arrow 11"/>
          <p:cNvSpPr/>
          <p:nvPr/>
        </p:nvSpPr>
        <p:spPr>
          <a:xfrm flipH="1">
            <a:off x="711200" y="2429522"/>
            <a:ext cx="5232400" cy="1790614"/>
          </a:xfrm>
          <a:prstGeom prst="circularArrow">
            <a:avLst>
              <a:gd name="adj1" fmla="val 3625"/>
              <a:gd name="adj2" fmla="val 298212"/>
              <a:gd name="adj3" fmla="val 21231495"/>
              <a:gd name="adj4" fmla="val 10872503"/>
              <a:gd name="adj5" fmla="val 487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Circular Arrow 12"/>
          <p:cNvSpPr/>
          <p:nvPr/>
        </p:nvSpPr>
        <p:spPr>
          <a:xfrm rot="10800000">
            <a:off x="465996" y="3972572"/>
            <a:ext cx="7801704" cy="1790614"/>
          </a:xfrm>
          <a:prstGeom prst="circularArrow">
            <a:avLst>
              <a:gd name="adj1" fmla="val 3625"/>
              <a:gd name="adj2" fmla="val 137495"/>
              <a:gd name="adj3" fmla="val 21231495"/>
              <a:gd name="adj4" fmla="val 10872503"/>
              <a:gd name="adj5" fmla="val 4870"/>
            </a:avLst>
          </a:prstGeom>
          <a:solidFill>
            <a:srgbClr val="FEB5B7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4" name="Circular Arrow 13"/>
          <p:cNvSpPr/>
          <p:nvPr/>
        </p:nvSpPr>
        <p:spPr>
          <a:xfrm flipH="1">
            <a:off x="4426908" y="2160075"/>
            <a:ext cx="2139950" cy="1790614"/>
          </a:xfrm>
          <a:prstGeom prst="circularArrow">
            <a:avLst>
              <a:gd name="adj1" fmla="val 3625"/>
              <a:gd name="adj2" fmla="val 298212"/>
              <a:gd name="adj3" fmla="val 21231495"/>
              <a:gd name="adj4" fmla="val 10872503"/>
              <a:gd name="adj5" fmla="val 487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pic>
        <p:nvPicPr>
          <p:cNvPr id="7" name="Picture 6" descr="sampler_Users_1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22" y="5578572"/>
            <a:ext cx="952458" cy="939362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16" name="Picture 15" descr="sampler_Users_1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95" y="5578572"/>
            <a:ext cx="952458" cy="939362"/>
          </a:xfrm>
          <a:prstGeom prst="rect">
            <a:avLst/>
          </a:prstGeom>
        </p:spPr>
      </p:pic>
      <p:pic>
        <p:nvPicPr>
          <p:cNvPr id="17" name="Picture 16" descr="sampler_Users_1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52" y="5578572"/>
            <a:ext cx="952458" cy="939362"/>
          </a:xfrm>
          <a:prstGeom prst="rect">
            <a:avLst/>
          </a:prstGeom>
        </p:spPr>
      </p:pic>
      <p:pic>
        <p:nvPicPr>
          <p:cNvPr id="18" name="Picture 17" descr="sampler_Users_1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509" y="5578572"/>
            <a:ext cx="952458" cy="939362"/>
          </a:xfrm>
          <a:prstGeom prst="rect">
            <a:avLst/>
          </a:prstGeom>
        </p:spPr>
      </p:pic>
      <p:pic>
        <p:nvPicPr>
          <p:cNvPr id="19" name="Picture 18" descr="sampler_Users_1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266" y="5578572"/>
            <a:ext cx="952458" cy="93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420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Administrata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2" y="1847153"/>
            <a:ext cx="7640671" cy="437997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Class Participation: No Phones or Laptops</a:t>
            </a:r>
            <a:endParaRPr lang="en-US" dirty="0"/>
          </a:p>
          <a:p>
            <a:r>
              <a:rPr lang="en-US" dirty="0"/>
              <a:t>Why? http://</a:t>
            </a:r>
            <a:r>
              <a:rPr lang="en-US" dirty="0" err="1"/>
              <a:t>tinyurl.com</a:t>
            </a:r>
            <a:r>
              <a:rPr lang="en-US" dirty="0"/>
              <a:t>/no-tech-in-</a:t>
            </a:r>
            <a:r>
              <a:rPr lang="en-US" dirty="0" smtClean="0"/>
              <a:t>class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Key quote: “students who multitask on laptops in class distract not just themselves but also their </a:t>
            </a:r>
            <a:r>
              <a:rPr lang="en-US" dirty="0" smtClean="0"/>
              <a:t>peers”</a:t>
            </a:r>
          </a:p>
          <a:p>
            <a:r>
              <a:rPr lang="en-US" dirty="0" smtClean="0"/>
              <a:t>Reading assignments: two posts to discussion group on day before each reading is due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4414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Administrata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2" y="1847153"/>
            <a:ext cx="7640671" cy="437997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Class Participation: No Phones or Laptops</a:t>
            </a:r>
          </a:p>
          <a:p>
            <a:pPr marL="0" indent="0">
              <a:buNone/>
            </a:pPr>
            <a:r>
              <a:rPr lang="en-US" dirty="0" smtClean="0"/>
              <a:t>Several small “Byte” sized exercises </a:t>
            </a:r>
          </a:p>
          <a:p>
            <a:r>
              <a:rPr lang="en-US" dirty="0" smtClean="0"/>
              <a:t>Stepping stones to larger projects</a:t>
            </a:r>
          </a:p>
          <a:p>
            <a:r>
              <a:rPr lang="en-US" dirty="0" smtClean="0"/>
              <a:t>Peer graded</a:t>
            </a:r>
          </a:p>
          <a:p>
            <a:r>
              <a:rPr lang="en-US" dirty="0" smtClean="0"/>
              <a:t>Individual work</a:t>
            </a:r>
          </a:p>
          <a:p>
            <a:r>
              <a:rPr lang="en-US" dirty="0" smtClean="0"/>
              <a:t>Tutorials and some sample code provided</a:t>
            </a:r>
          </a:p>
          <a:p>
            <a:r>
              <a:rPr lang="en-US" dirty="0" smtClean="0"/>
              <a:t>First one due Monday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61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Administrata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2" y="1847153"/>
            <a:ext cx="7640671" cy="437997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Class Participation: No Phones or Laptops</a:t>
            </a:r>
          </a:p>
          <a:p>
            <a:pPr marL="0" indent="0">
              <a:buNone/>
            </a:pPr>
            <a:r>
              <a:rPr lang="en-US" dirty="0" smtClean="0"/>
              <a:t>Several small “Byte” sized exercises </a:t>
            </a:r>
          </a:p>
          <a:p>
            <a:pPr marL="0" indent="0">
              <a:buNone/>
            </a:pPr>
            <a:r>
              <a:rPr lang="en-US" dirty="0" smtClean="0"/>
              <a:t>Two to three larger projects </a:t>
            </a:r>
          </a:p>
          <a:p>
            <a:r>
              <a:rPr lang="en-US" dirty="0"/>
              <a:t>F</a:t>
            </a:r>
            <a:r>
              <a:rPr lang="en-US" dirty="0" smtClean="0"/>
              <a:t>inal one very self-defined</a:t>
            </a:r>
          </a:p>
          <a:p>
            <a:r>
              <a:rPr lang="en-US" dirty="0" smtClean="0"/>
              <a:t>May be done in groups</a:t>
            </a:r>
          </a:p>
          <a:p>
            <a:r>
              <a:rPr lang="en-US" dirty="0" smtClean="0"/>
              <a:t>Peer graded with instructor feedback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702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Stay in the room if you want 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Learn about problems with data collection, use and interpretation</a:t>
            </a:r>
          </a:p>
          <a:p>
            <a:pPr marL="0" indent="0">
              <a:buNone/>
            </a:pPr>
            <a:r>
              <a:rPr lang="en-US" dirty="0" smtClean="0"/>
              <a:t>Learn about techniques for visualizing and interpretation of data</a:t>
            </a:r>
          </a:p>
          <a:p>
            <a:pPr marL="0" indent="0">
              <a:buNone/>
            </a:pPr>
            <a:r>
              <a:rPr lang="en-US" dirty="0" smtClean="0"/>
              <a:t>Explore applied examples of data use</a:t>
            </a:r>
          </a:p>
          <a:p>
            <a:pPr marL="0" indent="0">
              <a:buNone/>
            </a:pPr>
            <a:r>
              <a:rPr lang="en-US" dirty="0" smtClean="0"/>
              <a:t>Explore the end user experience of data</a:t>
            </a:r>
          </a:p>
          <a:p>
            <a:pPr marL="0" indent="0">
              <a:buNone/>
            </a:pPr>
            <a:r>
              <a:rPr lang="en-US" dirty="0" smtClean="0"/>
              <a:t>Develop a portfolio of data-driven applications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909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Administrata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2" y="1847153"/>
            <a:ext cx="7640671" cy="437997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Class Participation: No Phones or Laptops</a:t>
            </a:r>
          </a:p>
          <a:p>
            <a:pPr marL="0" indent="0">
              <a:buNone/>
            </a:pPr>
            <a:r>
              <a:rPr lang="en-US" dirty="0" smtClean="0"/>
              <a:t>Several small “Byte” sized exercises </a:t>
            </a:r>
          </a:p>
          <a:p>
            <a:pPr marL="0" indent="0">
              <a:buNone/>
            </a:pPr>
            <a:r>
              <a:rPr lang="en-US" dirty="0" smtClean="0"/>
              <a:t>Two to three larger projects </a:t>
            </a:r>
          </a:p>
          <a:p>
            <a:pPr marL="0" indent="0">
              <a:buNone/>
            </a:pPr>
            <a:r>
              <a:rPr lang="en-US" dirty="0" smtClean="0"/>
              <a:t>Occasional quizzes &amp; 1 take home final exam</a:t>
            </a:r>
          </a:p>
          <a:p>
            <a:r>
              <a:rPr lang="en-US" dirty="0" smtClean="0"/>
              <a:t>Quizzes small and unannounced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5598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10%	Class </a:t>
            </a:r>
            <a:r>
              <a:rPr lang="en-US" dirty="0" smtClean="0"/>
              <a:t>Participation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30%	Project </a:t>
            </a:r>
            <a:r>
              <a:rPr lang="en-US" dirty="0" smtClean="0"/>
              <a:t>Bytes [peer graded]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50%	Full </a:t>
            </a:r>
            <a:r>
              <a:rPr lang="en-US" dirty="0" smtClean="0"/>
              <a:t>Projects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10%	Final Exam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1246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Pre-requisites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Aim to engage a range of programming abilities (primarily using python)</a:t>
            </a:r>
          </a:p>
          <a:p>
            <a:pPr marL="0" indent="0">
              <a:buNone/>
            </a:pPr>
            <a:r>
              <a:rPr lang="en-US" dirty="0" smtClean="0"/>
              <a:t>Comfort with programming and debugging important</a:t>
            </a:r>
          </a:p>
          <a:p>
            <a:pPr marL="0" indent="0">
              <a:buNone/>
            </a:pPr>
            <a:r>
              <a:rPr lang="en-US" dirty="0" smtClean="0"/>
              <a:t>Byte 1 (first assignment) will help you judge: </a:t>
            </a:r>
            <a:r>
              <a:rPr lang="en-US" i="1" dirty="0" smtClean="0"/>
              <a:t>due Monday </a:t>
            </a:r>
            <a:r>
              <a:rPr lang="en-US" dirty="0" smtClean="0"/>
              <a:t>for this reason</a:t>
            </a:r>
          </a:p>
          <a:p>
            <a:pPr marL="0" indent="0">
              <a:buNone/>
            </a:pPr>
            <a:r>
              <a:rPr lang="en-US" dirty="0"/>
              <a:t>We </a:t>
            </a:r>
            <a:r>
              <a:rPr lang="en-US" dirty="0" smtClean="0"/>
              <a:t>assume </a:t>
            </a:r>
            <a:r>
              <a:rPr lang="en-US" dirty="0"/>
              <a:t>no background in machine learning, databases, or </a:t>
            </a:r>
            <a:r>
              <a:rPr lang="en-US" dirty="0" smtClean="0"/>
              <a:t>statistics.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513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Large class, small staff (just me right now!)</a:t>
            </a:r>
          </a:p>
          <a:p>
            <a:r>
              <a:rPr lang="en-US" dirty="0" smtClean="0"/>
              <a:t>Hoping to let everyone in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Other Details</a:t>
            </a:r>
          </a:p>
          <a:p>
            <a:r>
              <a:rPr lang="en-US" dirty="0" smtClean="0"/>
              <a:t>Guest lectures still TBD</a:t>
            </a:r>
          </a:p>
          <a:p>
            <a:r>
              <a:rPr lang="en-US" dirty="0" smtClean="0"/>
              <a:t>In-class Hack Sessions &amp; Presentations for Instructor Feedback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9948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find </a:t>
            </a:r>
            <a:r>
              <a:rPr lang="en-US" dirty="0" smtClean="0"/>
              <a:t>the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Blackboard</a:t>
            </a:r>
          </a:p>
          <a:p>
            <a:pPr marL="0" indent="0">
              <a:buNone/>
            </a:pPr>
            <a:r>
              <a:rPr lang="en-US" dirty="0" err="1" smtClean="0"/>
              <a:t>Data.cmubi.org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jmankoff</a:t>
            </a:r>
            <a:r>
              <a:rPr lang="en-US" dirty="0"/>
              <a:t>/data</a:t>
            </a:r>
            <a:r>
              <a:rPr lang="en-US" dirty="0" smtClean="0"/>
              <a:t>/</a:t>
            </a:r>
          </a:p>
          <a:p>
            <a:r>
              <a:rPr lang="en-US" dirty="0" smtClean="0"/>
              <a:t>Slides &amp; Source code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Note: Version control is your </a:t>
            </a:r>
            <a:r>
              <a:rPr lang="en-US" i="1" dirty="0" smtClean="0"/>
              <a:t>friend!!! </a:t>
            </a:r>
            <a:r>
              <a:rPr lang="en-US" dirty="0" smtClean="0"/>
              <a:t>You should consider joining </a:t>
            </a:r>
            <a:r>
              <a:rPr lang="en-US" dirty="0" err="1" smtClean="0"/>
              <a:t>github</a:t>
            </a:r>
            <a:r>
              <a:rPr lang="en-US" dirty="0" smtClean="0"/>
              <a:t> now, you will be required to use it for the bigger projects.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9312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find </a:t>
            </a:r>
            <a:r>
              <a:rPr lang="en-US" dirty="0" smtClean="0"/>
              <a:t>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Newell </a:t>
            </a:r>
            <a:r>
              <a:rPr lang="en-US" dirty="0"/>
              <a:t>Simon Hall </a:t>
            </a:r>
            <a:r>
              <a:rPr lang="en-US" dirty="0" smtClean="0"/>
              <a:t>3612E</a:t>
            </a:r>
          </a:p>
          <a:p>
            <a:pPr marL="0" indent="0">
              <a:buNone/>
            </a:pPr>
            <a:r>
              <a:rPr lang="en-US" dirty="0" smtClean="0"/>
              <a:t>Office Hours: After class on Tuesdays</a:t>
            </a:r>
          </a:p>
          <a:p>
            <a:pPr marL="0" indent="0">
              <a:buNone/>
            </a:pPr>
            <a:r>
              <a:rPr lang="en-US" dirty="0" smtClean="0"/>
              <a:t>Schedule: </a:t>
            </a:r>
            <a:r>
              <a:rPr lang="en-US" dirty="0" err="1" smtClean="0"/>
              <a:t>data.cmubi.org</a:t>
            </a:r>
            <a:r>
              <a:rPr lang="en-US" dirty="0" smtClean="0"/>
              <a:t>/calendar </a:t>
            </a:r>
          </a:p>
          <a:p>
            <a:pPr marL="0" indent="0">
              <a:buNone/>
            </a:pPr>
            <a:r>
              <a:rPr lang="en-US" dirty="0" smtClean="0"/>
              <a:t>Email: </a:t>
            </a:r>
            <a:r>
              <a:rPr lang="en-US" dirty="0" err="1" smtClean="0"/>
              <a:t>jmankoff@cs.cmu.edu</a:t>
            </a:r>
            <a:endParaRPr lang="en-US" dirty="0" smtClean="0"/>
          </a:p>
          <a:p>
            <a:pPr lvl="1"/>
            <a:r>
              <a:rPr lang="en-US" dirty="0" smtClean="0"/>
              <a:t>Yes or no questions only [I have RSI]</a:t>
            </a:r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537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look at Byte1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3" y="1484273"/>
            <a:ext cx="7048804" cy="437997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Display RSS data provided </a:t>
            </a:r>
            <a:r>
              <a:rPr lang="en-US" dirty="0"/>
              <a:t>by Yahoo </a:t>
            </a:r>
            <a:r>
              <a:rPr lang="en-US" dirty="0" smtClean="0"/>
              <a:t>Pipes</a:t>
            </a:r>
          </a:p>
          <a:p>
            <a:pPr marL="0" indent="0">
              <a:buNone/>
            </a:pPr>
            <a:r>
              <a:rPr lang="en-US" dirty="0" smtClean="0"/>
              <a:t>Learning goals: </a:t>
            </a:r>
            <a:endParaRPr lang="en-US" dirty="0"/>
          </a:p>
          <a:p>
            <a:pPr lvl="1"/>
            <a:r>
              <a:rPr lang="en-US" dirty="0" smtClean="0"/>
              <a:t>A </a:t>
            </a:r>
            <a:r>
              <a:rPr lang="en-US" dirty="0"/>
              <a:t>first experience with Python</a:t>
            </a:r>
          </a:p>
          <a:p>
            <a:pPr lvl="1"/>
            <a:r>
              <a:rPr lang="en-US" dirty="0"/>
              <a:t>Learning how to acquire data from an external source</a:t>
            </a:r>
          </a:p>
          <a:p>
            <a:pPr lvl="1"/>
            <a:r>
              <a:rPr lang="en-US" dirty="0" smtClean="0"/>
              <a:t>Data formats we will use: RSS format </a:t>
            </a:r>
          </a:p>
          <a:p>
            <a:pPr lvl="1"/>
            <a:r>
              <a:rPr lang="en-US" dirty="0" smtClean="0"/>
              <a:t>Technologies: Forms &amp; Dynamic HTML &amp; Yahoo! Pipes</a:t>
            </a:r>
            <a:endParaRPr lang="en-US" dirty="0"/>
          </a:p>
          <a:p>
            <a:pPr lvl="1"/>
            <a:r>
              <a:rPr lang="en-US" dirty="0" smtClean="0"/>
              <a:t>Setting </a:t>
            </a:r>
            <a:r>
              <a:rPr lang="en-US" dirty="0"/>
              <a:t>up a question and deciding what data helps to answer the question.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3617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Yahoo Pipes End: </a:t>
            </a:r>
            <a:endParaRPr lang="en-US" dirty="0" smtClean="0"/>
          </a:p>
          <a:p>
            <a:r>
              <a:rPr lang="en-US" dirty="0" smtClean="0"/>
              <a:t>http</a:t>
            </a:r>
            <a:r>
              <a:rPr lang="en-US" dirty="0"/>
              <a:t>://</a:t>
            </a:r>
            <a:r>
              <a:rPr lang="en-US" dirty="0" err="1"/>
              <a:t>pipes.yahoo.com</a:t>
            </a:r>
            <a:r>
              <a:rPr lang="en-US" dirty="0"/>
              <a:t>/pipes</a:t>
            </a:r>
            <a:r>
              <a:rPr lang="en-US" dirty="0" smtClean="0"/>
              <a:t>/ </a:t>
            </a:r>
          </a:p>
          <a:p>
            <a:pPr marL="0" indent="0">
              <a:buNone/>
            </a:pPr>
            <a:r>
              <a:rPr lang="en-US" dirty="0" smtClean="0"/>
              <a:t>Google </a:t>
            </a:r>
            <a:r>
              <a:rPr lang="en-US" dirty="0" err="1" smtClean="0"/>
              <a:t>Appspot</a:t>
            </a:r>
            <a:r>
              <a:rPr lang="en-US" dirty="0" smtClean="0"/>
              <a:t> End:</a:t>
            </a:r>
          </a:p>
          <a:p>
            <a:r>
              <a:rPr lang="en-US" dirty="0"/>
              <a:t>http://jmankoff-byte1.appspot.com/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9317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it work?</a:t>
            </a:r>
            <a:endParaRPr lang="en-US" dirty="0"/>
          </a:p>
        </p:txBody>
      </p:sp>
      <p:pic>
        <p:nvPicPr>
          <p:cNvPr id="7" name="Content Placeholder 6" descr="Screen Shot 2014-01-06 at 6.04.53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" r="334"/>
          <a:stretch>
            <a:fillRect/>
          </a:stretch>
        </p:blipFill>
        <p:spPr/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8415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endParaRPr lang="en-US" dirty="0"/>
          </a:p>
        </p:txBody>
      </p:sp>
      <p:pic>
        <p:nvPicPr>
          <p:cNvPr id="7" name="Content Placeholder 6" descr="Screen Shot 2014-01-06 at 6.06.38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817" r="-22817"/>
          <a:stretch>
            <a:fillRect/>
          </a:stretch>
        </p:blipFill>
        <p:spPr>
          <a:xfrm>
            <a:off x="1128713" y="1847850"/>
            <a:ext cx="7048500" cy="4379913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132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your background?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1154445"/>
              </p:ext>
            </p:extLst>
          </p:nvPr>
        </p:nvGraphicFramePr>
        <p:xfrm>
          <a:off x="1128713" y="1847850"/>
          <a:ext cx="7048500" cy="43799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73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endParaRPr lang="en-US" dirty="0"/>
          </a:p>
        </p:txBody>
      </p:sp>
      <p:pic>
        <p:nvPicPr>
          <p:cNvPr id="7" name="Content Placeholder 6" descr="Screen Shot 2014-01-06 at 6.06.38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817" r="-22817"/>
          <a:stretch>
            <a:fillRect/>
          </a:stretch>
        </p:blipFill>
        <p:spPr>
          <a:xfrm>
            <a:off x="1128713" y="1847850"/>
            <a:ext cx="7048500" cy="4379913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30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844106" y="3295948"/>
            <a:ext cx="2390467" cy="60690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844106" y="2051365"/>
            <a:ext cx="2670599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{{&lt;name&gt;}} is replaced with the value of that variable in your python code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2038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endParaRPr lang="en-US" dirty="0"/>
          </a:p>
        </p:txBody>
      </p:sp>
      <p:pic>
        <p:nvPicPr>
          <p:cNvPr id="7" name="Content Placeholder 6" descr="Screen Shot 2014-01-06 at 6.06.38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817" r="-22817"/>
          <a:stretch>
            <a:fillRect/>
          </a:stretch>
        </p:blipFill>
        <p:spPr>
          <a:xfrm>
            <a:off x="1128713" y="1847850"/>
            <a:ext cx="7048500" cy="4379913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31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960929" y="3697438"/>
            <a:ext cx="2932056" cy="80297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968076" y="2441087"/>
            <a:ext cx="2670599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{%  %}  executes logic (and may also refer to variables). Here we have an if then statement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547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HTML</a:t>
            </a:r>
            <a:endParaRPr lang="en-US" dirty="0"/>
          </a:p>
        </p:txBody>
      </p:sp>
      <p:pic>
        <p:nvPicPr>
          <p:cNvPr id="7" name="Content Placeholder 6" descr="Screen Shot 2014-01-06 at 6.06.38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817" r="-22817"/>
          <a:stretch>
            <a:fillRect/>
          </a:stretch>
        </p:blipFill>
        <p:spPr>
          <a:xfrm>
            <a:off x="1128713" y="1847850"/>
            <a:ext cx="7048500" cy="4379913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32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960929" y="4631134"/>
            <a:ext cx="2932056" cy="80297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960929" y="3094674"/>
            <a:ext cx="2670599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And this is a for loop that will generate multiple copies of the html inside of it, one for each item in the feed variable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177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Meanwhile in </a:t>
            </a:r>
            <a:r>
              <a:rPr lang="en-US" dirty="0" err="1" smtClean="0"/>
              <a:t>Main.py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33</a:t>
            </a:fld>
            <a:endParaRPr lang="en-US" dirty="0"/>
          </a:p>
        </p:txBody>
      </p:sp>
      <p:pic>
        <p:nvPicPr>
          <p:cNvPr id="10" name="Content Placeholder 9" descr="Screen Shot 2014-01-06 at 6.10.09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58" b="7158"/>
          <a:stretch>
            <a:fillRect/>
          </a:stretch>
        </p:blipFill>
        <p:spPr/>
      </p:pic>
      <p:sp>
        <p:nvSpPr>
          <p:cNvPr id="11" name="TextBox 10"/>
          <p:cNvSpPr txBox="1"/>
          <p:nvPr/>
        </p:nvSpPr>
        <p:spPr>
          <a:xfrm>
            <a:off x="1475366" y="6115085"/>
            <a:ext cx="3884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 very similar to get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1809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Main.py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34</a:t>
            </a:fld>
            <a:endParaRPr lang="en-US" dirty="0"/>
          </a:p>
        </p:txBody>
      </p:sp>
      <p:pic>
        <p:nvPicPr>
          <p:cNvPr id="10" name="Content Placeholder 9" descr="Screen Shot 2014-01-06 at 6.10.09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58" b="7158"/>
          <a:stretch>
            <a:fillRect/>
          </a:stretch>
        </p:blipFill>
        <p:spPr/>
      </p:pic>
      <p:sp>
        <p:nvSpPr>
          <p:cNvPr id="11" name="TextBox 10"/>
          <p:cNvSpPr txBox="1"/>
          <p:nvPr/>
        </p:nvSpPr>
        <p:spPr>
          <a:xfrm>
            <a:off x="1475366" y="6115085"/>
            <a:ext cx="3884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 very similar to get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662121" y="2502306"/>
            <a:ext cx="5572452" cy="80297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662121" y="1520867"/>
            <a:ext cx="5572452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This statement will download the contents of the RSS feed using the </a:t>
            </a:r>
            <a:r>
              <a:rPr lang="en-US" i="1" dirty="0" err="1" smtClean="0"/>
              <a:t>feedparser</a:t>
            </a:r>
            <a:r>
              <a:rPr lang="en-US" i="1" dirty="0" smtClean="0"/>
              <a:t> </a:t>
            </a:r>
            <a:r>
              <a:rPr lang="en-US" dirty="0" smtClean="0"/>
              <a:t>library, which returns a python </a:t>
            </a:r>
            <a:r>
              <a:rPr lang="en-US" i="1" dirty="0" smtClean="0"/>
              <a:t>dictionary </a:t>
            </a:r>
            <a:r>
              <a:rPr lang="en-US" dirty="0" smtClean="0"/>
              <a:t>object containing the key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9100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Main.py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35</a:t>
            </a:fld>
            <a:endParaRPr lang="en-US" dirty="0"/>
          </a:p>
        </p:txBody>
      </p:sp>
      <p:pic>
        <p:nvPicPr>
          <p:cNvPr id="10" name="Content Placeholder 9" descr="Screen Shot 2014-01-06 at 6.10.09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58" b="7158"/>
          <a:stretch>
            <a:fillRect/>
          </a:stretch>
        </p:blipFill>
        <p:spPr/>
      </p:pic>
      <p:sp>
        <p:nvSpPr>
          <p:cNvPr id="11" name="TextBox 10"/>
          <p:cNvSpPr txBox="1"/>
          <p:nvPr/>
        </p:nvSpPr>
        <p:spPr>
          <a:xfrm>
            <a:off x="1475366" y="6115085"/>
            <a:ext cx="3884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 very similar to get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662121" y="3267940"/>
            <a:ext cx="5572452" cy="80297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662121" y="2006391"/>
            <a:ext cx="5572452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This is a type of for loop that can be used in python to efficiently construct a list (in this case a list of dictionaries that </a:t>
            </a:r>
            <a:r>
              <a:rPr lang="en-US" i="1" dirty="0" smtClean="0"/>
              <a:t>we </a:t>
            </a:r>
            <a:r>
              <a:rPr lang="en-US" dirty="0" smtClean="0"/>
              <a:t>construct which are designed specifically to pass only necessary information the loop in </a:t>
            </a:r>
            <a:r>
              <a:rPr lang="en-US" dirty="0" err="1" smtClean="0"/>
              <a:t>index.html</a:t>
            </a:r>
            <a:r>
              <a:rPr lang="en-US" dirty="0" smtClean="0"/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8415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Main.py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36</a:t>
            </a:fld>
            <a:endParaRPr lang="en-US" dirty="0"/>
          </a:p>
        </p:txBody>
      </p:sp>
      <p:pic>
        <p:nvPicPr>
          <p:cNvPr id="10" name="Content Placeholder 9" descr="Screen Shot 2014-01-06 at 6.10.09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58" b="7158"/>
          <a:stretch>
            <a:fillRect/>
          </a:stretch>
        </p:blipFill>
        <p:spPr/>
      </p:pic>
      <p:sp>
        <p:nvSpPr>
          <p:cNvPr id="11" name="TextBox 10"/>
          <p:cNvSpPr txBox="1"/>
          <p:nvPr/>
        </p:nvSpPr>
        <p:spPr>
          <a:xfrm>
            <a:off x="1475366" y="6115085"/>
            <a:ext cx="3884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 very similar to get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662121" y="4033574"/>
            <a:ext cx="5572452" cy="117645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662121" y="2716003"/>
            <a:ext cx="5572452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We add that list to the </a:t>
            </a:r>
            <a:r>
              <a:rPr lang="en-US" i="1" dirty="0" smtClean="0"/>
              <a:t>context </a:t>
            </a:r>
            <a:r>
              <a:rPr lang="en-US" dirty="0" smtClean="0"/>
              <a:t>variable and then pass it to a special function (</a:t>
            </a:r>
            <a:r>
              <a:rPr lang="en-US" dirty="0" err="1" smtClean="0"/>
              <a:t>render_response</a:t>
            </a:r>
            <a:r>
              <a:rPr lang="en-US" dirty="0" smtClean="0"/>
              <a:t>), which invokes the dynamic code in </a:t>
            </a:r>
            <a:r>
              <a:rPr lang="en-US" dirty="0" err="1" smtClean="0"/>
              <a:t>index.html</a:t>
            </a:r>
            <a:r>
              <a:rPr lang="en-US" dirty="0" smtClean="0"/>
              <a:t> and renders the results to the user.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5238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Hints and Requests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1/6/14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19720" y="1623065"/>
            <a:ext cx="7110947" cy="4379976"/>
          </a:xfrm>
        </p:spPr>
        <p:txBody>
          <a:bodyPr/>
          <a:lstStyle/>
          <a:p>
            <a:r>
              <a:rPr lang="en-US" dirty="0" smtClean="0"/>
              <a:t>Be sure to follow the tutorial step by step. </a:t>
            </a:r>
          </a:p>
          <a:p>
            <a:r>
              <a:rPr lang="en-US" dirty="0" smtClean="0"/>
              <a:t>You will need to create accounts and specific things in Google and Yahoo! Pipes in order to complete this assignment. </a:t>
            </a:r>
          </a:p>
          <a:p>
            <a:r>
              <a:rPr lang="en-US" dirty="0" smtClean="0"/>
              <a:t>Leave enough time to work out the kinks – even with a tutorial and source code you will run into some.</a:t>
            </a:r>
          </a:p>
          <a:p>
            <a:r>
              <a:rPr lang="en-US" dirty="0" smtClean="0"/>
              <a:t>Questions and answers are most welcome as comments on the tutorial so we all benefit.</a:t>
            </a:r>
          </a:p>
        </p:txBody>
      </p:sp>
    </p:spTree>
    <p:extLst>
      <p:ext uri="{BB962C8B-B14F-4D97-AF65-F5344CB8AC3E}">
        <p14:creationId xmlns:p14="http://schemas.microsoft.com/office/powerpoint/2010/main" val="18555902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Closing Thoughts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1/6/14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547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did we learn?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4</a:t>
            </a:fld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8287889"/>
              </p:ext>
            </p:extLst>
          </p:nvPr>
        </p:nvGraphicFramePr>
        <p:xfrm>
          <a:off x="231788" y="2313419"/>
          <a:ext cx="5006313" cy="32333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58813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did we learn?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5</a:t>
            </a:fld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2327559"/>
              </p:ext>
            </p:extLst>
          </p:nvPr>
        </p:nvGraphicFramePr>
        <p:xfrm>
          <a:off x="141084" y="1847153"/>
          <a:ext cx="7093489" cy="43799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04014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did we learn?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6</a:t>
            </a:fld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3129080"/>
              </p:ext>
            </p:extLst>
          </p:nvPr>
        </p:nvGraphicFramePr>
        <p:xfrm>
          <a:off x="141084" y="1847153"/>
          <a:ext cx="9016083" cy="43799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15457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full data pipeline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7</a:t>
            </a:fld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4617119"/>
              </p:ext>
            </p:extLst>
          </p:nvPr>
        </p:nvGraphicFramePr>
        <p:xfrm>
          <a:off x="141084" y="1847153"/>
          <a:ext cx="9016083" cy="43799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Circular Arrow 8"/>
          <p:cNvSpPr/>
          <p:nvPr/>
        </p:nvSpPr>
        <p:spPr>
          <a:xfrm rot="10800000">
            <a:off x="494112" y="4010672"/>
            <a:ext cx="3978148" cy="1790614"/>
          </a:xfrm>
          <a:prstGeom prst="circularArrow">
            <a:avLst>
              <a:gd name="adj1" fmla="val 3625"/>
              <a:gd name="adj2" fmla="val 298212"/>
              <a:gd name="adj3" fmla="val 21231495"/>
              <a:gd name="adj4" fmla="val 10872503"/>
              <a:gd name="adj5" fmla="val 4870"/>
            </a:avLst>
          </a:prstGeom>
          <a:solidFill>
            <a:srgbClr val="FEB5B7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Circular Arrow 10"/>
          <p:cNvSpPr/>
          <p:nvPr/>
        </p:nvSpPr>
        <p:spPr>
          <a:xfrm flipH="1">
            <a:off x="558800" y="2277122"/>
            <a:ext cx="2139950" cy="1790614"/>
          </a:xfrm>
          <a:prstGeom prst="circularArrow">
            <a:avLst>
              <a:gd name="adj1" fmla="val 3625"/>
              <a:gd name="adj2" fmla="val 298212"/>
              <a:gd name="adj3" fmla="val 21231495"/>
              <a:gd name="adj4" fmla="val 10872503"/>
              <a:gd name="adj5" fmla="val 487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2" name="Circular Arrow 11"/>
          <p:cNvSpPr/>
          <p:nvPr/>
        </p:nvSpPr>
        <p:spPr>
          <a:xfrm flipH="1">
            <a:off x="711200" y="2429522"/>
            <a:ext cx="5232400" cy="1790614"/>
          </a:xfrm>
          <a:prstGeom prst="circularArrow">
            <a:avLst>
              <a:gd name="adj1" fmla="val 3625"/>
              <a:gd name="adj2" fmla="val 298212"/>
              <a:gd name="adj3" fmla="val 21231495"/>
              <a:gd name="adj4" fmla="val 10872503"/>
              <a:gd name="adj5" fmla="val 487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Circular Arrow 12"/>
          <p:cNvSpPr/>
          <p:nvPr/>
        </p:nvSpPr>
        <p:spPr>
          <a:xfrm rot="10800000">
            <a:off x="465996" y="3972572"/>
            <a:ext cx="7801704" cy="1790614"/>
          </a:xfrm>
          <a:prstGeom prst="circularArrow">
            <a:avLst>
              <a:gd name="adj1" fmla="val 3625"/>
              <a:gd name="adj2" fmla="val 137495"/>
              <a:gd name="adj3" fmla="val 21231495"/>
              <a:gd name="adj4" fmla="val 10872503"/>
              <a:gd name="adj5" fmla="val 4870"/>
            </a:avLst>
          </a:prstGeom>
          <a:solidFill>
            <a:srgbClr val="FEB5B7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4" name="Circular Arrow 13"/>
          <p:cNvSpPr/>
          <p:nvPr/>
        </p:nvSpPr>
        <p:spPr>
          <a:xfrm flipH="1">
            <a:off x="4426908" y="2160075"/>
            <a:ext cx="2139950" cy="1790614"/>
          </a:xfrm>
          <a:prstGeom prst="circularArrow">
            <a:avLst>
              <a:gd name="adj1" fmla="val 3625"/>
              <a:gd name="adj2" fmla="val 298212"/>
              <a:gd name="adj3" fmla="val 21231495"/>
              <a:gd name="adj4" fmla="val 10872503"/>
              <a:gd name="adj5" fmla="val 487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980274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are end users implicated?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8</a:t>
            </a:fld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1311972"/>
              </p:ext>
            </p:extLst>
          </p:nvPr>
        </p:nvGraphicFramePr>
        <p:xfrm>
          <a:off x="141084" y="1847153"/>
          <a:ext cx="9016083" cy="43799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Circular Arrow 8"/>
          <p:cNvSpPr/>
          <p:nvPr/>
        </p:nvSpPr>
        <p:spPr>
          <a:xfrm rot="10800000">
            <a:off x="494112" y="4010672"/>
            <a:ext cx="3978148" cy="1790614"/>
          </a:xfrm>
          <a:prstGeom prst="circularArrow">
            <a:avLst>
              <a:gd name="adj1" fmla="val 3625"/>
              <a:gd name="adj2" fmla="val 298212"/>
              <a:gd name="adj3" fmla="val 21231495"/>
              <a:gd name="adj4" fmla="val 10872503"/>
              <a:gd name="adj5" fmla="val 4870"/>
            </a:avLst>
          </a:prstGeom>
          <a:solidFill>
            <a:srgbClr val="FEB5B7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Circular Arrow 10"/>
          <p:cNvSpPr/>
          <p:nvPr/>
        </p:nvSpPr>
        <p:spPr>
          <a:xfrm flipH="1">
            <a:off x="558800" y="2277122"/>
            <a:ext cx="2139950" cy="1790614"/>
          </a:xfrm>
          <a:prstGeom prst="circularArrow">
            <a:avLst>
              <a:gd name="adj1" fmla="val 3625"/>
              <a:gd name="adj2" fmla="val 298212"/>
              <a:gd name="adj3" fmla="val 21231495"/>
              <a:gd name="adj4" fmla="val 10872503"/>
              <a:gd name="adj5" fmla="val 487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2" name="Circular Arrow 11"/>
          <p:cNvSpPr/>
          <p:nvPr/>
        </p:nvSpPr>
        <p:spPr>
          <a:xfrm flipH="1">
            <a:off x="711200" y="2429522"/>
            <a:ext cx="5232400" cy="1790614"/>
          </a:xfrm>
          <a:prstGeom prst="circularArrow">
            <a:avLst>
              <a:gd name="adj1" fmla="val 3625"/>
              <a:gd name="adj2" fmla="val 298212"/>
              <a:gd name="adj3" fmla="val 21231495"/>
              <a:gd name="adj4" fmla="val 10872503"/>
              <a:gd name="adj5" fmla="val 487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Circular Arrow 12"/>
          <p:cNvSpPr/>
          <p:nvPr/>
        </p:nvSpPr>
        <p:spPr>
          <a:xfrm rot="10800000">
            <a:off x="465996" y="3972572"/>
            <a:ext cx="7801704" cy="1790614"/>
          </a:xfrm>
          <a:prstGeom prst="circularArrow">
            <a:avLst>
              <a:gd name="adj1" fmla="val 3625"/>
              <a:gd name="adj2" fmla="val 137495"/>
              <a:gd name="adj3" fmla="val 21231495"/>
              <a:gd name="adj4" fmla="val 10872503"/>
              <a:gd name="adj5" fmla="val 4870"/>
            </a:avLst>
          </a:prstGeom>
          <a:solidFill>
            <a:srgbClr val="FEB5B7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4" name="Circular Arrow 13"/>
          <p:cNvSpPr/>
          <p:nvPr/>
        </p:nvSpPr>
        <p:spPr>
          <a:xfrm flipH="1">
            <a:off x="4426908" y="2160075"/>
            <a:ext cx="2139950" cy="1790614"/>
          </a:xfrm>
          <a:prstGeom prst="circularArrow">
            <a:avLst>
              <a:gd name="adj1" fmla="val 3625"/>
              <a:gd name="adj2" fmla="val 298212"/>
              <a:gd name="adj3" fmla="val 21231495"/>
              <a:gd name="adj4" fmla="val 10872503"/>
              <a:gd name="adj5" fmla="val 487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pic>
        <p:nvPicPr>
          <p:cNvPr id="7" name="Picture 6" descr="sampler_Users_1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22" y="5578572"/>
            <a:ext cx="952458" cy="939362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6" name="Picture 15" descr="sampler_Users_1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95" y="5578572"/>
            <a:ext cx="952458" cy="93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447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are end users implicated?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9</a:t>
            </a:fld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0618387"/>
              </p:ext>
            </p:extLst>
          </p:nvPr>
        </p:nvGraphicFramePr>
        <p:xfrm>
          <a:off x="141084" y="1847153"/>
          <a:ext cx="9016083" cy="43799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Circular Arrow 8"/>
          <p:cNvSpPr/>
          <p:nvPr/>
        </p:nvSpPr>
        <p:spPr>
          <a:xfrm rot="10800000">
            <a:off x="494112" y="4010672"/>
            <a:ext cx="3978148" cy="1790614"/>
          </a:xfrm>
          <a:prstGeom prst="circularArrow">
            <a:avLst>
              <a:gd name="adj1" fmla="val 3625"/>
              <a:gd name="adj2" fmla="val 298212"/>
              <a:gd name="adj3" fmla="val 21231495"/>
              <a:gd name="adj4" fmla="val 10872503"/>
              <a:gd name="adj5" fmla="val 4870"/>
            </a:avLst>
          </a:prstGeom>
          <a:solidFill>
            <a:srgbClr val="FEB5B7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Circular Arrow 10"/>
          <p:cNvSpPr/>
          <p:nvPr/>
        </p:nvSpPr>
        <p:spPr>
          <a:xfrm flipH="1">
            <a:off x="558800" y="2277122"/>
            <a:ext cx="2139950" cy="1790614"/>
          </a:xfrm>
          <a:prstGeom prst="circularArrow">
            <a:avLst>
              <a:gd name="adj1" fmla="val 3625"/>
              <a:gd name="adj2" fmla="val 298212"/>
              <a:gd name="adj3" fmla="val 21231495"/>
              <a:gd name="adj4" fmla="val 10872503"/>
              <a:gd name="adj5" fmla="val 487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2" name="Circular Arrow 11"/>
          <p:cNvSpPr/>
          <p:nvPr/>
        </p:nvSpPr>
        <p:spPr>
          <a:xfrm flipH="1">
            <a:off x="711200" y="2429522"/>
            <a:ext cx="5232400" cy="1790614"/>
          </a:xfrm>
          <a:prstGeom prst="circularArrow">
            <a:avLst>
              <a:gd name="adj1" fmla="val 3625"/>
              <a:gd name="adj2" fmla="val 298212"/>
              <a:gd name="adj3" fmla="val 21231495"/>
              <a:gd name="adj4" fmla="val 10872503"/>
              <a:gd name="adj5" fmla="val 487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Circular Arrow 12"/>
          <p:cNvSpPr/>
          <p:nvPr/>
        </p:nvSpPr>
        <p:spPr>
          <a:xfrm rot="10800000">
            <a:off x="465996" y="3972572"/>
            <a:ext cx="7801704" cy="1790614"/>
          </a:xfrm>
          <a:prstGeom prst="circularArrow">
            <a:avLst>
              <a:gd name="adj1" fmla="val 3625"/>
              <a:gd name="adj2" fmla="val 137495"/>
              <a:gd name="adj3" fmla="val 21231495"/>
              <a:gd name="adj4" fmla="val 10872503"/>
              <a:gd name="adj5" fmla="val 4870"/>
            </a:avLst>
          </a:prstGeom>
          <a:solidFill>
            <a:srgbClr val="FEB5B7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4" name="Circular Arrow 13"/>
          <p:cNvSpPr/>
          <p:nvPr/>
        </p:nvSpPr>
        <p:spPr>
          <a:xfrm flipH="1">
            <a:off x="4426908" y="2160075"/>
            <a:ext cx="2139950" cy="1790614"/>
          </a:xfrm>
          <a:prstGeom prst="circularArrow">
            <a:avLst>
              <a:gd name="adj1" fmla="val 3625"/>
              <a:gd name="adj2" fmla="val 298212"/>
              <a:gd name="adj3" fmla="val 21231495"/>
              <a:gd name="adj4" fmla="val 10872503"/>
              <a:gd name="adj5" fmla="val 487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pic>
        <p:nvPicPr>
          <p:cNvPr id="7" name="Picture 6" descr="sampler_Users_1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22" y="5578572"/>
            <a:ext cx="952458" cy="939362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16" name="Picture 15" descr="sampler_Users_1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95" y="5578572"/>
            <a:ext cx="952458" cy="939362"/>
          </a:xfrm>
          <a:prstGeom prst="rect">
            <a:avLst/>
          </a:prstGeom>
        </p:spPr>
      </p:pic>
      <p:pic>
        <p:nvPicPr>
          <p:cNvPr id="17" name="Picture 16" descr="sampler_Users_1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52" y="5578572"/>
            <a:ext cx="952458" cy="93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163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arnegie">
      <a:dk1>
        <a:srgbClr val="000000"/>
      </a:dk1>
      <a:lt1>
        <a:sysClr val="window" lastClr="FFFFFF"/>
      </a:lt1>
      <a:dk2>
        <a:srgbClr val="363636"/>
      </a:dk2>
      <a:lt2>
        <a:srgbClr val="F4F4F4"/>
      </a:lt2>
      <a:accent1>
        <a:srgbClr val="850205"/>
      </a:accent1>
      <a:accent2>
        <a:srgbClr val="618091"/>
      </a:accent2>
      <a:accent3>
        <a:srgbClr val="535353"/>
      </a:accent3>
      <a:accent4>
        <a:srgbClr val="B5B5B5"/>
      </a:accent4>
      <a:accent5>
        <a:srgbClr val="CACACA"/>
      </a:accent5>
      <a:accent6>
        <a:srgbClr val="F4F4F4"/>
      </a:accent6>
      <a:hlink>
        <a:srgbClr val="363636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1462</TotalTime>
  <Words>1811</Words>
  <Application>Microsoft Macintosh PowerPoint</Application>
  <PresentationFormat>On-screen Show (4:3)</PresentationFormat>
  <Paragraphs>413</Paragraphs>
  <Slides>38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Office Theme</vt:lpstr>
      <vt:lpstr>PowerPoint Presentation</vt:lpstr>
      <vt:lpstr>Stay in the room if you want to</vt:lpstr>
      <vt:lpstr>What is your background?</vt:lpstr>
      <vt:lpstr>What did we learn?</vt:lpstr>
      <vt:lpstr>What did we learn?</vt:lpstr>
      <vt:lpstr>What did we learn?</vt:lpstr>
      <vt:lpstr>A full data pipeline</vt:lpstr>
      <vt:lpstr>Where are end users implicated?</vt:lpstr>
      <vt:lpstr>Where are end users implicated?</vt:lpstr>
      <vt:lpstr>Where are end users implicated?</vt:lpstr>
      <vt:lpstr>Where are end users (and HCI) implicated?</vt:lpstr>
      <vt:lpstr>How about Statistics</vt:lpstr>
      <vt:lpstr>How about Programming</vt:lpstr>
      <vt:lpstr>How about Machine Learning</vt:lpstr>
      <vt:lpstr>How about Visualization</vt:lpstr>
      <vt:lpstr>How about Communication</vt:lpstr>
      <vt:lpstr>Administrata</vt:lpstr>
      <vt:lpstr>Administrata</vt:lpstr>
      <vt:lpstr>Administrata</vt:lpstr>
      <vt:lpstr>Administrata</vt:lpstr>
      <vt:lpstr>Grading</vt:lpstr>
      <vt:lpstr>Pre-requisites</vt:lpstr>
      <vt:lpstr>Other details</vt:lpstr>
      <vt:lpstr>Where to find the class</vt:lpstr>
      <vt:lpstr>Where to find me</vt:lpstr>
      <vt:lpstr>Let’s look at Byte1</vt:lpstr>
      <vt:lpstr>Demo</vt:lpstr>
      <vt:lpstr>How does it work?</vt:lpstr>
      <vt:lpstr>HTML</vt:lpstr>
      <vt:lpstr>HTML</vt:lpstr>
      <vt:lpstr>HTML</vt:lpstr>
      <vt:lpstr>Dynamic HTML</vt:lpstr>
      <vt:lpstr>Meanwhile in Main.py…</vt:lpstr>
      <vt:lpstr>Main.py</vt:lpstr>
      <vt:lpstr>Main.py</vt:lpstr>
      <vt:lpstr>Main.py</vt:lpstr>
      <vt:lpstr>Hints and Requests</vt:lpstr>
      <vt:lpstr>Closing Thoughts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yohoo</dc:creator>
  <cp:lastModifiedBy>Jen Mankoff</cp:lastModifiedBy>
  <cp:revision>176</cp:revision>
  <dcterms:created xsi:type="dcterms:W3CDTF">2013-10-07T16:54:34Z</dcterms:created>
  <dcterms:modified xsi:type="dcterms:W3CDTF">2014-01-06T23:32:43Z</dcterms:modified>
</cp:coreProperties>
</file>