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notesSlides/notesSlide5.xml" ContentType="application/vnd.openxmlformats-officedocument.presentationml.notesSlide+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notesSlides/notesSlide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0.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1.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2.xml" ContentType="application/vnd.openxmlformats-officedocument.presentationml.notesSlide+xml"/>
  <Override PartName="/ppt/charts/chart5.xml" ContentType="application/vnd.openxmlformats-officedocument.drawingml.chart+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13.xml" ContentType="application/vnd.openxmlformats-officedocument.presentationml.notesSlide+xml"/>
  <Override PartName="/ppt/charts/chart6.xml" ContentType="application/vnd.openxmlformats-officedocument.drawingml.chart+xml"/>
  <Override PartName="/ppt/theme/themeOverride1.xml" ContentType="application/vnd.openxmlformats-officedocument.themeOverr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35"/>
  </p:notesMasterIdLst>
  <p:handoutMasterIdLst>
    <p:handoutMasterId r:id="rId36"/>
  </p:handoutMasterIdLst>
  <p:sldIdLst>
    <p:sldId id="256" r:id="rId2"/>
    <p:sldId id="469" r:id="rId3"/>
    <p:sldId id="437" r:id="rId4"/>
    <p:sldId id="438" r:id="rId5"/>
    <p:sldId id="447" r:id="rId6"/>
    <p:sldId id="454" r:id="rId7"/>
    <p:sldId id="439" r:id="rId8"/>
    <p:sldId id="441" r:id="rId9"/>
    <p:sldId id="455" r:id="rId10"/>
    <p:sldId id="448" r:id="rId11"/>
    <p:sldId id="453" r:id="rId12"/>
    <p:sldId id="466" r:id="rId13"/>
    <p:sldId id="467" r:id="rId14"/>
    <p:sldId id="468" r:id="rId15"/>
    <p:sldId id="449" r:id="rId16"/>
    <p:sldId id="452" r:id="rId17"/>
    <p:sldId id="461" r:id="rId18"/>
    <p:sldId id="462" r:id="rId19"/>
    <p:sldId id="451" r:id="rId20"/>
    <p:sldId id="456" r:id="rId21"/>
    <p:sldId id="463" r:id="rId22"/>
    <p:sldId id="457" r:id="rId23"/>
    <p:sldId id="442" r:id="rId24"/>
    <p:sldId id="429" r:id="rId25"/>
    <p:sldId id="430" r:id="rId26"/>
    <p:sldId id="445" r:id="rId27"/>
    <p:sldId id="440" r:id="rId28"/>
    <p:sldId id="446" r:id="rId29"/>
    <p:sldId id="431" r:id="rId30"/>
    <p:sldId id="459" r:id="rId31"/>
    <p:sldId id="460" r:id="rId32"/>
    <p:sldId id="443" r:id="rId33"/>
    <p:sldId id="465" r:id="rId3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53" autoAdjust="0"/>
    <p:restoredTop sz="67221" autoAdjust="0"/>
  </p:normalViewPr>
  <p:slideViewPr>
    <p:cSldViewPr snapToGrid="0" snapToObjects="1">
      <p:cViewPr varScale="1">
        <p:scale>
          <a:sx n="37" d="100"/>
          <a:sy n="37" d="100"/>
        </p:scale>
        <p:origin x="-2696" y="-112"/>
      </p:cViewPr>
      <p:guideLst>
        <p:guide orient="horz" pos="2160"/>
        <p:guide pos="583"/>
      </p:guideLst>
    </p:cSldViewPr>
  </p:slideViewPr>
  <p:outlineViewPr>
    <p:cViewPr>
      <p:scale>
        <a:sx n="33" d="100"/>
        <a:sy n="33" d="100"/>
      </p:scale>
      <p:origin x="0" y="12672"/>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notesMaster" Target="notesMasters/notesMaster1.xml"/><Relationship Id="rId36" Type="http://schemas.openxmlformats.org/officeDocument/2006/relationships/handoutMaster" Target="handoutMasters/handoutMaster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printerSettings" Target="printerSettings/printerSettings1.bin"/><Relationship Id="rId38" Type="http://schemas.openxmlformats.org/officeDocument/2006/relationships/presProps" Target="presProps.xml"/><Relationship Id="rId39" Type="http://schemas.openxmlformats.org/officeDocument/2006/relationships/viewProps" Target="viewProps.xml"/><Relationship Id="rId40" Type="http://schemas.openxmlformats.org/officeDocument/2006/relationships/theme" Target="theme/theme1.xml"/><Relationship Id="rId41"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Macintosh%20HD:Users:chrisi00:Desktop:Journal%20Paper:location_distribution_visualization.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Workbook1"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Workbook1"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Macintosh%20HD:Users:chrisi00:Desktop:dataAnalysis%20Jens%20class.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Macintosh%20HD:Users:chrisi00:Desktop:label_analysis.xlsx" TargetMode="External"/></Relationships>
</file>

<file path=ppt/charts/_rels/chart6.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oleObject" Target="Macintosh%20HD:Users:chrisi00:Desktop:label_analysi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a:pPr>
            <a:r>
              <a:rPr lang="en-US"/>
              <a:t>1st and 2nd Most Frequent Location Distribution by Data Set</a:t>
            </a:r>
          </a:p>
        </c:rich>
      </c:tx>
      <c:layout/>
      <c:overlay val="0"/>
    </c:title>
    <c:autoTitleDeleted val="0"/>
    <c:plotArea>
      <c:layout/>
      <c:barChart>
        <c:barDir val="col"/>
        <c:grouping val="clustered"/>
        <c:varyColors val="0"/>
        <c:ser>
          <c:idx val="0"/>
          <c:order val="0"/>
          <c:tx>
            <c:strRef>
              <c:f>Sheet1!$B$7</c:f>
              <c:strCache>
                <c:ptCount val="1"/>
                <c:pt idx="0">
                  <c:v>All-Day</c:v>
                </c:pt>
              </c:strCache>
            </c:strRef>
          </c:tx>
          <c:invertIfNegative val="0"/>
          <c:errBars>
            <c:errBarType val="both"/>
            <c:errValType val="cust"/>
            <c:noEndCap val="0"/>
            <c:plus>
              <c:numRef>
                <c:f>Sheet1!$C$16:$H$16</c:f>
                <c:numCache>
                  <c:formatCode>General</c:formatCode>
                  <c:ptCount val="6"/>
                  <c:pt idx="0">
                    <c:v>0.00895259351155909</c:v>
                  </c:pt>
                  <c:pt idx="1">
                    <c:v>0.00753836933523944</c:v>
                  </c:pt>
                  <c:pt idx="2">
                    <c:v>0.0924563871345944</c:v>
                  </c:pt>
                  <c:pt idx="3">
                    <c:v>0.183851771128778</c:v>
                  </c:pt>
                  <c:pt idx="4">
                    <c:v>0.143308507156371</c:v>
                  </c:pt>
                  <c:pt idx="5">
                    <c:v>0.0564348800519328</c:v>
                  </c:pt>
                </c:numCache>
              </c:numRef>
            </c:plus>
            <c:minus>
              <c:numRef>
                <c:f>Sheet1!$C$16:$H$16</c:f>
                <c:numCache>
                  <c:formatCode>General</c:formatCode>
                  <c:ptCount val="6"/>
                  <c:pt idx="0">
                    <c:v>0.00895259351155909</c:v>
                  </c:pt>
                  <c:pt idx="1">
                    <c:v>0.00753836933523944</c:v>
                  </c:pt>
                  <c:pt idx="2">
                    <c:v>0.0924563871345944</c:v>
                  </c:pt>
                  <c:pt idx="3">
                    <c:v>0.183851771128778</c:v>
                  </c:pt>
                  <c:pt idx="4">
                    <c:v>0.143308507156371</c:v>
                  </c:pt>
                  <c:pt idx="5">
                    <c:v>0.0564348800519328</c:v>
                  </c:pt>
                </c:numCache>
              </c:numRef>
            </c:minus>
          </c:errBars>
          <c:cat>
            <c:multiLvlStrRef>
              <c:f>Sheet1!$C$5:$H$6</c:f>
              <c:multiLvlStrCache>
                <c:ptCount val="6"/>
                <c:lvl>
                  <c:pt idx="0">
                    <c:v>Top 1</c:v>
                  </c:pt>
                  <c:pt idx="1">
                    <c:v>Top 2</c:v>
                  </c:pt>
                  <c:pt idx="2">
                    <c:v>Top 1</c:v>
                  </c:pt>
                  <c:pt idx="3">
                    <c:v>Top 2</c:v>
                  </c:pt>
                  <c:pt idx="4">
                    <c:v>Top 1</c:v>
                  </c:pt>
                  <c:pt idx="5">
                    <c:v>Top 2</c:v>
                  </c:pt>
                </c:lvl>
                <c:lvl>
                  <c:pt idx="0">
                    <c:v>Augsburg</c:v>
                  </c:pt>
                  <c:pt idx="2">
                    <c:v>UCSD</c:v>
                  </c:pt>
                  <c:pt idx="4">
                    <c:v>GHC WiFi</c:v>
                  </c:pt>
                </c:lvl>
              </c:multiLvlStrCache>
            </c:multiLvlStrRef>
          </c:cat>
          <c:val>
            <c:numRef>
              <c:f>Sheet1!$C$7:$H$7</c:f>
              <c:numCache>
                <c:formatCode>0.00%</c:formatCode>
                <c:ptCount val="6"/>
                <c:pt idx="0">
                  <c:v>0.493478430946157</c:v>
                </c:pt>
                <c:pt idx="1">
                  <c:v>0.22273868332615</c:v>
                </c:pt>
                <c:pt idx="2">
                  <c:v>0.840208790697674</c:v>
                </c:pt>
                <c:pt idx="3">
                  <c:v>0.0756394457831325</c:v>
                </c:pt>
                <c:pt idx="4">
                  <c:v>0.56201415</c:v>
                </c:pt>
                <c:pt idx="5">
                  <c:v>0.2311639</c:v>
                </c:pt>
              </c:numCache>
            </c:numRef>
          </c:val>
        </c:ser>
        <c:ser>
          <c:idx val="1"/>
          <c:order val="1"/>
          <c:tx>
            <c:strRef>
              <c:f>Sheet1!$B$8</c:f>
              <c:strCache>
                <c:ptCount val="1"/>
                <c:pt idx="0">
                  <c:v>8am-6pm</c:v>
                </c:pt>
              </c:strCache>
            </c:strRef>
          </c:tx>
          <c:invertIfNegative val="0"/>
          <c:errBars>
            <c:errBarType val="both"/>
            <c:errValType val="cust"/>
            <c:noEndCap val="0"/>
            <c:plus>
              <c:numRef>
                <c:f>Sheet1!$C$17:$H$17</c:f>
                <c:numCache>
                  <c:formatCode>General</c:formatCode>
                  <c:ptCount val="6"/>
                  <c:pt idx="0">
                    <c:v>0.0110378659192495</c:v>
                  </c:pt>
                  <c:pt idx="1">
                    <c:v>0.0370178002977294</c:v>
                  </c:pt>
                  <c:pt idx="2">
                    <c:v>0.0854139032875896</c:v>
                  </c:pt>
                  <c:pt idx="3">
                    <c:v>0.215012461433615</c:v>
                  </c:pt>
                  <c:pt idx="4">
                    <c:v>0.135683914352032</c:v>
                  </c:pt>
                  <c:pt idx="5">
                    <c:v>0.0879500686636541</c:v>
                  </c:pt>
                </c:numCache>
              </c:numRef>
            </c:plus>
            <c:minus>
              <c:numRef>
                <c:f>Sheet1!$C$17:$H$17</c:f>
                <c:numCache>
                  <c:formatCode>General</c:formatCode>
                  <c:ptCount val="6"/>
                  <c:pt idx="0">
                    <c:v>0.0110378659192495</c:v>
                  </c:pt>
                  <c:pt idx="1">
                    <c:v>0.0370178002977294</c:v>
                  </c:pt>
                  <c:pt idx="2">
                    <c:v>0.0854139032875896</c:v>
                  </c:pt>
                  <c:pt idx="3">
                    <c:v>0.215012461433615</c:v>
                  </c:pt>
                  <c:pt idx="4">
                    <c:v>0.135683914352032</c:v>
                  </c:pt>
                  <c:pt idx="5">
                    <c:v>0.0879500686636541</c:v>
                  </c:pt>
                </c:numCache>
              </c:numRef>
            </c:minus>
          </c:errBars>
          <c:cat>
            <c:multiLvlStrRef>
              <c:f>Sheet1!$C$5:$H$6</c:f>
              <c:multiLvlStrCache>
                <c:ptCount val="6"/>
                <c:lvl>
                  <c:pt idx="0">
                    <c:v>Top 1</c:v>
                  </c:pt>
                  <c:pt idx="1">
                    <c:v>Top 2</c:v>
                  </c:pt>
                  <c:pt idx="2">
                    <c:v>Top 1</c:v>
                  </c:pt>
                  <c:pt idx="3">
                    <c:v>Top 2</c:v>
                  </c:pt>
                  <c:pt idx="4">
                    <c:v>Top 1</c:v>
                  </c:pt>
                  <c:pt idx="5">
                    <c:v>Top 2</c:v>
                  </c:pt>
                </c:lvl>
                <c:lvl>
                  <c:pt idx="0">
                    <c:v>Augsburg</c:v>
                  </c:pt>
                  <c:pt idx="2">
                    <c:v>UCSD</c:v>
                  </c:pt>
                  <c:pt idx="4">
                    <c:v>GHC WiFi</c:v>
                  </c:pt>
                </c:lvl>
              </c:multiLvlStrCache>
            </c:multiLvlStrRef>
          </c:cat>
          <c:val>
            <c:numRef>
              <c:f>Sheet1!$C$8:$H$8</c:f>
              <c:numCache>
                <c:formatCode>0.00%</c:formatCode>
                <c:ptCount val="6"/>
                <c:pt idx="0">
                  <c:v>0.478163497820109</c:v>
                </c:pt>
                <c:pt idx="1">
                  <c:v>0.299202963275492</c:v>
                </c:pt>
                <c:pt idx="2">
                  <c:v>0.785522360465116</c:v>
                </c:pt>
                <c:pt idx="3">
                  <c:v>0.102750272727272</c:v>
                </c:pt>
                <c:pt idx="4">
                  <c:v>0.562049425</c:v>
                </c:pt>
                <c:pt idx="5">
                  <c:v>0.1757725</c:v>
                </c:pt>
              </c:numCache>
            </c:numRef>
          </c:val>
        </c:ser>
        <c:dLbls>
          <c:showLegendKey val="0"/>
          <c:showVal val="0"/>
          <c:showCatName val="0"/>
          <c:showSerName val="0"/>
          <c:showPercent val="0"/>
          <c:showBubbleSize val="0"/>
        </c:dLbls>
        <c:gapWidth val="150"/>
        <c:axId val="1836898744"/>
        <c:axId val="1836317256"/>
      </c:barChart>
      <c:catAx>
        <c:axId val="1836898744"/>
        <c:scaling>
          <c:orientation val="minMax"/>
        </c:scaling>
        <c:delete val="0"/>
        <c:axPos val="b"/>
        <c:majorTickMark val="out"/>
        <c:minorTickMark val="none"/>
        <c:tickLblPos val="nextTo"/>
        <c:crossAx val="1836317256"/>
        <c:crosses val="autoZero"/>
        <c:auto val="1"/>
        <c:lblAlgn val="ctr"/>
        <c:lblOffset val="100"/>
        <c:noMultiLvlLbl val="0"/>
      </c:catAx>
      <c:valAx>
        <c:axId val="1836317256"/>
        <c:scaling>
          <c:orientation val="minMax"/>
        </c:scaling>
        <c:delete val="0"/>
        <c:axPos val="l"/>
        <c:majorGridlines/>
        <c:title>
          <c:tx>
            <c:rich>
              <a:bodyPr rot="-5400000" vert="horz"/>
              <a:lstStyle/>
              <a:p>
                <a:pPr>
                  <a:defRPr/>
                </a:pPr>
                <a:r>
                  <a:rPr lang="en-US"/>
                  <a:t>Average Percentage of Total Data Set</a:t>
                </a:r>
              </a:p>
            </c:rich>
          </c:tx>
          <c:layout/>
          <c:overlay val="0"/>
        </c:title>
        <c:numFmt formatCode="0.00%" sourceLinked="1"/>
        <c:majorTickMark val="out"/>
        <c:minorTickMark val="none"/>
        <c:tickLblPos val="nextTo"/>
        <c:crossAx val="1836898744"/>
        <c:crosses val="autoZero"/>
        <c:crossBetween val="between"/>
      </c:valAx>
    </c:plotArea>
    <c:legend>
      <c:legendPos val="t"/>
      <c:layout/>
      <c:overlay val="0"/>
    </c:legend>
    <c:plotVisOnly val="1"/>
    <c:dispBlanksAs val="gap"/>
    <c:showDLblsOverMax val="0"/>
  </c:chart>
  <c:txPr>
    <a:bodyPr/>
    <a:lstStyle/>
    <a:p>
      <a:pPr>
        <a:defRPr sz="12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a:pPr>
            <a:r>
              <a:rPr lang="en-US"/>
              <a:t>Number of Days by User ID</a:t>
            </a:r>
          </a:p>
        </c:rich>
      </c:tx>
      <c:layout/>
      <c:overlay val="0"/>
    </c:title>
    <c:autoTitleDeleted val="0"/>
    <c:plotArea>
      <c:layout/>
      <c:barChart>
        <c:barDir val="col"/>
        <c:grouping val="clustered"/>
        <c:varyColors val="0"/>
        <c:ser>
          <c:idx val="0"/>
          <c:order val="0"/>
          <c:tx>
            <c:strRef>
              <c:f>Sheet2!$C$3</c:f>
              <c:strCache>
                <c:ptCount val="1"/>
                <c:pt idx="0">
                  <c:v>Number of Days</c:v>
                </c:pt>
              </c:strCache>
            </c:strRef>
          </c:tx>
          <c:invertIfNegative val="0"/>
          <c:cat>
            <c:numRef>
              <c:f>Sheet2!$B$4:$B$278</c:f>
              <c:numCache>
                <c:formatCode>General</c:formatCode>
                <c:ptCount val="275"/>
                <c:pt idx="0">
                  <c:v>51.0</c:v>
                </c:pt>
                <c:pt idx="1">
                  <c:v>201.0</c:v>
                </c:pt>
                <c:pt idx="2">
                  <c:v>246.0</c:v>
                </c:pt>
                <c:pt idx="3">
                  <c:v>275.0</c:v>
                </c:pt>
                <c:pt idx="4">
                  <c:v>224.0</c:v>
                </c:pt>
                <c:pt idx="5">
                  <c:v>162.0</c:v>
                </c:pt>
                <c:pt idx="6">
                  <c:v>114.0</c:v>
                </c:pt>
                <c:pt idx="7">
                  <c:v>219.0</c:v>
                </c:pt>
                <c:pt idx="8">
                  <c:v>254.0</c:v>
                </c:pt>
                <c:pt idx="9">
                  <c:v>113.0</c:v>
                </c:pt>
                <c:pt idx="10">
                  <c:v>159.0</c:v>
                </c:pt>
                <c:pt idx="11">
                  <c:v>237.0</c:v>
                </c:pt>
                <c:pt idx="12">
                  <c:v>189.0</c:v>
                </c:pt>
                <c:pt idx="13">
                  <c:v>175.0</c:v>
                </c:pt>
                <c:pt idx="14">
                  <c:v>130.0</c:v>
                </c:pt>
                <c:pt idx="15">
                  <c:v>242.0</c:v>
                </c:pt>
                <c:pt idx="16">
                  <c:v>27.0</c:v>
                </c:pt>
                <c:pt idx="17">
                  <c:v>53.0</c:v>
                </c:pt>
                <c:pt idx="18">
                  <c:v>148.0</c:v>
                </c:pt>
                <c:pt idx="19">
                  <c:v>168.0</c:v>
                </c:pt>
                <c:pt idx="20">
                  <c:v>11.0</c:v>
                </c:pt>
                <c:pt idx="21">
                  <c:v>250.0</c:v>
                </c:pt>
                <c:pt idx="22">
                  <c:v>229.0</c:v>
                </c:pt>
                <c:pt idx="23">
                  <c:v>143.0</c:v>
                </c:pt>
                <c:pt idx="24">
                  <c:v>147.0</c:v>
                </c:pt>
                <c:pt idx="25">
                  <c:v>230.0</c:v>
                </c:pt>
                <c:pt idx="26">
                  <c:v>97.0</c:v>
                </c:pt>
                <c:pt idx="27">
                  <c:v>206.0</c:v>
                </c:pt>
                <c:pt idx="28">
                  <c:v>178.0</c:v>
                </c:pt>
                <c:pt idx="29">
                  <c:v>259.0</c:v>
                </c:pt>
                <c:pt idx="30">
                  <c:v>266.0</c:v>
                </c:pt>
                <c:pt idx="31">
                  <c:v>192.0</c:v>
                </c:pt>
                <c:pt idx="32">
                  <c:v>169.0</c:v>
                </c:pt>
                <c:pt idx="33">
                  <c:v>137.0</c:v>
                </c:pt>
                <c:pt idx="34">
                  <c:v>74.0</c:v>
                </c:pt>
                <c:pt idx="35">
                  <c:v>165.0</c:v>
                </c:pt>
                <c:pt idx="36">
                  <c:v>25.0</c:v>
                </c:pt>
                <c:pt idx="37">
                  <c:v>226.0</c:v>
                </c:pt>
                <c:pt idx="38">
                  <c:v>15.0</c:v>
                </c:pt>
                <c:pt idx="39">
                  <c:v>72.0</c:v>
                </c:pt>
                <c:pt idx="40">
                  <c:v>76.0</c:v>
                </c:pt>
                <c:pt idx="41">
                  <c:v>139.0</c:v>
                </c:pt>
                <c:pt idx="42">
                  <c:v>155.0</c:v>
                </c:pt>
                <c:pt idx="43">
                  <c:v>199.0</c:v>
                </c:pt>
                <c:pt idx="44">
                  <c:v>87.0</c:v>
                </c:pt>
                <c:pt idx="45">
                  <c:v>245.0</c:v>
                </c:pt>
                <c:pt idx="46">
                  <c:v>37.0</c:v>
                </c:pt>
                <c:pt idx="47">
                  <c:v>71.0</c:v>
                </c:pt>
                <c:pt idx="48">
                  <c:v>95.0</c:v>
                </c:pt>
                <c:pt idx="49">
                  <c:v>88.0</c:v>
                </c:pt>
                <c:pt idx="50">
                  <c:v>86.0</c:v>
                </c:pt>
                <c:pt idx="51">
                  <c:v>102.0</c:v>
                </c:pt>
                <c:pt idx="52">
                  <c:v>104.0</c:v>
                </c:pt>
                <c:pt idx="53">
                  <c:v>196.0</c:v>
                </c:pt>
                <c:pt idx="54">
                  <c:v>188.0</c:v>
                </c:pt>
                <c:pt idx="55">
                  <c:v>153.0</c:v>
                </c:pt>
                <c:pt idx="56">
                  <c:v>20.0</c:v>
                </c:pt>
                <c:pt idx="57">
                  <c:v>4.0</c:v>
                </c:pt>
                <c:pt idx="58">
                  <c:v>161.0</c:v>
                </c:pt>
                <c:pt idx="59">
                  <c:v>216.0</c:v>
                </c:pt>
                <c:pt idx="60">
                  <c:v>150.0</c:v>
                </c:pt>
                <c:pt idx="61">
                  <c:v>239.0</c:v>
                </c:pt>
                <c:pt idx="62">
                  <c:v>200.0</c:v>
                </c:pt>
                <c:pt idx="63">
                  <c:v>260.0</c:v>
                </c:pt>
                <c:pt idx="64">
                  <c:v>105.0</c:v>
                </c:pt>
                <c:pt idx="65">
                  <c:v>251.0</c:v>
                </c:pt>
                <c:pt idx="66">
                  <c:v>160.0</c:v>
                </c:pt>
                <c:pt idx="67">
                  <c:v>36.0</c:v>
                </c:pt>
                <c:pt idx="68">
                  <c:v>96.0</c:v>
                </c:pt>
                <c:pt idx="69">
                  <c:v>213.0</c:v>
                </c:pt>
                <c:pt idx="70">
                  <c:v>223.0</c:v>
                </c:pt>
                <c:pt idx="71">
                  <c:v>215.0</c:v>
                </c:pt>
                <c:pt idx="72">
                  <c:v>241.0</c:v>
                </c:pt>
                <c:pt idx="73">
                  <c:v>228.0</c:v>
                </c:pt>
                <c:pt idx="74">
                  <c:v>146.0</c:v>
                </c:pt>
                <c:pt idx="75">
                  <c:v>267.0</c:v>
                </c:pt>
                <c:pt idx="76">
                  <c:v>262.0</c:v>
                </c:pt>
                <c:pt idx="77">
                  <c:v>79.0</c:v>
                </c:pt>
                <c:pt idx="78">
                  <c:v>222.0</c:v>
                </c:pt>
                <c:pt idx="79">
                  <c:v>117.0</c:v>
                </c:pt>
                <c:pt idx="80">
                  <c:v>140.0</c:v>
                </c:pt>
                <c:pt idx="81">
                  <c:v>125.0</c:v>
                </c:pt>
                <c:pt idx="82">
                  <c:v>100.0</c:v>
                </c:pt>
                <c:pt idx="83">
                  <c:v>180.0</c:v>
                </c:pt>
                <c:pt idx="84">
                  <c:v>170.0</c:v>
                </c:pt>
                <c:pt idx="85">
                  <c:v>133.0</c:v>
                </c:pt>
                <c:pt idx="86">
                  <c:v>182.0</c:v>
                </c:pt>
                <c:pt idx="87">
                  <c:v>191.0</c:v>
                </c:pt>
                <c:pt idx="88">
                  <c:v>122.0</c:v>
                </c:pt>
                <c:pt idx="89">
                  <c:v>154.0</c:v>
                </c:pt>
                <c:pt idx="90">
                  <c:v>45.0</c:v>
                </c:pt>
                <c:pt idx="91">
                  <c:v>198.0</c:v>
                </c:pt>
                <c:pt idx="92">
                  <c:v>210.0</c:v>
                </c:pt>
                <c:pt idx="93">
                  <c:v>205.0</c:v>
                </c:pt>
                <c:pt idx="94">
                  <c:v>167.0</c:v>
                </c:pt>
                <c:pt idx="95">
                  <c:v>217.0</c:v>
                </c:pt>
                <c:pt idx="96">
                  <c:v>67.0</c:v>
                </c:pt>
                <c:pt idx="97">
                  <c:v>268.0</c:v>
                </c:pt>
                <c:pt idx="98">
                  <c:v>274.0</c:v>
                </c:pt>
                <c:pt idx="99">
                  <c:v>90.0</c:v>
                </c:pt>
                <c:pt idx="100">
                  <c:v>89.0</c:v>
                </c:pt>
                <c:pt idx="101">
                  <c:v>46.0</c:v>
                </c:pt>
                <c:pt idx="102">
                  <c:v>58.0</c:v>
                </c:pt>
                <c:pt idx="103">
                  <c:v>261.0</c:v>
                </c:pt>
                <c:pt idx="104">
                  <c:v>273.0</c:v>
                </c:pt>
                <c:pt idx="105">
                  <c:v>184.0</c:v>
                </c:pt>
                <c:pt idx="106">
                  <c:v>221.0</c:v>
                </c:pt>
                <c:pt idx="107">
                  <c:v>31.0</c:v>
                </c:pt>
                <c:pt idx="108">
                  <c:v>98.0</c:v>
                </c:pt>
                <c:pt idx="109">
                  <c:v>111.0</c:v>
                </c:pt>
                <c:pt idx="110">
                  <c:v>243.0</c:v>
                </c:pt>
                <c:pt idx="111">
                  <c:v>120.0</c:v>
                </c:pt>
                <c:pt idx="112">
                  <c:v>5.0</c:v>
                </c:pt>
                <c:pt idx="113">
                  <c:v>145.0</c:v>
                </c:pt>
                <c:pt idx="114">
                  <c:v>174.0</c:v>
                </c:pt>
                <c:pt idx="115">
                  <c:v>50.0</c:v>
                </c:pt>
                <c:pt idx="116">
                  <c:v>52.0</c:v>
                </c:pt>
                <c:pt idx="117">
                  <c:v>26.0</c:v>
                </c:pt>
                <c:pt idx="118">
                  <c:v>83.0</c:v>
                </c:pt>
                <c:pt idx="119">
                  <c:v>14.0</c:v>
                </c:pt>
                <c:pt idx="120">
                  <c:v>60.0</c:v>
                </c:pt>
                <c:pt idx="121">
                  <c:v>23.0</c:v>
                </c:pt>
                <c:pt idx="122">
                  <c:v>56.0</c:v>
                </c:pt>
                <c:pt idx="123">
                  <c:v>214.0</c:v>
                </c:pt>
                <c:pt idx="124">
                  <c:v>183.0</c:v>
                </c:pt>
                <c:pt idx="125">
                  <c:v>93.0</c:v>
                </c:pt>
                <c:pt idx="126">
                  <c:v>7.0</c:v>
                </c:pt>
                <c:pt idx="127">
                  <c:v>75.0</c:v>
                </c:pt>
                <c:pt idx="128">
                  <c:v>69.0</c:v>
                </c:pt>
                <c:pt idx="129">
                  <c:v>136.0</c:v>
                </c:pt>
                <c:pt idx="130">
                  <c:v>244.0</c:v>
                </c:pt>
                <c:pt idx="131">
                  <c:v>203.0</c:v>
                </c:pt>
                <c:pt idx="132">
                  <c:v>247.0</c:v>
                </c:pt>
                <c:pt idx="133">
                  <c:v>54.0</c:v>
                </c:pt>
                <c:pt idx="134">
                  <c:v>131.0</c:v>
                </c:pt>
                <c:pt idx="135">
                  <c:v>252.0</c:v>
                </c:pt>
                <c:pt idx="136">
                  <c:v>126.0</c:v>
                </c:pt>
                <c:pt idx="137">
                  <c:v>179.0</c:v>
                </c:pt>
                <c:pt idx="138">
                  <c:v>44.0</c:v>
                </c:pt>
                <c:pt idx="139">
                  <c:v>63.0</c:v>
                </c:pt>
                <c:pt idx="140">
                  <c:v>38.0</c:v>
                </c:pt>
                <c:pt idx="141">
                  <c:v>185.0</c:v>
                </c:pt>
                <c:pt idx="142">
                  <c:v>132.0</c:v>
                </c:pt>
                <c:pt idx="143">
                  <c:v>141.0</c:v>
                </c:pt>
                <c:pt idx="144">
                  <c:v>73.0</c:v>
                </c:pt>
                <c:pt idx="145">
                  <c:v>107.0</c:v>
                </c:pt>
                <c:pt idx="146">
                  <c:v>118.0</c:v>
                </c:pt>
                <c:pt idx="147">
                  <c:v>257.0</c:v>
                </c:pt>
                <c:pt idx="148">
                  <c:v>177.0</c:v>
                </c:pt>
                <c:pt idx="149">
                  <c:v>197.0</c:v>
                </c:pt>
                <c:pt idx="150">
                  <c:v>176.0</c:v>
                </c:pt>
                <c:pt idx="151">
                  <c:v>110.0</c:v>
                </c:pt>
                <c:pt idx="152">
                  <c:v>119.0</c:v>
                </c:pt>
                <c:pt idx="153">
                  <c:v>265.0</c:v>
                </c:pt>
                <c:pt idx="154">
                  <c:v>258.0</c:v>
                </c:pt>
                <c:pt idx="155">
                  <c:v>70.0</c:v>
                </c:pt>
                <c:pt idx="156">
                  <c:v>22.0</c:v>
                </c:pt>
                <c:pt idx="157">
                  <c:v>109.0</c:v>
                </c:pt>
                <c:pt idx="158">
                  <c:v>82.0</c:v>
                </c:pt>
                <c:pt idx="159">
                  <c:v>85.0</c:v>
                </c:pt>
                <c:pt idx="160">
                  <c:v>231.0</c:v>
                </c:pt>
                <c:pt idx="161">
                  <c:v>234.0</c:v>
                </c:pt>
                <c:pt idx="162">
                  <c:v>115.0</c:v>
                </c:pt>
                <c:pt idx="163">
                  <c:v>91.0</c:v>
                </c:pt>
                <c:pt idx="164">
                  <c:v>81.0</c:v>
                </c:pt>
                <c:pt idx="165">
                  <c:v>17.0</c:v>
                </c:pt>
                <c:pt idx="166">
                  <c:v>116.0</c:v>
                </c:pt>
                <c:pt idx="167">
                  <c:v>240.0</c:v>
                </c:pt>
                <c:pt idx="168">
                  <c:v>49.0</c:v>
                </c:pt>
                <c:pt idx="169">
                  <c:v>152.0</c:v>
                </c:pt>
                <c:pt idx="170">
                  <c:v>123.0</c:v>
                </c:pt>
                <c:pt idx="171">
                  <c:v>80.0</c:v>
                </c:pt>
                <c:pt idx="172">
                  <c:v>21.0</c:v>
                </c:pt>
                <c:pt idx="173">
                  <c:v>157.0</c:v>
                </c:pt>
                <c:pt idx="174">
                  <c:v>187.0</c:v>
                </c:pt>
                <c:pt idx="175">
                  <c:v>209.0</c:v>
                </c:pt>
                <c:pt idx="176">
                  <c:v>204.0</c:v>
                </c:pt>
                <c:pt idx="177">
                  <c:v>138.0</c:v>
                </c:pt>
                <c:pt idx="178">
                  <c:v>121.0</c:v>
                </c:pt>
                <c:pt idx="179">
                  <c:v>194.0</c:v>
                </c:pt>
                <c:pt idx="180">
                  <c:v>269.0</c:v>
                </c:pt>
                <c:pt idx="181">
                  <c:v>256.0</c:v>
                </c:pt>
                <c:pt idx="182">
                  <c:v>35.0</c:v>
                </c:pt>
                <c:pt idx="183">
                  <c:v>106.0</c:v>
                </c:pt>
                <c:pt idx="184">
                  <c:v>248.0</c:v>
                </c:pt>
                <c:pt idx="185">
                  <c:v>227.0</c:v>
                </c:pt>
                <c:pt idx="186">
                  <c:v>84.0</c:v>
                </c:pt>
                <c:pt idx="187">
                  <c:v>218.0</c:v>
                </c:pt>
                <c:pt idx="188">
                  <c:v>235.0</c:v>
                </c:pt>
                <c:pt idx="189">
                  <c:v>64.0</c:v>
                </c:pt>
                <c:pt idx="190">
                  <c:v>48.0</c:v>
                </c:pt>
                <c:pt idx="191">
                  <c:v>99.0</c:v>
                </c:pt>
                <c:pt idx="192">
                  <c:v>18.0</c:v>
                </c:pt>
                <c:pt idx="193">
                  <c:v>142.0</c:v>
                </c:pt>
                <c:pt idx="194">
                  <c:v>253.0</c:v>
                </c:pt>
                <c:pt idx="195">
                  <c:v>135.0</c:v>
                </c:pt>
                <c:pt idx="196">
                  <c:v>202.0</c:v>
                </c:pt>
                <c:pt idx="197">
                  <c:v>264.0</c:v>
                </c:pt>
                <c:pt idx="198">
                  <c:v>34.0</c:v>
                </c:pt>
                <c:pt idx="199">
                  <c:v>28.0</c:v>
                </c:pt>
                <c:pt idx="200">
                  <c:v>33.0</c:v>
                </c:pt>
                <c:pt idx="201">
                  <c:v>68.0</c:v>
                </c:pt>
                <c:pt idx="202">
                  <c:v>207.0</c:v>
                </c:pt>
                <c:pt idx="203">
                  <c:v>19.0</c:v>
                </c:pt>
                <c:pt idx="204">
                  <c:v>220.0</c:v>
                </c:pt>
                <c:pt idx="205">
                  <c:v>236.0</c:v>
                </c:pt>
                <c:pt idx="206">
                  <c:v>29.0</c:v>
                </c:pt>
                <c:pt idx="207">
                  <c:v>172.0</c:v>
                </c:pt>
                <c:pt idx="208">
                  <c:v>112.0</c:v>
                </c:pt>
                <c:pt idx="209">
                  <c:v>10.0</c:v>
                </c:pt>
                <c:pt idx="210">
                  <c:v>164.0</c:v>
                </c:pt>
                <c:pt idx="211">
                  <c:v>2.0</c:v>
                </c:pt>
                <c:pt idx="212">
                  <c:v>12.0</c:v>
                </c:pt>
                <c:pt idx="213">
                  <c:v>158.0</c:v>
                </c:pt>
                <c:pt idx="214">
                  <c:v>1.0</c:v>
                </c:pt>
                <c:pt idx="215">
                  <c:v>233.0</c:v>
                </c:pt>
                <c:pt idx="216">
                  <c:v>59.0</c:v>
                </c:pt>
                <c:pt idx="217">
                  <c:v>41.0</c:v>
                </c:pt>
                <c:pt idx="218">
                  <c:v>211.0</c:v>
                </c:pt>
                <c:pt idx="219">
                  <c:v>255.0</c:v>
                </c:pt>
                <c:pt idx="220">
                  <c:v>156.0</c:v>
                </c:pt>
                <c:pt idx="221">
                  <c:v>40.0</c:v>
                </c:pt>
                <c:pt idx="222">
                  <c:v>173.0</c:v>
                </c:pt>
                <c:pt idx="223">
                  <c:v>186.0</c:v>
                </c:pt>
                <c:pt idx="224">
                  <c:v>127.0</c:v>
                </c:pt>
                <c:pt idx="225">
                  <c:v>8.0</c:v>
                </c:pt>
                <c:pt idx="226">
                  <c:v>208.0</c:v>
                </c:pt>
                <c:pt idx="227">
                  <c:v>57.0</c:v>
                </c:pt>
                <c:pt idx="228">
                  <c:v>6.0</c:v>
                </c:pt>
                <c:pt idx="229">
                  <c:v>55.0</c:v>
                </c:pt>
                <c:pt idx="230">
                  <c:v>195.0</c:v>
                </c:pt>
                <c:pt idx="231">
                  <c:v>263.0</c:v>
                </c:pt>
                <c:pt idx="232">
                  <c:v>92.0</c:v>
                </c:pt>
                <c:pt idx="233">
                  <c:v>144.0</c:v>
                </c:pt>
                <c:pt idx="234">
                  <c:v>78.0</c:v>
                </c:pt>
                <c:pt idx="235">
                  <c:v>9.0</c:v>
                </c:pt>
                <c:pt idx="236">
                  <c:v>42.0</c:v>
                </c:pt>
                <c:pt idx="237">
                  <c:v>24.0</c:v>
                </c:pt>
                <c:pt idx="238">
                  <c:v>124.0</c:v>
                </c:pt>
                <c:pt idx="239">
                  <c:v>128.0</c:v>
                </c:pt>
                <c:pt idx="240">
                  <c:v>149.0</c:v>
                </c:pt>
                <c:pt idx="241">
                  <c:v>272.0</c:v>
                </c:pt>
                <c:pt idx="242">
                  <c:v>151.0</c:v>
                </c:pt>
                <c:pt idx="243">
                  <c:v>232.0</c:v>
                </c:pt>
                <c:pt idx="244">
                  <c:v>32.0</c:v>
                </c:pt>
                <c:pt idx="245">
                  <c:v>103.0</c:v>
                </c:pt>
                <c:pt idx="246">
                  <c:v>94.0</c:v>
                </c:pt>
                <c:pt idx="247">
                  <c:v>271.0</c:v>
                </c:pt>
                <c:pt idx="248">
                  <c:v>225.0</c:v>
                </c:pt>
                <c:pt idx="249">
                  <c:v>66.0</c:v>
                </c:pt>
                <c:pt idx="250">
                  <c:v>61.0</c:v>
                </c:pt>
                <c:pt idx="251">
                  <c:v>101.0</c:v>
                </c:pt>
                <c:pt idx="252">
                  <c:v>3.0</c:v>
                </c:pt>
                <c:pt idx="253">
                  <c:v>171.0</c:v>
                </c:pt>
                <c:pt idx="254">
                  <c:v>190.0</c:v>
                </c:pt>
                <c:pt idx="255">
                  <c:v>238.0</c:v>
                </c:pt>
                <c:pt idx="256">
                  <c:v>43.0</c:v>
                </c:pt>
                <c:pt idx="257">
                  <c:v>39.0</c:v>
                </c:pt>
                <c:pt idx="258">
                  <c:v>65.0</c:v>
                </c:pt>
                <c:pt idx="259">
                  <c:v>129.0</c:v>
                </c:pt>
                <c:pt idx="260">
                  <c:v>249.0</c:v>
                </c:pt>
                <c:pt idx="261">
                  <c:v>193.0</c:v>
                </c:pt>
                <c:pt idx="262">
                  <c:v>13.0</c:v>
                </c:pt>
                <c:pt idx="263">
                  <c:v>108.0</c:v>
                </c:pt>
                <c:pt idx="264">
                  <c:v>134.0</c:v>
                </c:pt>
                <c:pt idx="265">
                  <c:v>16.0</c:v>
                </c:pt>
                <c:pt idx="266">
                  <c:v>47.0</c:v>
                </c:pt>
                <c:pt idx="267">
                  <c:v>62.0</c:v>
                </c:pt>
                <c:pt idx="268">
                  <c:v>212.0</c:v>
                </c:pt>
                <c:pt idx="269">
                  <c:v>270.0</c:v>
                </c:pt>
                <c:pt idx="270">
                  <c:v>163.0</c:v>
                </c:pt>
                <c:pt idx="271">
                  <c:v>30.0</c:v>
                </c:pt>
                <c:pt idx="272">
                  <c:v>166.0</c:v>
                </c:pt>
                <c:pt idx="273">
                  <c:v>77.0</c:v>
                </c:pt>
                <c:pt idx="274">
                  <c:v>181.0</c:v>
                </c:pt>
              </c:numCache>
            </c:numRef>
          </c:cat>
          <c:val>
            <c:numRef>
              <c:f>Sheet2!$C$4:$C$278</c:f>
              <c:numCache>
                <c:formatCode>General</c:formatCode>
                <c:ptCount val="275"/>
                <c:pt idx="0">
                  <c:v>1.0</c:v>
                </c:pt>
                <c:pt idx="1">
                  <c:v>1.0</c:v>
                </c:pt>
                <c:pt idx="2">
                  <c:v>1.0</c:v>
                </c:pt>
                <c:pt idx="3">
                  <c:v>1.0</c:v>
                </c:pt>
                <c:pt idx="4">
                  <c:v>1.0</c:v>
                </c:pt>
                <c:pt idx="5">
                  <c:v>1.0</c:v>
                </c:pt>
                <c:pt idx="6">
                  <c:v>1.0</c:v>
                </c:pt>
                <c:pt idx="7">
                  <c:v>1.0</c:v>
                </c:pt>
                <c:pt idx="8">
                  <c:v>1.0</c:v>
                </c:pt>
                <c:pt idx="9">
                  <c:v>1.0</c:v>
                </c:pt>
                <c:pt idx="10">
                  <c:v>1.0</c:v>
                </c:pt>
                <c:pt idx="11">
                  <c:v>1.0</c:v>
                </c:pt>
                <c:pt idx="12">
                  <c:v>1.0</c:v>
                </c:pt>
                <c:pt idx="13">
                  <c:v>1.0</c:v>
                </c:pt>
                <c:pt idx="14">
                  <c:v>1.0</c:v>
                </c:pt>
                <c:pt idx="15">
                  <c:v>1.0</c:v>
                </c:pt>
                <c:pt idx="16">
                  <c:v>1.0</c:v>
                </c:pt>
                <c:pt idx="17">
                  <c:v>1.0</c:v>
                </c:pt>
                <c:pt idx="18">
                  <c:v>1.0</c:v>
                </c:pt>
                <c:pt idx="19">
                  <c:v>1.0</c:v>
                </c:pt>
                <c:pt idx="20">
                  <c:v>1.0</c:v>
                </c:pt>
                <c:pt idx="21">
                  <c:v>2.0</c:v>
                </c:pt>
                <c:pt idx="22">
                  <c:v>2.0</c:v>
                </c:pt>
                <c:pt idx="23">
                  <c:v>2.0</c:v>
                </c:pt>
                <c:pt idx="24">
                  <c:v>2.0</c:v>
                </c:pt>
                <c:pt idx="25">
                  <c:v>2.0</c:v>
                </c:pt>
                <c:pt idx="26">
                  <c:v>2.0</c:v>
                </c:pt>
                <c:pt idx="27">
                  <c:v>2.0</c:v>
                </c:pt>
                <c:pt idx="28">
                  <c:v>2.0</c:v>
                </c:pt>
                <c:pt idx="29">
                  <c:v>2.0</c:v>
                </c:pt>
                <c:pt idx="30">
                  <c:v>3.0</c:v>
                </c:pt>
                <c:pt idx="31">
                  <c:v>3.0</c:v>
                </c:pt>
                <c:pt idx="32">
                  <c:v>3.0</c:v>
                </c:pt>
                <c:pt idx="33">
                  <c:v>3.0</c:v>
                </c:pt>
                <c:pt idx="34">
                  <c:v>3.0</c:v>
                </c:pt>
                <c:pt idx="35">
                  <c:v>3.0</c:v>
                </c:pt>
                <c:pt idx="36">
                  <c:v>3.0</c:v>
                </c:pt>
                <c:pt idx="37">
                  <c:v>3.0</c:v>
                </c:pt>
                <c:pt idx="38">
                  <c:v>3.0</c:v>
                </c:pt>
                <c:pt idx="39">
                  <c:v>3.0</c:v>
                </c:pt>
                <c:pt idx="40">
                  <c:v>4.0</c:v>
                </c:pt>
                <c:pt idx="41">
                  <c:v>4.0</c:v>
                </c:pt>
                <c:pt idx="42">
                  <c:v>4.0</c:v>
                </c:pt>
                <c:pt idx="43">
                  <c:v>4.0</c:v>
                </c:pt>
                <c:pt idx="44">
                  <c:v>4.0</c:v>
                </c:pt>
                <c:pt idx="45">
                  <c:v>4.0</c:v>
                </c:pt>
                <c:pt idx="46">
                  <c:v>5.0</c:v>
                </c:pt>
                <c:pt idx="47">
                  <c:v>5.0</c:v>
                </c:pt>
                <c:pt idx="48">
                  <c:v>5.0</c:v>
                </c:pt>
                <c:pt idx="49">
                  <c:v>5.0</c:v>
                </c:pt>
                <c:pt idx="50">
                  <c:v>5.0</c:v>
                </c:pt>
                <c:pt idx="51">
                  <c:v>5.0</c:v>
                </c:pt>
                <c:pt idx="52">
                  <c:v>5.0</c:v>
                </c:pt>
                <c:pt idx="53">
                  <c:v>5.0</c:v>
                </c:pt>
                <c:pt idx="54">
                  <c:v>5.0</c:v>
                </c:pt>
                <c:pt idx="55">
                  <c:v>5.0</c:v>
                </c:pt>
                <c:pt idx="56">
                  <c:v>5.0</c:v>
                </c:pt>
                <c:pt idx="57">
                  <c:v>5.0</c:v>
                </c:pt>
                <c:pt idx="58">
                  <c:v>5.0</c:v>
                </c:pt>
                <c:pt idx="59">
                  <c:v>5.0</c:v>
                </c:pt>
                <c:pt idx="60">
                  <c:v>6.0</c:v>
                </c:pt>
                <c:pt idx="61">
                  <c:v>6.0</c:v>
                </c:pt>
                <c:pt idx="62">
                  <c:v>6.0</c:v>
                </c:pt>
                <c:pt idx="63">
                  <c:v>6.0</c:v>
                </c:pt>
                <c:pt idx="64">
                  <c:v>7.0</c:v>
                </c:pt>
                <c:pt idx="65">
                  <c:v>7.0</c:v>
                </c:pt>
                <c:pt idx="66">
                  <c:v>7.0</c:v>
                </c:pt>
                <c:pt idx="67">
                  <c:v>7.0</c:v>
                </c:pt>
                <c:pt idx="68">
                  <c:v>7.0</c:v>
                </c:pt>
                <c:pt idx="69">
                  <c:v>7.0</c:v>
                </c:pt>
                <c:pt idx="70">
                  <c:v>7.0</c:v>
                </c:pt>
                <c:pt idx="71">
                  <c:v>7.0</c:v>
                </c:pt>
                <c:pt idx="72">
                  <c:v>7.0</c:v>
                </c:pt>
                <c:pt idx="73">
                  <c:v>7.0</c:v>
                </c:pt>
                <c:pt idx="74">
                  <c:v>7.0</c:v>
                </c:pt>
                <c:pt idx="75">
                  <c:v>8.0</c:v>
                </c:pt>
                <c:pt idx="76">
                  <c:v>8.0</c:v>
                </c:pt>
                <c:pt idx="77">
                  <c:v>8.0</c:v>
                </c:pt>
                <c:pt idx="78">
                  <c:v>8.0</c:v>
                </c:pt>
                <c:pt idx="79">
                  <c:v>8.0</c:v>
                </c:pt>
                <c:pt idx="80">
                  <c:v>8.0</c:v>
                </c:pt>
                <c:pt idx="81">
                  <c:v>9.0</c:v>
                </c:pt>
                <c:pt idx="82">
                  <c:v>9.0</c:v>
                </c:pt>
                <c:pt idx="83">
                  <c:v>9.0</c:v>
                </c:pt>
                <c:pt idx="84">
                  <c:v>9.0</c:v>
                </c:pt>
                <c:pt idx="85">
                  <c:v>9.0</c:v>
                </c:pt>
                <c:pt idx="86">
                  <c:v>9.0</c:v>
                </c:pt>
                <c:pt idx="87">
                  <c:v>9.0</c:v>
                </c:pt>
                <c:pt idx="88">
                  <c:v>10.0</c:v>
                </c:pt>
                <c:pt idx="89">
                  <c:v>10.0</c:v>
                </c:pt>
                <c:pt idx="90">
                  <c:v>10.0</c:v>
                </c:pt>
                <c:pt idx="91">
                  <c:v>11.0</c:v>
                </c:pt>
                <c:pt idx="92">
                  <c:v>11.0</c:v>
                </c:pt>
                <c:pt idx="93">
                  <c:v>11.0</c:v>
                </c:pt>
                <c:pt idx="94">
                  <c:v>11.0</c:v>
                </c:pt>
                <c:pt idx="95">
                  <c:v>11.0</c:v>
                </c:pt>
                <c:pt idx="96">
                  <c:v>11.0</c:v>
                </c:pt>
                <c:pt idx="97">
                  <c:v>11.0</c:v>
                </c:pt>
                <c:pt idx="98">
                  <c:v>11.0</c:v>
                </c:pt>
                <c:pt idx="99">
                  <c:v>11.0</c:v>
                </c:pt>
                <c:pt idx="100">
                  <c:v>11.0</c:v>
                </c:pt>
                <c:pt idx="101">
                  <c:v>11.0</c:v>
                </c:pt>
                <c:pt idx="102">
                  <c:v>12.0</c:v>
                </c:pt>
                <c:pt idx="103">
                  <c:v>12.0</c:v>
                </c:pt>
                <c:pt idx="104">
                  <c:v>13.0</c:v>
                </c:pt>
                <c:pt idx="105">
                  <c:v>13.0</c:v>
                </c:pt>
                <c:pt idx="106">
                  <c:v>13.0</c:v>
                </c:pt>
                <c:pt idx="107">
                  <c:v>14.0</c:v>
                </c:pt>
                <c:pt idx="108">
                  <c:v>14.0</c:v>
                </c:pt>
                <c:pt idx="109">
                  <c:v>14.0</c:v>
                </c:pt>
                <c:pt idx="110">
                  <c:v>16.0</c:v>
                </c:pt>
                <c:pt idx="111">
                  <c:v>16.0</c:v>
                </c:pt>
                <c:pt idx="112">
                  <c:v>16.0</c:v>
                </c:pt>
                <c:pt idx="113">
                  <c:v>16.0</c:v>
                </c:pt>
                <c:pt idx="114">
                  <c:v>16.0</c:v>
                </c:pt>
                <c:pt idx="115">
                  <c:v>16.0</c:v>
                </c:pt>
                <c:pt idx="116">
                  <c:v>16.0</c:v>
                </c:pt>
                <c:pt idx="117">
                  <c:v>16.0</c:v>
                </c:pt>
                <c:pt idx="118">
                  <c:v>17.0</c:v>
                </c:pt>
                <c:pt idx="119">
                  <c:v>17.0</c:v>
                </c:pt>
                <c:pt idx="120">
                  <c:v>18.0</c:v>
                </c:pt>
                <c:pt idx="121">
                  <c:v>18.0</c:v>
                </c:pt>
                <c:pt idx="122">
                  <c:v>18.0</c:v>
                </c:pt>
                <c:pt idx="123">
                  <c:v>18.0</c:v>
                </c:pt>
                <c:pt idx="124">
                  <c:v>18.0</c:v>
                </c:pt>
                <c:pt idx="125">
                  <c:v>18.0</c:v>
                </c:pt>
                <c:pt idx="126">
                  <c:v>18.0</c:v>
                </c:pt>
                <c:pt idx="127">
                  <c:v>18.0</c:v>
                </c:pt>
                <c:pt idx="128">
                  <c:v>19.0</c:v>
                </c:pt>
                <c:pt idx="129">
                  <c:v>19.0</c:v>
                </c:pt>
                <c:pt idx="130">
                  <c:v>19.0</c:v>
                </c:pt>
                <c:pt idx="131">
                  <c:v>20.0</c:v>
                </c:pt>
                <c:pt idx="132">
                  <c:v>20.0</c:v>
                </c:pt>
                <c:pt idx="133">
                  <c:v>20.0</c:v>
                </c:pt>
                <c:pt idx="134">
                  <c:v>20.0</c:v>
                </c:pt>
                <c:pt idx="135">
                  <c:v>21.0</c:v>
                </c:pt>
                <c:pt idx="136">
                  <c:v>21.0</c:v>
                </c:pt>
                <c:pt idx="137">
                  <c:v>21.0</c:v>
                </c:pt>
                <c:pt idx="138">
                  <c:v>21.0</c:v>
                </c:pt>
                <c:pt idx="139">
                  <c:v>22.0</c:v>
                </c:pt>
                <c:pt idx="140">
                  <c:v>22.0</c:v>
                </c:pt>
                <c:pt idx="141">
                  <c:v>22.0</c:v>
                </c:pt>
                <c:pt idx="142">
                  <c:v>22.0</c:v>
                </c:pt>
                <c:pt idx="143">
                  <c:v>22.0</c:v>
                </c:pt>
                <c:pt idx="144">
                  <c:v>22.0</c:v>
                </c:pt>
                <c:pt idx="145">
                  <c:v>22.0</c:v>
                </c:pt>
                <c:pt idx="146">
                  <c:v>22.0</c:v>
                </c:pt>
                <c:pt idx="147">
                  <c:v>23.0</c:v>
                </c:pt>
                <c:pt idx="148">
                  <c:v>23.0</c:v>
                </c:pt>
                <c:pt idx="149">
                  <c:v>23.0</c:v>
                </c:pt>
                <c:pt idx="150">
                  <c:v>24.0</c:v>
                </c:pt>
                <c:pt idx="151">
                  <c:v>24.0</c:v>
                </c:pt>
                <c:pt idx="152">
                  <c:v>24.0</c:v>
                </c:pt>
                <c:pt idx="153">
                  <c:v>25.0</c:v>
                </c:pt>
                <c:pt idx="154">
                  <c:v>25.0</c:v>
                </c:pt>
                <c:pt idx="155">
                  <c:v>26.0</c:v>
                </c:pt>
                <c:pt idx="156">
                  <c:v>26.0</c:v>
                </c:pt>
                <c:pt idx="157">
                  <c:v>26.0</c:v>
                </c:pt>
                <c:pt idx="158">
                  <c:v>26.0</c:v>
                </c:pt>
                <c:pt idx="159">
                  <c:v>26.0</c:v>
                </c:pt>
                <c:pt idx="160">
                  <c:v>26.0</c:v>
                </c:pt>
                <c:pt idx="161">
                  <c:v>26.0</c:v>
                </c:pt>
                <c:pt idx="162">
                  <c:v>26.0</c:v>
                </c:pt>
                <c:pt idx="163">
                  <c:v>27.0</c:v>
                </c:pt>
                <c:pt idx="164">
                  <c:v>27.0</c:v>
                </c:pt>
                <c:pt idx="165">
                  <c:v>27.0</c:v>
                </c:pt>
                <c:pt idx="166">
                  <c:v>27.0</c:v>
                </c:pt>
                <c:pt idx="167">
                  <c:v>27.0</c:v>
                </c:pt>
                <c:pt idx="168">
                  <c:v>27.0</c:v>
                </c:pt>
                <c:pt idx="169">
                  <c:v>27.0</c:v>
                </c:pt>
                <c:pt idx="170">
                  <c:v>28.0</c:v>
                </c:pt>
                <c:pt idx="171">
                  <c:v>28.0</c:v>
                </c:pt>
                <c:pt idx="172">
                  <c:v>29.0</c:v>
                </c:pt>
                <c:pt idx="173">
                  <c:v>29.0</c:v>
                </c:pt>
                <c:pt idx="174">
                  <c:v>30.0</c:v>
                </c:pt>
                <c:pt idx="175">
                  <c:v>31.0</c:v>
                </c:pt>
                <c:pt idx="176">
                  <c:v>31.0</c:v>
                </c:pt>
                <c:pt idx="177">
                  <c:v>31.0</c:v>
                </c:pt>
                <c:pt idx="178">
                  <c:v>31.0</c:v>
                </c:pt>
                <c:pt idx="179">
                  <c:v>32.0</c:v>
                </c:pt>
                <c:pt idx="180">
                  <c:v>32.0</c:v>
                </c:pt>
                <c:pt idx="181">
                  <c:v>32.0</c:v>
                </c:pt>
                <c:pt idx="182">
                  <c:v>33.0</c:v>
                </c:pt>
                <c:pt idx="183">
                  <c:v>33.0</c:v>
                </c:pt>
                <c:pt idx="184">
                  <c:v>34.0</c:v>
                </c:pt>
                <c:pt idx="185">
                  <c:v>34.0</c:v>
                </c:pt>
                <c:pt idx="186">
                  <c:v>35.0</c:v>
                </c:pt>
                <c:pt idx="187">
                  <c:v>35.0</c:v>
                </c:pt>
                <c:pt idx="188">
                  <c:v>36.0</c:v>
                </c:pt>
                <c:pt idx="189">
                  <c:v>36.0</c:v>
                </c:pt>
                <c:pt idx="190">
                  <c:v>37.0</c:v>
                </c:pt>
                <c:pt idx="191">
                  <c:v>38.0</c:v>
                </c:pt>
                <c:pt idx="192">
                  <c:v>38.0</c:v>
                </c:pt>
                <c:pt idx="193">
                  <c:v>38.0</c:v>
                </c:pt>
                <c:pt idx="194">
                  <c:v>39.0</c:v>
                </c:pt>
                <c:pt idx="195">
                  <c:v>39.0</c:v>
                </c:pt>
                <c:pt idx="196">
                  <c:v>39.0</c:v>
                </c:pt>
                <c:pt idx="197">
                  <c:v>39.0</c:v>
                </c:pt>
                <c:pt idx="198">
                  <c:v>40.0</c:v>
                </c:pt>
                <c:pt idx="199">
                  <c:v>40.0</c:v>
                </c:pt>
                <c:pt idx="200">
                  <c:v>40.0</c:v>
                </c:pt>
                <c:pt idx="201">
                  <c:v>40.0</c:v>
                </c:pt>
                <c:pt idx="202">
                  <c:v>40.0</c:v>
                </c:pt>
                <c:pt idx="203">
                  <c:v>41.0</c:v>
                </c:pt>
                <c:pt idx="204">
                  <c:v>41.0</c:v>
                </c:pt>
                <c:pt idx="205">
                  <c:v>42.0</c:v>
                </c:pt>
                <c:pt idx="206">
                  <c:v>42.0</c:v>
                </c:pt>
                <c:pt idx="207">
                  <c:v>42.0</c:v>
                </c:pt>
                <c:pt idx="208">
                  <c:v>43.0</c:v>
                </c:pt>
                <c:pt idx="209">
                  <c:v>43.0</c:v>
                </c:pt>
                <c:pt idx="210">
                  <c:v>43.0</c:v>
                </c:pt>
                <c:pt idx="211">
                  <c:v>44.0</c:v>
                </c:pt>
                <c:pt idx="212">
                  <c:v>44.0</c:v>
                </c:pt>
                <c:pt idx="213">
                  <c:v>44.0</c:v>
                </c:pt>
                <c:pt idx="214">
                  <c:v>45.0</c:v>
                </c:pt>
                <c:pt idx="215">
                  <c:v>45.0</c:v>
                </c:pt>
                <c:pt idx="216">
                  <c:v>45.0</c:v>
                </c:pt>
                <c:pt idx="217">
                  <c:v>45.0</c:v>
                </c:pt>
                <c:pt idx="218">
                  <c:v>45.0</c:v>
                </c:pt>
                <c:pt idx="219">
                  <c:v>45.0</c:v>
                </c:pt>
                <c:pt idx="220">
                  <c:v>46.0</c:v>
                </c:pt>
                <c:pt idx="221">
                  <c:v>47.0</c:v>
                </c:pt>
                <c:pt idx="222">
                  <c:v>47.0</c:v>
                </c:pt>
                <c:pt idx="223">
                  <c:v>47.0</c:v>
                </c:pt>
                <c:pt idx="224">
                  <c:v>47.0</c:v>
                </c:pt>
                <c:pt idx="225">
                  <c:v>47.0</c:v>
                </c:pt>
                <c:pt idx="226">
                  <c:v>48.0</c:v>
                </c:pt>
                <c:pt idx="227">
                  <c:v>48.0</c:v>
                </c:pt>
                <c:pt idx="228">
                  <c:v>49.0</c:v>
                </c:pt>
                <c:pt idx="229">
                  <c:v>49.0</c:v>
                </c:pt>
                <c:pt idx="230">
                  <c:v>49.0</c:v>
                </c:pt>
                <c:pt idx="231">
                  <c:v>49.0</c:v>
                </c:pt>
                <c:pt idx="232">
                  <c:v>50.0</c:v>
                </c:pt>
                <c:pt idx="233">
                  <c:v>52.0</c:v>
                </c:pt>
                <c:pt idx="234">
                  <c:v>52.0</c:v>
                </c:pt>
                <c:pt idx="235">
                  <c:v>52.0</c:v>
                </c:pt>
                <c:pt idx="236">
                  <c:v>52.0</c:v>
                </c:pt>
                <c:pt idx="237">
                  <c:v>54.0</c:v>
                </c:pt>
                <c:pt idx="238">
                  <c:v>55.0</c:v>
                </c:pt>
                <c:pt idx="239">
                  <c:v>55.0</c:v>
                </c:pt>
                <c:pt idx="240">
                  <c:v>55.0</c:v>
                </c:pt>
                <c:pt idx="241">
                  <c:v>55.0</c:v>
                </c:pt>
                <c:pt idx="242">
                  <c:v>56.0</c:v>
                </c:pt>
                <c:pt idx="243">
                  <c:v>57.0</c:v>
                </c:pt>
                <c:pt idx="244">
                  <c:v>57.0</c:v>
                </c:pt>
                <c:pt idx="245">
                  <c:v>57.0</c:v>
                </c:pt>
                <c:pt idx="246">
                  <c:v>57.0</c:v>
                </c:pt>
                <c:pt idx="247">
                  <c:v>58.0</c:v>
                </c:pt>
                <c:pt idx="248">
                  <c:v>59.0</c:v>
                </c:pt>
                <c:pt idx="249">
                  <c:v>59.0</c:v>
                </c:pt>
                <c:pt idx="250">
                  <c:v>59.0</c:v>
                </c:pt>
                <c:pt idx="251">
                  <c:v>60.0</c:v>
                </c:pt>
                <c:pt idx="252">
                  <c:v>60.0</c:v>
                </c:pt>
                <c:pt idx="253">
                  <c:v>61.0</c:v>
                </c:pt>
                <c:pt idx="254">
                  <c:v>62.0</c:v>
                </c:pt>
                <c:pt idx="255">
                  <c:v>62.0</c:v>
                </c:pt>
                <c:pt idx="256">
                  <c:v>63.0</c:v>
                </c:pt>
                <c:pt idx="257">
                  <c:v>63.0</c:v>
                </c:pt>
                <c:pt idx="258">
                  <c:v>64.0</c:v>
                </c:pt>
                <c:pt idx="259">
                  <c:v>64.0</c:v>
                </c:pt>
                <c:pt idx="260">
                  <c:v>65.0</c:v>
                </c:pt>
                <c:pt idx="261">
                  <c:v>65.0</c:v>
                </c:pt>
                <c:pt idx="262">
                  <c:v>65.0</c:v>
                </c:pt>
                <c:pt idx="263">
                  <c:v>66.0</c:v>
                </c:pt>
                <c:pt idx="264">
                  <c:v>67.0</c:v>
                </c:pt>
                <c:pt idx="265">
                  <c:v>67.0</c:v>
                </c:pt>
                <c:pt idx="266">
                  <c:v>67.0</c:v>
                </c:pt>
                <c:pt idx="267">
                  <c:v>70.0</c:v>
                </c:pt>
                <c:pt idx="268">
                  <c:v>71.0</c:v>
                </c:pt>
                <c:pt idx="269">
                  <c:v>71.0</c:v>
                </c:pt>
                <c:pt idx="270">
                  <c:v>71.0</c:v>
                </c:pt>
                <c:pt idx="271">
                  <c:v>71.0</c:v>
                </c:pt>
                <c:pt idx="272">
                  <c:v>72.0</c:v>
                </c:pt>
                <c:pt idx="273">
                  <c:v>73.0</c:v>
                </c:pt>
                <c:pt idx="274">
                  <c:v>77.0</c:v>
                </c:pt>
              </c:numCache>
            </c:numRef>
          </c:val>
        </c:ser>
        <c:dLbls>
          <c:showLegendKey val="0"/>
          <c:showVal val="0"/>
          <c:showCatName val="0"/>
          <c:showSerName val="0"/>
          <c:showPercent val="0"/>
          <c:showBubbleSize val="0"/>
        </c:dLbls>
        <c:gapWidth val="150"/>
        <c:axId val="1828888424"/>
        <c:axId val="1834538568"/>
      </c:barChart>
      <c:catAx>
        <c:axId val="1828888424"/>
        <c:scaling>
          <c:orientation val="minMax"/>
        </c:scaling>
        <c:delete val="0"/>
        <c:axPos val="b"/>
        <c:numFmt formatCode="General" sourceLinked="1"/>
        <c:majorTickMark val="out"/>
        <c:minorTickMark val="none"/>
        <c:tickLblPos val="nextTo"/>
        <c:txPr>
          <a:bodyPr rot="-1320000"/>
          <a:lstStyle/>
          <a:p>
            <a:pPr>
              <a:defRPr/>
            </a:pPr>
            <a:endParaRPr lang="en-US"/>
          </a:p>
        </c:txPr>
        <c:crossAx val="1834538568"/>
        <c:crosses val="autoZero"/>
        <c:auto val="1"/>
        <c:lblAlgn val="ctr"/>
        <c:lblOffset val="100"/>
        <c:noMultiLvlLbl val="0"/>
      </c:catAx>
      <c:valAx>
        <c:axId val="1834538568"/>
        <c:scaling>
          <c:orientation val="minMax"/>
        </c:scaling>
        <c:delete val="0"/>
        <c:axPos val="l"/>
        <c:majorGridlines/>
        <c:numFmt formatCode="General" sourceLinked="1"/>
        <c:majorTickMark val="out"/>
        <c:minorTickMark val="none"/>
        <c:tickLblPos val="nextTo"/>
        <c:crossAx val="1828888424"/>
        <c:crosses val="autoZero"/>
        <c:crossBetween val="between"/>
      </c:valAx>
    </c:plotArea>
    <c:plotVisOnly val="1"/>
    <c:dispBlanksAs val="gap"/>
    <c:showDLblsOverMax val="0"/>
  </c:chart>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a:pPr>
            <a:r>
              <a:rPr lang="en-US"/>
              <a:t>Number of Days by User ID</a:t>
            </a:r>
          </a:p>
        </c:rich>
      </c:tx>
      <c:layout/>
      <c:overlay val="0"/>
    </c:title>
    <c:autoTitleDeleted val="0"/>
    <c:plotArea>
      <c:layout/>
      <c:barChart>
        <c:barDir val="col"/>
        <c:grouping val="clustered"/>
        <c:varyColors val="0"/>
        <c:ser>
          <c:idx val="0"/>
          <c:order val="0"/>
          <c:tx>
            <c:strRef>
              <c:f>Sheet1!$C$2</c:f>
              <c:strCache>
                <c:ptCount val="1"/>
                <c:pt idx="0">
                  <c:v>Number of Days</c:v>
                </c:pt>
              </c:strCache>
            </c:strRef>
          </c:tx>
          <c:invertIfNegative val="0"/>
          <c:cat>
            <c:numRef>
              <c:f>Sheet1!$B$3:$B$277</c:f>
              <c:numCache>
                <c:formatCode>General</c:formatCode>
                <c:ptCount val="275"/>
                <c:pt idx="0">
                  <c:v>1.0</c:v>
                </c:pt>
                <c:pt idx="1">
                  <c:v>2.0</c:v>
                </c:pt>
                <c:pt idx="2">
                  <c:v>3.0</c:v>
                </c:pt>
                <c:pt idx="3">
                  <c:v>4.0</c:v>
                </c:pt>
                <c:pt idx="4">
                  <c:v>5.0</c:v>
                </c:pt>
                <c:pt idx="5">
                  <c:v>6.0</c:v>
                </c:pt>
                <c:pt idx="6">
                  <c:v>7.0</c:v>
                </c:pt>
                <c:pt idx="7">
                  <c:v>8.0</c:v>
                </c:pt>
                <c:pt idx="8">
                  <c:v>9.0</c:v>
                </c:pt>
                <c:pt idx="9">
                  <c:v>10.0</c:v>
                </c:pt>
                <c:pt idx="10">
                  <c:v>11.0</c:v>
                </c:pt>
                <c:pt idx="11">
                  <c:v>12.0</c:v>
                </c:pt>
                <c:pt idx="12">
                  <c:v>13.0</c:v>
                </c:pt>
                <c:pt idx="13">
                  <c:v>14.0</c:v>
                </c:pt>
                <c:pt idx="14">
                  <c:v>15.0</c:v>
                </c:pt>
                <c:pt idx="15">
                  <c:v>16.0</c:v>
                </c:pt>
                <c:pt idx="16">
                  <c:v>17.0</c:v>
                </c:pt>
                <c:pt idx="17">
                  <c:v>18.0</c:v>
                </c:pt>
                <c:pt idx="18">
                  <c:v>19.0</c:v>
                </c:pt>
                <c:pt idx="19">
                  <c:v>20.0</c:v>
                </c:pt>
                <c:pt idx="20">
                  <c:v>21.0</c:v>
                </c:pt>
                <c:pt idx="21">
                  <c:v>22.0</c:v>
                </c:pt>
                <c:pt idx="22">
                  <c:v>23.0</c:v>
                </c:pt>
                <c:pt idx="23">
                  <c:v>24.0</c:v>
                </c:pt>
                <c:pt idx="24">
                  <c:v>25.0</c:v>
                </c:pt>
                <c:pt idx="25">
                  <c:v>26.0</c:v>
                </c:pt>
                <c:pt idx="26">
                  <c:v>27.0</c:v>
                </c:pt>
                <c:pt idx="27">
                  <c:v>28.0</c:v>
                </c:pt>
                <c:pt idx="28">
                  <c:v>29.0</c:v>
                </c:pt>
                <c:pt idx="29">
                  <c:v>30.0</c:v>
                </c:pt>
                <c:pt idx="30">
                  <c:v>31.0</c:v>
                </c:pt>
                <c:pt idx="31">
                  <c:v>32.0</c:v>
                </c:pt>
                <c:pt idx="32">
                  <c:v>33.0</c:v>
                </c:pt>
                <c:pt idx="33">
                  <c:v>34.0</c:v>
                </c:pt>
                <c:pt idx="34">
                  <c:v>35.0</c:v>
                </c:pt>
                <c:pt idx="35">
                  <c:v>36.0</c:v>
                </c:pt>
                <c:pt idx="36">
                  <c:v>37.0</c:v>
                </c:pt>
                <c:pt idx="37">
                  <c:v>38.0</c:v>
                </c:pt>
                <c:pt idx="38">
                  <c:v>39.0</c:v>
                </c:pt>
                <c:pt idx="39">
                  <c:v>40.0</c:v>
                </c:pt>
                <c:pt idx="40">
                  <c:v>41.0</c:v>
                </c:pt>
                <c:pt idx="41">
                  <c:v>42.0</c:v>
                </c:pt>
                <c:pt idx="42">
                  <c:v>43.0</c:v>
                </c:pt>
                <c:pt idx="43">
                  <c:v>44.0</c:v>
                </c:pt>
                <c:pt idx="44">
                  <c:v>45.0</c:v>
                </c:pt>
                <c:pt idx="45">
                  <c:v>46.0</c:v>
                </c:pt>
                <c:pt idx="46">
                  <c:v>47.0</c:v>
                </c:pt>
                <c:pt idx="47">
                  <c:v>48.0</c:v>
                </c:pt>
                <c:pt idx="48">
                  <c:v>49.0</c:v>
                </c:pt>
                <c:pt idx="49">
                  <c:v>50.0</c:v>
                </c:pt>
                <c:pt idx="50">
                  <c:v>51.0</c:v>
                </c:pt>
                <c:pt idx="51">
                  <c:v>52.0</c:v>
                </c:pt>
                <c:pt idx="52">
                  <c:v>53.0</c:v>
                </c:pt>
                <c:pt idx="53">
                  <c:v>54.0</c:v>
                </c:pt>
                <c:pt idx="54">
                  <c:v>55.0</c:v>
                </c:pt>
                <c:pt idx="55">
                  <c:v>56.0</c:v>
                </c:pt>
                <c:pt idx="56">
                  <c:v>57.0</c:v>
                </c:pt>
                <c:pt idx="57">
                  <c:v>58.0</c:v>
                </c:pt>
                <c:pt idx="58">
                  <c:v>59.0</c:v>
                </c:pt>
                <c:pt idx="59">
                  <c:v>60.0</c:v>
                </c:pt>
                <c:pt idx="60">
                  <c:v>61.0</c:v>
                </c:pt>
                <c:pt idx="61">
                  <c:v>62.0</c:v>
                </c:pt>
                <c:pt idx="62">
                  <c:v>63.0</c:v>
                </c:pt>
                <c:pt idx="63">
                  <c:v>64.0</c:v>
                </c:pt>
                <c:pt idx="64">
                  <c:v>65.0</c:v>
                </c:pt>
                <c:pt idx="65">
                  <c:v>66.0</c:v>
                </c:pt>
                <c:pt idx="66">
                  <c:v>67.0</c:v>
                </c:pt>
                <c:pt idx="67">
                  <c:v>68.0</c:v>
                </c:pt>
                <c:pt idx="68">
                  <c:v>69.0</c:v>
                </c:pt>
                <c:pt idx="69">
                  <c:v>70.0</c:v>
                </c:pt>
                <c:pt idx="70">
                  <c:v>71.0</c:v>
                </c:pt>
                <c:pt idx="71">
                  <c:v>72.0</c:v>
                </c:pt>
                <c:pt idx="72">
                  <c:v>73.0</c:v>
                </c:pt>
                <c:pt idx="73">
                  <c:v>74.0</c:v>
                </c:pt>
                <c:pt idx="74">
                  <c:v>75.0</c:v>
                </c:pt>
                <c:pt idx="75">
                  <c:v>76.0</c:v>
                </c:pt>
                <c:pt idx="76">
                  <c:v>77.0</c:v>
                </c:pt>
                <c:pt idx="77">
                  <c:v>78.0</c:v>
                </c:pt>
                <c:pt idx="78">
                  <c:v>79.0</c:v>
                </c:pt>
                <c:pt idx="79">
                  <c:v>80.0</c:v>
                </c:pt>
                <c:pt idx="80">
                  <c:v>81.0</c:v>
                </c:pt>
                <c:pt idx="81">
                  <c:v>82.0</c:v>
                </c:pt>
                <c:pt idx="82">
                  <c:v>83.0</c:v>
                </c:pt>
                <c:pt idx="83">
                  <c:v>84.0</c:v>
                </c:pt>
                <c:pt idx="84">
                  <c:v>85.0</c:v>
                </c:pt>
                <c:pt idx="85">
                  <c:v>86.0</c:v>
                </c:pt>
                <c:pt idx="86">
                  <c:v>87.0</c:v>
                </c:pt>
                <c:pt idx="87">
                  <c:v>88.0</c:v>
                </c:pt>
                <c:pt idx="88">
                  <c:v>89.0</c:v>
                </c:pt>
                <c:pt idx="89">
                  <c:v>90.0</c:v>
                </c:pt>
                <c:pt idx="90">
                  <c:v>91.0</c:v>
                </c:pt>
                <c:pt idx="91">
                  <c:v>92.0</c:v>
                </c:pt>
                <c:pt idx="92">
                  <c:v>93.0</c:v>
                </c:pt>
                <c:pt idx="93">
                  <c:v>94.0</c:v>
                </c:pt>
                <c:pt idx="94">
                  <c:v>95.0</c:v>
                </c:pt>
                <c:pt idx="95">
                  <c:v>96.0</c:v>
                </c:pt>
                <c:pt idx="96">
                  <c:v>97.0</c:v>
                </c:pt>
                <c:pt idx="97">
                  <c:v>98.0</c:v>
                </c:pt>
                <c:pt idx="98">
                  <c:v>99.0</c:v>
                </c:pt>
                <c:pt idx="99">
                  <c:v>100.0</c:v>
                </c:pt>
                <c:pt idx="100">
                  <c:v>101.0</c:v>
                </c:pt>
                <c:pt idx="101">
                  <c:v>102.0</c:v>
                </c:pt>
                <c:pt idx="102">
                  <c:v>103.0</c:v>
                </c:pt>
                <c:pt idx="103">
                  <c:v>104.0</c:v>
                </c:pt>
                <c:pt idx="104">
                  <c:v>105.0</c:v>
                </c:pt>
                <c:pt idx="105">
                  <c:v>106.0</c:v>
                </c:pt>
                <c:pt idx="106">
                  <c:v>107.0</c:v>
                </c:pt>
                <c:pt idx="107">
                  <c:v>108.0</c:v>
                </c:pt>
                <c:pt idx="108">
                  <c:v>109.0</c:v>
                </c:pt>
                <c:pt idx="109">
                  <c:v>110.0</c:v>
                </c:pt>
                <c:pt idx="110">
                  <c:v>111.0</c:v>
                </c:pt>
                <c:pt idx="111">
                  <c:v>112.0</c:v>
                </c:pt>
                <c:pt idx="112">
                  <c:v>113.0</c:v>
                </c:pt>
                <c:pt idx="113">
                  <c:v>114.0</c:v>
                </c:pt>
                <c:pt idx="114">
                  <c:v>115.0</c:v>
                </c:pt>
                <c:pt idx="115">
                  <c:v>116.0</c:v>
                </c:pt>
                <c:pt idx="116">
                  <c:v>117.0</c:v>
                </c:pt>
                <c:pt idx="117">
                  <c:v>118.0</c:v>
                </c:pt>
                <c:pt idx="118">
                  <c:v>119.0</c:v>
                </c:pt>
                <c:pt idx="119">
                  <c:v>120.0</c:v>
                </c:pt>
                <c:pt idx="120">
                  <c:v>121.0</c:v>
                </c:pt>
                <c:pt idx="121">
                  <c:v>122.0</c:v>
                </c:pt>
                <c:pt idx="122">
                  <c:v>123.0</c:v>
                </c:pt>
                <c:pt idx="123">
                  <c:v>124.0</c:v>
                </c:pt>
                <c:pt idx="124">
                  <c:v>125.0</c:v>
                </c:pt>
                <c:pt idx="125">
                  <c:v>126.0</c:v>
                </c:pt>
                <c:pt idx="126">
                  <c:v>127.0</c:v>
                </c:pt>
                <c:pt idx="127">
                  <c:v>128.0</c:v>
                </c:pt>
                <c:pt idx="128">
                  <c:v>129.0</c:v>
                </c:pt>
                <c:pt idx="129">
                  <c:v>130.0</c:v>
                </c:pt>
                <c:pt idx="130">
                  <c:v>131.0</c:v>
                </c:pt>
                <c:pt idx="131">
                  <c:v>132.0</c:v>
                </c:pt>
                <c:pt idx="132">
                  <c:v>133.0</c:v>
                </c:pt>
                <c:pt idx="133">
                  <c:v>134.0</c:v>
                </c:pt>
                <c:pt idx="134">
                  <c:v>135.0</c:v>
                </c:pt>
                <c:pt idx="135">
                  <c:v>136.0</c:v>
                </c:pt>
                <c:pt idx="136">
                  <c:v>137.0</c:v>
                </c:pt>
                <c:pt idx="137">
                  <c:v>138.0</c:v>
                </c:pt>
                <c:pt idx="138">
                  <c:v>139.0</c:v>
                </c:pt>
                <c:pt idx="139">
                  <c:v>140.0</c:v>
                </c:pt>
                <c:pt idx="140">
                  <c:v>141.0</c:v>
                </c:pt>
                <c:pt idx="141">
                  <c:v>142.0</c:v>
                </c:pt>
                <c:pt idx="142">
                  <c:v>143.0</c:v>
                </c:pt>
                <c:pt idx="143">
                  <c:v>144.0</c:v>
                </c:pt>
                <c:pt idx="144">
                  <c:v>145.0</c:v>
                </c:pt>
                <c:pt idx="145">
                  <c:v>146.0</c:v>
                </c:pt>
                <c:pt idx="146">
                  <c:v>147.0</c:v>
                </c:pt>
                <c:pt idx="147">
                  <c:v>148.0</c:v>
                </c:pt>
                <c:pt idx="148">
                  <c:v>149.0</c:v>
                </c:pt>
                <c:pt idx="149">
                  <c:v>150.0</c:v>
                </c:pt>
                <c:pt idx="150">
                  <c:v>151.0</c:v>
                </c:pt>
                <c:pt idx="151">
                  <c:v>152.0</c:v>
                </c:pt>
                <c:pt idx="152">
                  <c:v>153.0</c:v>
                </c:pt>
                <c:pt idx="153">
                  <c:v>154.0</c:v>
                </c:pt>
                <c:pt idx="154">
                  <c:v>155.0</c:v>
                </c:pt>
                <c:pt idx="155">
                  <c:v>156.0</c:v>
                </c:pt>
                <c:pt idx="156">
                  <c:v>157.0</c:v>
                </c:pt>
                <c:pt idx="157">
                  <c:v>158.0</c:v>
                </c:pt>
                <c:pt idx="158">
                  <c:v>159.0</c:v>
                </c:pt>
                <c:pt idx="159">
                  <c:v>160.0</c:v>
                </c:pt>
                <c:pt idx="160">
                  <c:v>161.0</c:v>
                </c:pt>
                <c:pt idx="161">
                  <c:v>162.0</c:v>
                </c:pt>
                <c:pt idx="162">
                  <c:v>163.0</c:v>
                </c:pt>
                <c:pt idx="163">
                  <c:v>164.0</c:v>
                </c:pt>
                <c:pt idx="164">
                  <c:v>165.0</c:v>
                </c:pt>
                <c:pt idx="165">
                  <c:v>166.0</c:v>
                </c:pt>
                <c:pt idx="166">
                  <c:v>167.0</c:v>
                </c:pt>
                <c:pt idx="167">
                  <c:v>168.0</c:v>
                </c:pt>
                <c:pt idx="168">
                  <c:v>169.0</c:v>
                </c:pt>
                <c:pt idx="169">
                  <c:v>170.0</c:v>
                </c:pt>
                <c:pt idx="170">
                  <c:v>171.0</c:v>
                </c:pt>
                <c:pt idx="171">
                  <c:v>172.0</c:v>
                </c:pt>
                <c:pt idx="172">
                  <c:v>173.0</c:v>
                </c:pt>
                <c:pt idx="173">
                  <c:v>174.0</c:v>
                </c:pt>
                <c:pt idx="174">
                  <c:v>175.0</c:v>
                </c:pt>
                <c:pt idx="175">
                  <c:v>176.0</c:v>
                </c:pt>
                <c:pt idx="176">
                  <c:v>177.0</c:v>
                </c:pt>
                <c:pt idx="177">
                  <c:v>178.0</c:v>
                </c:pt>
                <c:pt idx="178">
                  <c:v>179.0</c:v>
                </c:pt>
                <c:pt idx="179">
                  <c:v>180.0</c:v>
                </c:pt>
                <c:pt idx="180">
                  <c:v>181.0</c:v>
                </c:pt>
                <c:pt idx="181">
                  <c:v>182.0</c:v>
                </c:pt>
                <c:pt idx="182">
                  <c:v>183.0</c:v>
                </c:pt>
                <c:pt idx="183">
                  <c:v>184.0</c:v>
                </c:pt>
                <c:pt idx="184">
                  <c:v>185.0</c:v>
                </c:pt>
                <c:pt idx="185">
                  <c:v>186.0</c:v>
                </c:pt>
                <c:pt idx="186">
                  <c:v>187.0</c:v>
                </c:pt>
                <c:pt idx="187">
                  <c:v>188.0</c:v>
                </c:pt>
                <c:pt idx="188">
                  <c:v>189.0</c:v>
                </c:pt>
                <c:pt idx="189">
                  <c:v>190.0</c:v>
                </c:pt>
                <c:pt idx="190">
                  <c:v>191.0</c:v>
                </c:pt>
                <c:pt idx="191">
                  <c:v>192.0</c:v>
                </c:pt>
                <c:pt idx="192">
                  <c:v>193.0</c:v>
                </c:pt>
                <c:pt idx="193">
                  <c:v>194.0</c:v>
                </c:pt>
                <c:pt idx="194">
                  <c:v>195.0</c:v>
                </c:pt>
                <c:pt idx="195">
                  <c:v>196.0</c:v>
                </c:pt>
                <c:pt idx="196">
                  <c:v>197.0</c:v>
                </c:pt>
                <c:pt idx="197">
                  <c:v>198.0</c:v>
                </c:pt>
                <c:pt idx="198">
                  <c:v>199.0</c:v>
                </c:pt>
                <c:pt idx="199">
                  <c:v>200.0</c:v>
                </c:pt>
                <c:pt idx="200">
                  <c:v>201.0</c:v>
                </c:pt>
                <c:pt idx="201">
                  <c:v>202.0</c:v>
                </c:pt>
                <c:pt idx="202">
                  <c:v>203.0</c:v>
                </c:pt>
                <c:pt idx="203">
                  <c:v>204.0</c:v>
                </c:pt>
                <c:pt idx="204">
                  <c:v>205.0</c:v>
                </c:pt>
                <c:pt idx="205">
                  <c:v>206.0</c:v>
                </c:pt>
                <c:pt idx="206">
                  <c:v>207.0</c:v>
                </c:pt>
                <c:pt idx="207">
                  <c:v>208.0</c:v>
                </c:pt>
                <c:pt idx="208">
                  <c:v>209.0</c:v>
                </c:pt>
                <c:pt idx="209">
                  <c:v>210.0</c:v>
                </c:pt>
                <c:pt idx="210">
                  <c:v>211.0</c:v>
                </c:pt>
                <c:pt idx="211">
                  <c:v>212.0</c:v>
                </c:pt>
                <c:pt idx="212">
                  <c:v>213.0</c:v>
                </c:pt>
                <c:pt idx="213">
                  <c:v>214.0</c:v>
                </c:pt>
                <c:pt idx="214">
                  <c:v>215.0</c:v>
                </c:pt>
                <c:pt idx="215">
                  <c:v>216.0</c:v>
                </c:pt>
                <c:pt idx="216">
                  <c:v>217.0</c:v>
                </c:pt>
                <c:pt idx="217">
                  <c:v>218.0</c:v>
                </c:pt>
                <c:pt idx="218">
                  <c:v>219.0</c:v>
                </c:pt>
                <c:pt idx="219">
                  <c:v>220.0</c:v>
                </c:pt>
                <c:pt idx="220">
                  <c:v>221.0</c:v>
                </c:pt>
                <c:pt idx="221">
                  <c:v>222.0</c:v>
                </c:pt>
                <c:pt idx="222">
                  <c:v>223.0</c:v>
                </c:pt>
                <c:pt idx="223">
                  <c:v>224.0</c:v>
                </c:pt>
                <c:pt idx="224">
                  <c:v>225.0</c:v>
                </c:pt>
                <c:pt idx="225">
                  <c:v>226.0</c:v>
                </c:pt>
                <c:pt idx="226">
                  <c:v>227.0</c:v>
                </c:pt>
                <c:pt idx="227">
                  <c:v>228.0</c:v>
                </c:pt>
                <c:pt idx="228">
                  <c:v>229.0</c:v>
                </c:pt>
                <c:pt idx="229">
                  <c:v>230.0</c:v>
                </c:pt>
                <c:pt idx="230">
                  <c:v>231.0</c:v>
                </c:pt>
                <c:pt idx="231">
                  <c:v>232.0</c:v>
                </c:pt>
                <c:pt idx="232">
                  <c:v>233.0</c:v>
                </c:pt>
                <c:pt idx="233">
                  <c:v>234.0</c:v>
                </c:pt>
                <c:pt idx="234">
                  <c:v>235.0</c:v>
                </c:pt>
                <c:pt idx="235">
                  <c:v>236.0</c:v>
                </c:pt>
                <c:pt idx="236">
                  <c:v>237.0</c:v>
                </c:pt>
                <c:pt idx="237">
                  <c:v>238.0</c:v>
                </c:pt>
                <c:pt idx="238">
                  <c:v>239.0</c:v>
                </c:pt>
                <c:pt idx="239">
                  <c:v>240.0</c:v>
                </c:pt>
                <c:pt idx="240">
                  <c:v>241.0</c:v>
                </c:pt>
                <c:pt idx="241">
                  <c:v>242.0</c:v>
                </c:pt>
                <c:pt idx="242">
                  <c:v>243.0</c:v>
                </c:pt>
                <c:pt idx="243">
                  <c:v>244.0</c:v>
                </c:pt>
                <c:pt idx="244">
                  <c:v>245.0</c:v>
                </c:pt>
                <c:pt idx="245">
                  <c:v>246.0</c:v>
                </c:pt>
                <c:pt idx="246">
                  <c:v>247.0</c:v>
                </c:pt>
                <c:pt idx="247">
                  <c:v>248.0</c:v>
                </c:pt>
                <c:pt idx="248">
                  <c:v>249.0</c:v>
                </c:pt>
                <c:pt idx="249">
                  <c:v>250.0</c:v>
                </c:pt>
                <c:pt idx="250">
                  <c:v>251.0</c:v>
                </c:pt>
                <c:pt idx="251">
                  <c:v>252.0</c:v>
                </c:pt>
                <c:pt idx="252">
                  <c:v>253.0</c:v>
                </c:pt>
                <c:pt idx="253">
                  <c:v>254.0</c:v>
                </c:pt>
                <c:pt idx="254">
                  <c:v>255.0</c:v>
                </c:pt>
                <c:pt idx="255">
                  <c:v>256.0</c:v>
                </c:pt>
                <c:pt idx="256">
                  <c:v>257.0</c:v>
                </c:pt>
                <c:pt idx="257">
                  <c:v>258.0</c:v>
                </c:pt>
                <c:pt idx="258">
                  <c:v>259.0</c:v>
                </c:pt>
                <c:pt idx="259">
                  <c:v>260.0</c:v>
                </c:pt>
                <c:pt idx="260">
                  <c:v>261.0</c:v>
                </c:pt>
                <c:pt idx="261">
                  <c:v>262.0</c:v>
                </c:pt>
                <c:pt idx="262">
                  <c:v>263.0</c:v>
                </c:pt>
                <c:pt idx="263">
                  <c:v>264.0</c:v>
                </c:pt>
                <c:pt idx="264">
                  <c:v>265.0</c:v>
                </c:pt>
                <c:pt idx="265">
                  <c:v>266.0</c:v>
                </c:pt>
                <c:pt idx="266">
                  <c:v>267.0</c:v>
                </c:pt>
                <c:pt idx="267">
                  <c:v>268.0</c:v>
                </c:pt>
                <c:pt idx="268">
                  <c:v>269.0</c:v>
                </c:pt>
                <c:pt idx="269">
                  <c:v>270.0</c:v>
                </c:pt>
                <c:pt idx="270">
                  <c:v>271.0</c:v>
                </c:pt>
                <c:pt idx="271">
                  <c:v>272.0</c:v>
                </c:pt>
                <c:pt idx="272">
                  <c:v>273.0</c:v>
                </c:pt>
                <c:pt idx="273">
                  <c:v>274.0</c:v>
                </c:pt>
                <c:pt idx="274">
                  <c:v>275.0</c:v>
                </c:pt>
              </c:numCache>
            </c:numRef>
          </c:cat>
          <c:val>
            <c:numRef>
              <c:f>Sheet1!$C$3:$C$277</c:f>
              <c:numCache>
                <c:formatCode>General</c:formatCode>
                <c:ptCount val="275"/>
                <c:pt idx="0">
                  <c:v>45.0</c:v>
                </c:pt>
                <c:pt idx="1">
                  <c:v>44.0</c:v>
                </c:pt>
                <c:pt idx="2">
                  <c:v>60.0</c:v>
                </c:pt>
                <c:pt idx="3">
                  <c:v>5.0</c:v>
                </c:pt>
                <c:pt idx="4">
                  <c:v>16.0</c:v>
                </c:pt>
                <c:pt idx="5">
                  <c:v>49.0</c:v>
                </c:pt>
                <c:pt idx="6">
                  <c:v>18.0</c:v>
                </c:pt>
                <c:pt idx="7">
                  <c:v>47.0</c:v>
                </c:pt>
                <c:pt idx="8">
                  <c:v>52.0</c:v>
                </c:pt>
                <c:pt idx="9">
                  <c:v>43.0</c:v>
                </c:pt>
                <c:pt idx="10">
                  <c:v>1.0</c:v>
                </c:pt>
                <c:pt idx="11">
                  <c:v>44.0</c:v>
                </c:pt>
                <c:pt idx="12">
                  <c:v>65.0</c:v>
                </c:pt>
                <c:pt idx="13">
                  <c:v>17.0</c:v>
                </c:pt>
                <c:pt idx="14">
                  <c:v>3.0</c:v>
                </c:pt>
                <c:pt idx="15">
                  <c:v>67.0</c:v>
                </c:pt>
                <c:pt idx="16">
                  <c:v>27.0</c:v>
                </c:pt>
                <c:pt idx="17">
                  <c:v>38.0</c:v>
                </c:pt>
                <c:pt idx="18">
                  <c:v>41.0</c:v>
                </c:pt>
                <c:pt idx="19">
                  <c:v>5.0</c:v>
                </c:pt>
                <c:pt idx="20">
                  <c:v>29.0</c:v>
                </c:pt>
                <c:pt idx="21">
                  <c:v>26.0</c:v>
                </c:pt>
                <c:pt idx="22">
                  <c:v>18.0</c:v>
                </c:pt>
                <c:pt idx="23">
                  <c:v>54.0</c:v>
                </c:pt>
                <c:pt idx="24">
                  <c:v>3.0</c:v>
                </c:pt>
                <c:pt idx="25">
                  <c:v>16.0</c:v>
                </c:pt>
                <c:pt idx="26">
                  <c:v>1.0</c:v>
                </c:pt>
                <c:pt idx="27">
                  <c:v>40.0</c:v>
                </c:pt>
                <c:pt idx="28">
                  <c:v>42.0</c:v>
                </c:pt>
                <c:pt idx="29">
                  <c:v>71.0</c:v>
                </c:pt>
                <c:pt idx="30">
                  <c:v>14.0</c:v>
                </c:pt>
                <c:pt idx="31">
                  <c:v>57.0</c:v>
                </c:pt>
                <c:pt idx="32">
                  <c:v>40.0</c:v>
                </c:pt>
                <c:pt idx="33">
                  <c:v>40.0</c:v>
                </c:pt>
                <c:pt idx="34">
                  <c:v>33.0</c:v>
                </c:pt>
                <c:pt idx="35">
                  <c:v>7.0</c:v>
                </c:pt>
                <c:pt idx="36">
                  <c:v>5.0</c:v>
                </c:pt>
                <c:pt idx="37">
                  <c:v>22.0</c:v>
                </c:pt>
                <c:pt idx="38">
                  <c:v>63.0</c:v>
                </c:pt>
                <c:pt idx="39">
                  <c:v>47.0</c:v>
                </c:pt>
                <c:pt idx="40">
                  <c:v>45.0</c:v>
                </c:pt>
                <c:pt idx="41">
                  <c:v>52.0</c:v>
                </c:pt>
                <c:pt idx="42">
                  <c:v>63.0</c:v>
                </c:pt>
                <c:pt idx="43">
                  <c:v>21.0</c:v>
                </c:pt>
                <c:pt idx="44">
                  <c:v>10.0</c:v>
                </c:pt>
                <c:pt idx="45">
                  <c:v>11.0</c:v>
                </c:pt>
                <c:pt idx="46">
                  <c:v>67.0</c:v>
                </c:pt>
                <c:pt idx="47">
                  <c:v>37.0</c:v>
                </c:pt>
                <c:pt idx="48">
                  <c:v>27.0</c:v>
                </c:pt>
                <c:pt idx="49">
                  <c:v>16.0</c:v>
                </c:pt>
                <c:pt idx="50">
                  <c:v>1.0</c:v>
                </c:pt>
                <c:pt idx="51">
                  <c:v>16.0</c:v>
                </c:pt>
                <c:pt idx="52">
                  <c:v>1.0</c:v>
                </c:pt>
                <c:pt idx="53">
                  <c:v>20.0</c:v>
                </c:pt>
                <c:pt idx="54">
                  <c:v>49.0</c:v>
                </c:pt>
                <c:pt idx="55">
                  <c:v>18.0</c:v>
                </c:pt>
                <c:pt idx="56">
                  <c:v>48.0</c:v>
                </c:pt>
                <c:pt idx="57">
                  <c:v>12.0</c:v>
                </c:pt>
                <c:pt idx="58">
                  <c:v>45.0</c:v>
                </c:pt>
                <c:pt idx="59">
                  <c:v>18.0</c:v>
                </c:pt>
                <c:pt idx="60">
                  <c:v>59.0</c:v>
                </c:pt>
                <c:pt idx="61">
                  <c:v>70.0</c:v>
                </c:pt>
                <c:pt idx="62">
                  <c:v>22.0</c:v>
                </c:pt>
                <c:pt idx="63">
                  <c:v>36.0</c:v>
                </c:pt>
                <c:pt idx="64">
                  <c:v>64.0</c:v>
                </c:pt>
                <c:pt idx="65">
                  <c:v>59.0</c:v>
                </c:pt>
                <c:pt idx="66">
                  <c:v>11.0</c:v>
                </c:pt>
                <c:pt idx="67">
                  <c:v>40.0</c:v>
                </c:pt>
                <c:pt idx="68">
                  <c:v>19.0</c:v>
                </c:pt>
                <c:pt idx="69">
                  <c:v>26.0</c:v>
                </c:pt>
                <c:pt idx="70">
                  <c:v>5.0</c:v>
                </c:pt>
                <c:pt idx="71">
                  <c:v>3.0</c:v>
                </c:pt>
                <c:pt idx="72">
                  <c:v>22.0</c:v>
                </c:pt>
                <c:pt idx="73">
                  <c:v>3.0</c:v>
                </c:pt>
                <c:pt idx="74">
                  <c:v>18.0</c:v>
                </c:pt>
                <c:pt idx="75">
                  <c:v>4.0</c:v>
                </c:pt>
                <c:pt idx="76">
                  <c:v>73.0</c:v>
                </c:pt>
                <c:pt idx="77">
                  <c:v>52.0</c:v>
                </c:pt>
                <c:pt idx="78">
                  <c:v>8.0</c:v>
                </c:pt>
                <c:pt idx="79">
                  <c:v>28.0</c:v>
                </c:pt>
                <c:pt idx="80">
                  <c:v>27.0</c:v>
                </c:pt>
                <c:pt idx="81">
                  <c:v>26.0</c:v>
                </c:pt>
                <c:pt idx="82">
                  <c:v>17.0</c:v>
                </c:pt>
                <c:pt idx="83">
                  <c:v>35.0</c:v>
                </c:pt>
                <c:pt idx="84">
                  <c:v>26.0</c:v>
                </c:pt>
                <c:pt idx="85">
                  <c:v>5.0</c:v>
                </c:pt>
                <c:pt idx="86">
                  <c:v>4.0</c:v>
                </c:pt>
                <c:pt idx="87">
                  <c:v>5.0</c:v>
                </c:pt>
                <c:pt idx="88">
                  <c:v>11.0</c:v>
                </c:pt>
                <c:pt idx="89">
                  <c:v>11.0</c:v>
                </c:pt>
                <c:pt idx="90">
                  <c:v>27.0</c:v>
                </c:pt>
                <c:pt idx="91">
                  <c:v>50.0</c:v>
                </c:pt>
                <c:pt idx="92">
                  <c:v>18.0</c:v>
                </c:pt>
                <c:pt idx="93">
                  <c:v>57.0</c:v>
                </c:pt>
                <c:pt idx="94">
                  <c:v>5.0</c:v>
                </c:pt>
                <c:pt idx="95">
                  <c:v>7.0</c:v>
                </c:pt>
                <c:pt idx="96">
                  <c:v>2.0</c:v>
                </c:pt>
                <c:pt idx="97">
                  <c:v>14.0</c:v>
                </c:pt>
                <c:pt idx="98">
                  <c:v>38.0</c:v>
                </c:pt>
                <c:pt idx="99">
                  <c:v>9.0</c:v>
                </c:pt>
                <c:pt idx="100">
                  <c:v>60.0</c:v>
                </c:pt>
                <c:pt idx="101">
                  <c:v>5.0</c:v>
                </c:pt>
                <c:pt idx="102">
                  <c:v>57.0</c:v>
                </c:pt>
                <c:pt idx="103">
                  <c:v>5.0</c:v>
                </c:pt>
                <c:pt idx="104">
                  <c:v>7.0</c:v>
                </c:pt>
                <c:pt idx="105">
                  <c:v>33.0</c:v>
                </c:pt>
                <c:pt idx="106">
                  <c:v>22.0</c:v>
                </c:pt>
                <c:pt idx="107">
                  <c:v>66.0</c:v>
                </c:pt>
                <c:pt idx="108">
                  <c:v>26.0</c:v>
                </c:pt>
                <c:pt idx="109">
                  <c:v>24.0</c:v>
                </c:pt>
                <c:pt idx="110">
                  <c:v>14.0</c:v>
                </c:pt>
                <c:pt idx="111">
                  <c:v>43.0</c:v>
                </c:pt>
                <c:pt idx="112">
                  <c:v>1.0</c:v>
                </c:pt>
                <c:pt idx="113">
                  <c:v>1.0</c:v>
                </c:pt>
                <c:pt idx="114">
                  <c:v>26.0</c:v>
                </c:pt>
                <c:pt idx="115">
                  <c:v>27.0</c:v>
                </c:pt>
                <c:pt idx="116">
                  <c:v>8.0</c:v>
                </c:pt>
                <c:pt idx="117">
                  <c:v>22.0</c:v>
                </c:pt>
                <c:pt idx="118">
                  <c:v>24.0</c:v>
                </c:pt>
                <c:pt idx="119">
                  <c:v>16.0</c:v>
                </c:pt>
                <c:pt idx="120">
                  <c:v>31.0</c:v>
                </c:pt>
                <c:pt idx="121">
                  <c:v>10.0</c:v>
                </c:pt>
                <c:pt idx="122">
                  <c:v>28.0</c:v>
                </c:pt>
                <c:pt idx="123">
                  <c:v>55.0</c:v>
                </c:pt>
                <c:pt idx="124">
                  <c:v>9.0</c:v>
                </c:pt>
                <c:pt idx="125">
                  <c:v>21.0</c:v>
                </c:pt>
                <c:pt idx="126">
                  <c:v>47.0</c:v>
                </c:pt>
                <c:pt idx="127">
                  <c:v>55.0</c:v>
                </c:pt>
                <c:pt idx="128">
                  <c:v>64.0</c:v>
                </c:pt>
                <c:pt idx="129">
                  <c:v>1.0</c:v>
                </c:pt>
                <c:pt idx="130">
                  <c:v>20.0</c:v>
                </c:pt>
                <c:pt idx="131">
                  <c:v>22.0</c:v>
                </c:pt>
                <c:pt idx="132">
                  <c:v>9.0</c:v>
                </c:pt>
                <c:pt idx="133">
                  <c:v>67.0</c:v>
                </c:pt>
                <c:pt idx="134">
                  <c:v>39.0</c:v>
                </c:pt>
                <c:pt idx="135">
                  <c:v>19.0</c:v>
                </c:pt>
                <c:pt idx="136">
                  <c:v>3.0</c:v>
                </c:pt>
                <c:pt idx="137">
                  <c:v>31.0</c:v>
                </c:pt>
                <c:pt idx="138">
                  <c:v>4.0</c:v>
                </c:pt>
                <c:pt idx="139">
                  <c:v>8.0</c:v>
                </c:pt>
                <c:pt idx="140">
                  <c:v>22.0</c:v>
                </c:pt>
                <c:pt idx="141">
                  <c:v>38.0</c:v>
                </c:pt>
                <c:pt idx="142">
                  <c:v>2.0</c:v>
                </c:pt>
                <c:pt idx="143">
                  <c:v>52.0</c:v>
                </c:pt>
                <c:pt idx="144">
                  <c:v>16.0</c:v>
                </c:pt>
                <c:pt idx="145">
                  <c:v>7.0</c:v>
                </c:pt>
                <c:pt idx="146">
                  <c:v>2.0</c:v>
                </c:pt>
                <c:pt idx="147">
                  <c:v>1.0</c:v>
                </c:pt>
                <c:pt idx="148">
                  <c:v>55.0</c:v>
                </c:pt>
                <c:pt idx="149">
                  <c:v>6.0</c:v>
                </c:pt>
                <c:pt idx="150">
                  <c:v>56.0</c:v>
                </c:pt>
                <c:pt idx="151">
                  <c:v>27.0</c:v>
                </c:pt>
                <c:pt idx="152">
                  <c:v>5.0</c:v>
                </c:pt>
                <c:pt idx="153">
                  <c:v>10.0</c:v>
                </c:pt>
                <c:pt idx="154">
                  <c:v>4.0</c:v>
                </c:pt>
                <c:pt idx="155">
                  <c:v>46.0</c:v>
                </c:pt>
                <c:pt idx="156">
                  <c:v>29.0</c:v>
                </c:pt>
                <c:pt idx="157">
                  <c:v>44.0</c:v>
                </c:pt>
                <c:pt idx="158">
                  <c:v>1.0</c:v>
                </c:pt>
                <c:pt idx="159">
                  <c:v>7.0</c:v>
                </c:pt>
                <c:pt idx="160">
                  <c:v>5.0</c:v>
                </c:pt>
                <c:pt idx="161">
                  <c:v>1.0</c:v>
                </c:pt>
                <c:pt idx="162">
                  <c:v>71.0</c:v>
                </c:pt>
                <c:pt idx="163">
                  <c:v>43.0</c:v>
                </c:pt>
                <c:pt idx="164">
                  <c:v>3.0</c:v>
                </c:pt>
                <c:pt idx="165">
                  <c:v>72.0</c:v>
                </c:pt>
                <c:pt idx="166">
                  <c:v>11.0</c:v>
                </c:pt>
                <c:pt idx="167">
                  <c:v>1.0</c:v>
                </c:pt>
                <c:pt idx="168">
                  <c:v>3.0</c:v>
                </c:pt>
                <c:pt idx="169">
                  <c:v>9.0</c:v>
                </c:pt>
                <c:pt idx="170">
                  <c:v>61.0</c:v>
                </c:pt>
                <c:pt idx="171">
                  <c:v>42.0</c:v>
                </c:pt>
                <c:pt idx="172">
                  <c:v>47.0</c:v>
                </c:pt>
                <c:pt idx="173">
                  <c:v>16.0</c:v>
                </c:pt>
                <c:pt idx="174">
                  <c:v>1.0</c:v>
                </c:pt>
                <c:pt idx="175">
                  <c:v>24.0</c:v>
                </c:pt>
                <c:pt idx="176">
                  <c:v>23.0</c:v>
                </c:pt>
                <c:pt idx="177">
                  <c:v>2.0</c:v>
                </c:pt>
                <c:pt idx="178">
                  <c:v>21.0</c:v>
                </c:pt>
                <c:pt idx="179">
                  <c:v>9.0</c:v>
                </c:pt>
                <c:pt idx="180">
                  <c:v>77.0</c:v>
                </c:pt>
                <c:pt idx="181">
                  <c:v>9.0</c:v>
                </c:pt>
                <c:pt idx="182">
                  <c:v>18.0</c:v>
                </c:pt>
                <c:pt idx="183">
                  <c:v>13.0</c:v>
                </c:pt>
                <c:pt idx="184">
                  <c:v>22.0</c:v>
                </c:pt>
                <c:pt idx="185">
                  <c:v>47.0</c:v>
                </c:pt>
                <c:pt idx="186">
                  <c:v>30.0</c:v>
                </c:pt>
                <c:pt idx="187">
                  <c:v>5.0</c:v>
                </c:pt>
                <c:pt idx="188">
                  <c:v>1.0</c:v>
                </c:pt>
                <c:pt idx="189">
                  <c:v>62.0</c:v>
                </c:pt>
                <c:pt idx="190">
                  <c:v>9.0</c:v>
                </c:pt>
                <c:pt idx="191">
                  <c:v>3.0</c:v>
                </c:pt>
                <c:pt idx="192">
                  <c:v>65.0</c:v>
                </c:pt>
                <c:pt idx="193">
                  <c:v>32.0</c:v>
                </c:pt>
                <c:pt idx="194">
                  <c:v>49.0</c:v>
                </c:pt>
                <c:pt idx="195">
                  <c:v>5.0</c:v>
                </c:pt>
                <c:pt idx="196">
                  <c:v>23.0</c:v>
                </c:pt>
                <c:pt idx="197">
                  <c:v>11.0</c:v>
                </c:pt>
                <c:pt idx="198">
                  <c:v>4.0</c:v>
                </c:pt>
                <c:pt idx="199">
                  <c:v>6.0</c:v>
                </c:pt>
                <c:pt idx="200">
                  <c:v>1.0</c:v>
                </c:pt>
                <c:pt idx="201">
                  <c:v>39.0</c:v>
                </c:pt>
                <c:pt idx="202">
                  <c:v>20.0</c:v>
                </c:pt>
                <c:pt idx="203">
                  <c:v>31.0</c:v>
                </c:pt>
                <c:pt idx="204">
                  <c:v>11.0</c:v>
                </c:pt>
                <c:pt idx="205">
                  <c:v>2.0</c:v>
                </c:pt>
                <c:pt idx="206">
                  <c:v>40.0</c:v>
                </c:pt>
                <c:pt idx="207">
                  <c:v>48.0</c:v>
                </c:pt>
                <c:pt idx="208">
                  <c:v>31.0</c:v>
                </c:pt>
                <c:pt idx="209">
                  <c:v>11.0</c:v>
                </c:pt>
                <c:pt idx="210">
                  <c:v>45.0</c:v>
                </c:pt>
                <c:pt idx="211">
                  <c:v>71.0</c:v>
                </c:pt>
                <c:pt idx="212">
                  <c:v>7.0</c:v>
                </c:pt>
                <c:pt idx="213">
                  <c:v>18.0</c:v>
                </c:pt>
                <c:pt idx="214">
                  <c:v>7.0</c:v>
                </c:pt>
                <c:pt idx="215">
                  <c:v>5.0</c:v>
                </c:pt>
                <c:pt idx="216">
                  <c:v>11.0</c:v>
                </c:pt>
                <c:pt idx="217">
                  <c:v>35.0</c:v>
                </c:pt>
                <c:pt idx="218">
                  <c:v>1.0</c:v>
                </c:pt>
                <c:pt idx="219">
                  <c:v>41.0</c:v>
                </c:pt>
                <c:pt idx="220">
                  <c:v>13.0</c:v>
                </c:pt>
                <c:pt idx="221">
                  <c:v>8.0</c:v>
                </c:pt>
                <c:pt idx="222">
                  <c:v>7.0</c:v>
                </c:pt>
                <c:pt idx="223">
                  <c:v>1.0</c:v>
                </c:pt>
                <c:pt idx="224">
                  <c:v>59.0</c:v>
                </c:pt>
                <c:pt idx="225">
                  <c:v>3.0</c:v>
                </c:pt>
                <c:pt idx="226">
                  <c:v>34.0</c:v>
                </c:pt>
                <c:pt idx="227">
                  <c:v>7.0</c:v>
                </c:pt>
                <c:pt idx="228">
                  <c:v>2.0</c:v>
                </c:pt>
                <c:pt idx="229">
                  <c:v>2.0</c:v>
                </c:pt>
                <c:pt idx="230">
                  <c:v>26.0</c:v>
                </c:pt>
                <c:pt idx="231">
                  <c:v>57.0</c:v>
                </c:pt>
                <c:pt idx="232">
                  <c:v>45.0</c:v>
                </c:pt>
                <c:pt idx="233">
                  <c:v>26.0</c:v>
                </c:pt>
                <c:pt idx="234">
                  <c:v>36.0</c:v>
                </c:pt>
                <c:pt idx="235">
                  <c:v>42.0</c:v>
                </c:pt>
                <c:pt idx="236">
                  <c:v>1.0</c:v>
                </c:pt>
                <c:pt idx="237">
                  <c:v>62.0</c:v>
                </c:pt>
                <c:pt idx="238">
                  <c:v>6.0</c:v>
                </c:pt>
                <c:pt idx="239">
                  <c:v>27.0</c:v>
                </c:pt>
                <c:pt idx="240">
                  <c:v>7.0</c:v>
                </c:pt>
                <c:pt idx="241">
                  <c:v>1.0</c:v>
                </c:pt>
                <c:pt idx="242">
                  <c:v>16.0</c:v>
                </c:pt>
                <c:pt idx="243">
                  <c:v>19.0</c:v>
                </c:pt>
                <c:pt idx="244">
                  <c:v>4.0</c:v>
                </c:pt>
                <c:pt idx="245">
                  <c:v>1.0</c:v>
                </c:pt>
                <c:pt idx="246">
                  <c:v>20.0</c:v>
                </c:pt>
                <c:pt idx="247">
                  <c:v>34.0</c:v>
                </c:pt>
                <c:pt idx="248">
                  <c:v>65.0</c:v>
                </c:pt>
                <c:pt idx="249">
                  <c:v>2.0</c:v>
                </c:pt>
                <c:pt idx="250">
                  <c:v>7.0</c:v>
                </c:pt>
                <c:pt idx="251">
                  <c:v>21.0</c:v>
                </c:pt>
                <c:pt idx="252">
                  <c:v>39.0</c:v>
                </c:pt>
                <c:pt idx="253">
                  <c:v>1.0</c:v>
                </c:pt>
                <c:pt idx="254">
                  <c:v>45.0</c:v>
                </c:pt>
                <c:pt idx="255">
                  <c:v>32.0</c:v>
                </c:pt>
                <c:pt idx="256">
                  <c:v>23.0</c:v>
                </c:pt>
                <c:pt idx="257">
                  <c:v>25.0</c:v>
                </c:pt>
                <c:pt idx="258">
                  <c:v>2.0</c:v>
                </c:pt>
                <c:pt idx="259">
                  <c:v>6.0</c:v>
                </c:pt>
                <c:pt idx="260">
                  <c:v>12.0</c:v>
                </c:pt>
                <c:pt idx="261">
                  <c:v>8.0</c:v>
                </c:pt>
                <c:pt idx="262">
                  <c:v>49.0</c:v>
                </c:pt>
                <c:pt idx="263">
                  <c:v>39.0</c:v>
                </c:pt>
                <c:pt idx="264">
                  <c:v>25.0</c:v>
                </c:pt>
                <c:pt idx="265">
                  <c:v>3.0</c:v>
                </c:pt>
                <c:pt idx="266">
                  <c:v>8.0</c:v>
                </c:pt>
                <c:pt idx="267">
                  <c:v>11.0</c:v>
                </c:pt>
                <c:pt idx="268">
                  <c:v>32.0</c:v>
                </c:pt>
                <c:pt idx="269">
                  <c:v>71.0</c:v>
                </c:pt>
                <c:pt idx="270">
                  <c:v>58.0</c:v>
                </c:pt>
                <c:pt idx="271">
                  <c:v>55.0</c:v>
                </c:pt>
                <c:pt idx="272">
                  <c:v>13.0</c:v>
                </c:pt>
                <c:pt idx="273">
                  <c:v>11.0</c:v>
                </c:pt>
                <c:pt idx="274">
                  <c:v>1.0</c:v>
                </c:pt>
              </c:numCache>
            </c:numRef>
          </c:val>
        </c:ser>
        <c:dLbls>
          <c:showLegendKey val="0"/>
          <c:showVal val="0"/>
          <c:showCatName val="0"/>
          <c:showSerName val="0"/>
          <c:showPercent val="0"/>
          <c:showBubbleSize val="0"/>
        </c:dLbls>
        <c:gapWidth val="150"/>
        <c:axId val="2099351528"/>
        <c:axId val="1836635432"/>
      </c:barChart>
      <c:catAx>
        <c:axId val="2099351528"/>
        <c:scaling>
          <c:orientation val="minMax"/>
        </c:scaling>
        <c:delete val="0"/>
        <c:axPos val="b"/>
        <c:title>
          <c:tx>
            <c:rich>
              <a:bodyPr/>
              <a:lstStyle/>
              <a:p>
                <a:pPr>
                  <a:defRPr/>
                </a:pPr>
                <a:r>
                  <a:rPr lang="en-US"/>
                  <a:t>User ID</a:t>
                </a:r>
              </a:p>
            </c:rich>
          </c:tx>
          <c:layout/>
          <c:overlay val="0"/>
        </c:title>
        <c:numFmt formatCode="General" sourceLinked="1"/>
        <c:majorTickMark val="out"/>
        <c:minorTickMark val="none"/>
        <c:tickLblPos val="nextTo"/>
        <c:txPr>
          <a:bodyPr rot="-1680000"/>
          <a:lstStyle/>
          <a:p>
            <a:pPr>
              <a:defRPr/>
            </a:pPr>
            <a:endParaRPr lang="en-US"/>
          </a:p>
        </c:txPr>
        <c:crossAx val="1836635432"/>
        <c:crosses val="autoZero"/>
        <c:auto val="1"/>
        <c:lblAlgn val="ctr"/>
        <c:lblOffset val="100"/>
        <c:noMultiLvlLbl val="0"/>
      </c:catAx>
      <c:valAx>
        <c:axId val="1836635432"/>
        <c:scaling>
          <c:orientation val="minMax"/>
        </c:scaling>
        <c:delete val="0"/>
        <c:axPos val="l"/>
        <c:majorGridlines/>
        <c:numFmt formatCode="General" sourceLinked="1"/>
        <c:majorTickMark val="out"/>
        <c:minorTickMark val="none"/>
        <c:tickLblPos val="nextTo"/>
        <c:crossAx val="2099351528"/>
        <c:crosses val="autoZero"/>
        <c:crossBetween val="between"/>
      </c:valAx>
    </c:plotArea>
    <c:plotVisOnly val="1"/>
    <c:dispBlanksAs val="gap"/>
    <c:showDLblsOverMax val="0"/>
  </c:chart>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a:pPr>
            <a:r>
              <a:rPr lang="en-US"/>
              <a:t>Number of Data Points by User ID</a:t>
            </a:r>
          </a:p>
        </c:rich>
      </c:tx>
      <c:layout/>
      <c:overlay val="0"/>
    </c:title>
    <c:autoTitleDeleted val="0"/>
    <c:plotArea>
      <c:layout/>
      <c:barChart>
        <c:barDir val="col"/>
        <c:grouping val="clustered"/>
        <c:varyColors val="0"/>
        <c:ser>
          <c:idx val="0"/>
          <c:order val="0"/>
          <c:tx>
            <c:strRef>
              <c:f>Sheet3!$C$3</c:f>
              <c:strCache>
                <c:ptCount val="1"/>
                <c:pt idx="0">
                  <c:v>Number of Data Points</c:v>
                </c:pt>
              </c:strCache>
            </c:strRef>
          </c:tx>
          <c:invertIfNegative val="0"/>
          <c:cat>
            <c:numRef>
              <c:f>Sheet3!$B$4:$B$278</c:f>
              <c:numCache>
                <c:formatCode>General</c:formatCode>
                <c:ptCount val="275"/>
                <c:pt idx="0">
                  <c:v>224.0</c:v>
                </c:pt>
                <c:pt idx="1">
                  <c:v>237.0</c:v>
                </c:pt>
                <c:pt idx="2">
                  <c:v>148.0</c:v>
                </c:pt>
                <c:pt idx="3">
                  <c:v>53.0</c:v>
                </c:pt>
                <c:pt idx="4">
                  <c:v>246.0</c:v>
                </c:pt>
                <c:pt idx="5">
                  <c:v>275.0</c:v>
                </c:pt>
                <c:pt idx="6">
                  <c:v>27.0</c:v>
                </c:pt>
                <c:pt idx="7">
                  <c:v>175.0</c:v>
                </c:pt>
                <c:pt idx="8">
                  <c:v>254.0</c:v>
                </c:pt>
                <c:pt idx="9">
                  <c:v>114.0</c:v>
                </c:pt>
                <c:pt idx="10">
                  <c:v>162.0</c:v>
                </c:pt>
                <c:pt idx="11">
                  <c:v>113.0</c:v>
                </c:pt>
                <c:pt idx="12">
                  <c:v>219.0</c:v>
                </c:pt>
                <c:pt idx="13">
                  <c:v>168.0</c:v>
                </c:pt>
                <c:pt idx="14">
                  <c:v>159.0</c:v>
                </c:pt>
                <c:pt idx="15">
                  <c:v>11.0</c:v>
                </c:pt>
                <c:pt idx="16">
                  <c:v>201.0</c:v>
                </c:pt>
                <c:pt idx="17">
                  <c:v>130.0</c:v>
                </c:pt>
                <c:pt idx="18">
                  <c:v>51.0</c:v>
                </c:pt>
                <c:pt idx="19">
                  <c:v>189.0</c:v>
                </c:pt>
                <c:pt idx="20">
                  <c:v>242.0</c:v>
                </c:pt>
                <c:pt idx="21">
                  <c:v>97.0</c:v>
                </c:pt>
                <c:pt idx="22">
                  <c:v>230.0</c:v>
                </c:pt>
                <c:pt idx="23">
                  <c:v>143.0</c:v>
                </c:pt>
                <c:pt idx="24">
                  <c:v>226.0</c:v>
                </c:pt>
                <c:pt idx="25">
                  <c:v>206.0</c:v>
                </c:pt>
                <c:pt idx="26">
                  <c:v>266.0</c:v>
                </c:pt>
                <c:pt idx="27">
                  <c:v>147.0</c:v>
                </c:pt>
                <c:pt idx="28">
                  <c:v>137.0</c:v>
                </c:pt>
                <c:pt idx="29">
                  <c:v>87.0</c:v>
                </c:pt>
                <c:pt idx="30">
                  <c:v>196.0</c:v>
                </c:pt>
                <c:pt idx="31">
                  <c:v>192.0</c:v>
                </c:pt>
                <c:pt idx="32">
                  <c:v>161.0</c:v>
                </c:pt>
                <c:pt idx="33">
                  <c:v>178.0</c:v>
                </c:pt>
                <c:pt idx="34">
                  <c:v>37.0</c:v>
                </c:pt>
                <c:pt idx="35">
                  <c:v>216.0</c:v>
                </c:pt>
                <c:pt idx="36">
                  <c:v>250.0</c:v>
                </c:pt>
                <c:pt idx="37">
                  <c:v>102.0</c:v>
                </c:pt>
                <c:pt idx="38">
                  <c:v>86.0</c:v>
                </c:pt>
                <c:pt idx="39">
                  <c:v>20.0</c:v>
                </c:pt>
                <c:pt idx="40">
                  <c:v>95.0</c:v>
                </c:pt>
                <c:pt idx="41">
                  <c:v>188.0</c:v>
                </c:pt>
                <c:pt idx="42">
                  <c:v>155.0</c:v>
                </c:pt>
                <c:pt idx="43">
                  <c:v>182.0</c:v>
                </c:pt>
                <c:pt idx="44">
                  <c:v>45.0</c:v>
                </c:pt>
                <c:pt idx="45">
                  <c:v>100.0</c:v>
                </c:pt>
                <c:pt idx="46">
                  <c:v>105.0</c:v>
                </c:pt>
                <c:pt idx="47">
                  <c:v>229.0</c:v>
                </c:pt>
                <c:pt idx="48">
                  <c:v>268.0</c:v>
                </c:pt>
                <c:pt idx="49">
                  <c:v>170.0</c:v>
                </c:pt>
                <c:pt idx="50">
                  <c:v>25.0</c:v>
                </c:pt>
                <c:pt idx="51">
                  <c:v>146.0</c:v>
                </c:pt>
                <c:pt idx="52">
                  <c:v>245.0</c:v>
                </c:pt>
                <c:pt idx="53">
                  <c:v>139.0</c:v>
                </c:pt>
                <c:pt idx="54">
                  <c:v>76.0</c:v>
                </c:pt>
                <c:pt idx="55">
                  <c:v>74.0</c:v>
                </c:pt>
                <c:pt idx="56">
                  <c:v>239.0</c:v>
                </c:pt>
                <c:pt idx="57">
                  <c:v>79.0</c:v>
                </c:pt>
                <c:pt idx="58">
                  <c:v>71.0</c:v>
                </c:pt>
                <c:pt idx="59">
                  <c:v>133.0</c:v>
                </c:pt>
                <c:pt idx="60">
                  <c:v>125.0</c:v>
                </c:pt>
                <c:pt idx="61">
                  <c:v>90.0</c:v>
                </c:pt>
                <c:pt idx="62">
                  <c:v>58.0</c:v>
                </c:pt>
                <c:pt idx="63">
                  <c:v>15.0</c:v>
                </c:pt>
                <c:pt idx="64">
                  <c:v>122.0</c:v>
                </c:pt>
                <c:pt idx="65">
                  <c:v>267.0</c:v>
                </c:pt>
                <c:pt idx="66">
                  <c:v>36.0</c:v>
                </c:pt>
                <c:pt idx="67">
                  <c:v>150.0</c:v>
                </c:pt>
                <c:pt idx="68">
                  <c:v>260.0</c:v>
                </c:pt>
                <c:pt idx="69">
                  <c:v>96.0</c:v>
                </c:pt>
                <c:pt idx="70">
                  <c:v>52.0</c:v>
                </c:pt>
                <c:pt idx="71">
                  <c:v>169.0</c:v>
                </c:pt>
                <c:pt idx="72">
                  <c:v>140.0</c:v>
                </c:pt>
                <c:pt idx="73">
                  <c:v>89.0</c:v>
                </c:pt>
                <c:pt idx="74">
                  <c:v>46.0</c:v>
                </c:pt>
                <c:pt idx="75">
                  <c:v>75.0</c:v>
                </c:pt>
                <c:pt idx="76">
                  <c:v>88.0</c:v>
                </c:pt>
                <c:pt idx="77">
                  <c:v>251.0</c:v>
                </c:pt>
                <c:pt idx="78">
                  <c:v>165.0</c:v>
                </c:pt>
                <c:pt idx="79">
                  <c:v>274.0</c:v>
                </c:pt>
                <c:pt idx="80">
                  <c:v>141.0</c:v>
                </c:pt>
                <c:pt idx="81">
                  <c:v>153.0</c:v>
                </c:pt>
                <c:pt idx="82">
                  <c:v>191.0</c:v>
                </c:pt>
                <c:pt idx="83">
                  <c:v>223.0</c:v>
                </c:pt>
                <c:pt idx="84">
                  <c:v>104.0</c:v>
                </c:pt>
                <c:pt idx="85">
                  <c:v>72.0</c:v>
                </c:pt>
                <c:pt idx="86">
                  <c:v>5.0</c:v>
                </c:pt>
                <c:pt idx="87">
                  <c:v>222.0</c:v>
                </c:pt>
                <c:pt idx="88">
                  <c:v>26.0</c:v>
                </c:pt>
                <c:pt idx="89">
                  <c:v>81.0</c:v>
                </c:pt>
                <c:pt idx="90">
                  <c:v>228.0</c:v>
                </c:pt>
                <c:pt idx="91">
                  <c:v>120.0</c:v>
                </c:pt>
                <c:pt idx="92">
                  <c:v>273.0</c:v>
                </c:pt>
                <c:pt idx="93">
                  <c:v>111.0</c:v>
                </c:pt>
                <c:pt idx="94">
                  <c:v>60.0</c:v>
                </c:pt>
                <c:pt idx="95">
                  <c:v>217.0</c:v>
                </c:pt>
                <c:pt idx="96">
                  <c:v>200.0</c:v>
                </c:pt>
                <c:pt idx="97">
                  <c:v>213.0</c:v>
                </c:pt>
                <c:pt idx="98">
                  <c:v>67.0</c:v>
                </c:pt>
                <c:pt idx="99">
                  <c:v>38.0</c:v>
                </c:pt>
                <c:pt idx="100">
                  <c:v>119.0</c:v>
                </c:pt>
                <c:pt idx="101">
                  <c:v>262.0</c:v>
                </c:pt>
                <c:pt idx="102">
                  <c:v>118.0</c:v>
                </c:pt>
                <c:pt idx="103">
                  <c:v>116.0</c:v>
                </c:pt>
                <c:pt idx="104">
                  <c:v>54.0</c:v>
                </c:pt>
                <c:pt idx="105">
                  <c:v>63.0</c:v>
                </c:pt>
                <c:pt idx="106">
                  <c:v>91.0</c:v>
                </c:pt>
                <c:pt idx="107">
                  <c:v>17.0</c:v>
                </c:pt>
                <c:pt idx="108">
                  <c:v>198.0</c:v>
                </c:pt>
                <c:pt idx="109">
                  <c:v>49.0</c:v>
                </c:pt>
                <c:pt idx="110">
                  <c:v>31.0</c:v>
                </c:pt>
                <c:pt idx="111">
                  <c:v>261.0</c:v>
                </c:pt>
                <c:pt idx="112">
                  <c:v>204.0</c:v>
                </c:pt>
                <c:pt idx="113">
                  <c:v>199.0</c:v>
                </c:pt>
                <c:pt idx="114">
                  <c:v>259.0</c:v>
                </c:pt>
                <c:pt idx="115">
                  <c:v>83.0</c:v>
                </c:pt>
                <c:pt idx="116">
                  <c:v>256.0</c:v>
                </c:pt>
                <c:pt idx="117">
                  <c:v>28.0</c:v>
                </c:pt>
                <c:pt idx="118">
                  <c:v>132.0</c:v>
                </c:pt>
                <c:pt idx="119">
                  <c:v>197.0</c:v>
                </c:pt>
                <c:pt idx="120">
                  <c:v>121.0</c:v>
                </c:pt>
                <c:pt idx="121">
                  <c:v>85.0</c:v>
                </c:pt>
                <c:pt idx="122">
                  <c:v>21.0</c:v>
                </c:pt>
                <c:pt idx="123">
                  <c:v>247.0</c:v>
                </c:pt>
                <c:pt idx="124">
                  <c:v>117.0</c:v>
                </c:pt>
                <c:pt idx="125">
                  <c:v>123.0</c:v>
                </c:pt>
                <c:pt idx="126">
                  <c:v>14.0</c:v>
                </c:pt>
                <c:pt idx="127">
                  <c:v>50.0</c:v>
                </c:pt>
                <c:pt idx="128">
                  <c:v>214.0</c:v>
                </c:pt>
                <c:pt idx="129">
                  <c:v>241.0</c:v>
                </c:pt>
                <c:pt idx="130">
                  <c:v>98.0</c:v>
                </c:pt>
                <c:pt idx="131">
                  <c:v>73.0</c:v>
                </c:pt>
                <c:pt idx="132">
                  <c:v>131.0</c:v>
                </c:pt>
                <c:pt idx="133">
                  <c:v>136.0</c:v>
                </c:pt>
                <c:pt idx="134">
                  <c:v>70.0</c:v>
                </c:pt>
                <c:pt idx="135">
                  <c:v>109.0</c:v>
                </c:pt>
                <c:pt idx="136">
                  <c:v>187.0</c:v>
                </c:pt>
                <c:pt idx="137">
                  <c:v>184.0</c:v>
                </c:pt>
                <c:pt idx="138">
                  <c:v>84.0</c:v>
                </c:pt>
                <c:pt idx="139">
                  <c:v>82.0</c:v>
                </c:pt>
                <c:pt idx="140">
                  <c:v>152.0</c:v>
                </c:pt>
                <c:pt idx="141">
                  <c:v>210.0</c:v>
                </c:pt>
                <c:pt idx="142">
                  <c:v>106.0</c:v>
                </c:pt>
                <c:pt idx="143">
                  <c:v>202.0</c:v>
                </c:pt>
                <c:pt idx="144">
                  <c:v>157.0</c:v>
                </c:pt>
                <c:pt idx="145">
                  <c:v>180.0</c:v>
                </c:pt>
                <c:pt idx="146">
                  <c:v>35.0</c:v>
                </c:pt>
                <c:pt idx="147">
                  <c:v>269.0</c:v>
                </c:pt>
                <c:pt idx="148">
                  <c:v>57.0</c:v>
                </c:pt>
                <c:pt idx="149">
                  <c:v>12.0</c:v>
                </c:pt>
                <c:pt idx="150">
                  <c:v>19.0</c:v>
                </c:pt>
                <c:pt idx="151">
                  <c:v>107.0</c:v>
                </c:pt>
                <c:pt idx="152">
                  <c:v>93.0</c:v>
                </c:pt>
                <c:pt idx="153">
                  <c:v>34.0</c:v>
                </c:pt>
                <c:pt idx="154">
                  <c:v>265.0</c:v>
                </c:pt>
                <c:pt idx="155">
                  <c:v>22.0</c:v>
                </c:pt>
                <c:pt idx="156">
                  <c:v>4.0</c:v>
                </c:pt>
                <c:pt idx="157">
                  <c:v>167.0</c:v>
                </c:pt>
                <c:pt idx="158">
                  <c:v>221.0</c:v>
                </c:pt>
                <c:pt idx="159">
                  <c:v>68.0</c:v>
                </c:pt>
                <c:pt idx="160">
                  <c:v>177.0</c:v>
                </c:pt>
                <c:pt idx="161">
                  <c:v>56.0</c:v>
                </c:pt>
                <c:pt idx="162">
                  <c:v>115.0</c:v>
                </c:pt>
                <c:pt idx="163">
                  <c:v>144.0</c:v>
                </c:pt>
                <c:pt idx="164">
                  <c:v>42.0</c:v>
                </c:pt>
                <c:pt idx="165">
                  <c:v>240.0</c:v>
                </c:pt>
                <c:pt idx="166">
                  <c:v>69.0</c:v>
                </c:pt>
                <c:pt idx="167">
                  <c:v>176.0</c:v>
                </c:pt>
                <c:pt idx="168">
                  <c:v>92.0</c:v>
                </c:pt>
                <c:pt idx="169">
                  <c:v>135.0</c:v>
                </c:pt>
                <c:pt idx="170">
                  <c:v>205.0</c:v>
                </c:pt>
                <c:pt idx="171">
                  <c:v>183.0</c:v>
                </c:pt>
                <c:pt idx="172">
                  <c:v>160.0</c:v>
                </c:pt>
                <c:pt idx="173">
                  <c:v>7.0</c:v>
                </c:pt>
                <c:pt idx="174">
                  <c:v>23.0</c:v>
                </c:pt>
                <c:pt idx="175">
                  <c:v>138.0</c:v>
                </c:pt>
                <c:pt idx="176">
                  <c:v>149.0</c:v>
                </c:pt>
                <c:pt idx="177">
                  <c:v>156.0</c:v>
                </c:pt>
                <c:pt idx="178">
                  <c:v>80.0</c:v>
                </c:pt>
                <c:pt idx="179">
                  <c:v>59.0</c:v>
                </c:pt>
                <c:pt idx="180">
                  <c:v>40.0</c:v>
                </c:pt>
                <c:pt idx="181">
                  <c:v>271.0</c:v>
                </c:pt>
                <c:pt idx="182">
                  <c:v>215.0</c:v>
                </c:pt>
                <c:pt idx="183">
                  <c:v>252.0</c:v>
                </c:pt>
                <c:pt idx="184">
                  <c:v>127.0</c:v>
                </c:pt>
                <c:pt idx="185">
                  <c:v>6.0</c:v>
                </c:pt>
                <c:pt idx="186">
                  <c:v>55.0</c:v>
                </c:pt>
                <c:pt idx="187">
                  <c:v>24.0</c:v>
                </c:pt>
                <c:pt idx="188">
                  <c:v>243.0</c:v>
                </c:pt>
                <c:pt idx="189">
                  <c:v>253.0</c:v>
                </c:pt>
                <c:pt idx="190">
                  <c:v>145.0</c:v>
                </c:pt>
                <c:pt idx="191">
                  <c:v>2.0</c:v>
                </c:pt>
                <c:pt idx="192">
                  <c:v>10.0</c:v>
                </c:pt>
                <c:pt idx="193">
                  <c:v>9.0</c:v>
                </c:pt>
                <c:pt idx="194">
                  <c:v>110.0</c:v>
                </c:pt>
                <c:pt idx="195">
                  <c:v>193.0</c:v>
                </c:pt>
                <c:pt idx="196">
                  <c:v>231.0</c:v>
                </c:pt>
                <c:pt idx="197">
                  <c:v>154.0</c:v>
                </c:pt>
                <c:pt idx="198">
                  <c:v>244.0</c:v>
                </c:pt>
                <c:pt idx="199">
                  <c:v>270.0</c:v>
                </c:pt>
                <c:pt idx="200">
                  <c:v>174.0</c:v>
                </c:pt>
                <c:pt idx="201">
                  <c:v>173.0</c:v>
                </c:pt>
                <c:pt idx="202">
                  <c:v>263.0</c:v>
                </c:pt>
                <c:pt idx="203">
                  <c:v>61.0</c:v>
                </c:pt>
                <c:pt idx="204">
                  <c:v>78.0</c:v>
                </c:pt>
                <c:pt idx="205">
                  <c:v>44.0</c:v>
                </c:pt>
                <c:pt idx="206">
                  <c:v>99.0</c:v>
                </c:pt>
                <c:pt idx="207">
                  <c:v>142.0</c:v>
                </c:pt>
                <c:pt idx="208">
                  <c:v>3.0</c:v>
                </c:pt>
                <c:pt idx="209">
                  <c:v>30.0</c:v>
                </c:pt>
                <c:pt idx="210">
                  <c:v>258.0</c:v>
                </c:pt>
                <c:pt idx="211">
                  <c:v>64.0</c:v>
                </c:pt>
                <c:pt idx="212">
                  <c:v>108.0</c:v>
                </c:pt>
                <c:pt idx="213">
                  <c:v>128.0</c:v>
                </c:pt>
                <c:pt idx="214">
                  <c:v>41.0</c:v>
                </c:pt>
                <c:pt idx="215">
                  <c:v>236.0</c:v>
                </c:pt>
                <c:pt idx="216">
                  <c:v>94.0</c:v>
                </c:pt>
                <c:pt idx="217">
                  <c:v>272.0</c:v>
                </c:pt>
                <c:pt idx="218">
                  <c:v>13.0</c:v>
                </c:pt>
                <c:pt idx="219">
                  <c:v>8.0</c:v>
                </c:pt>
                <c:pt idx="220">
                  <c:v>126.0</c:v>
                </c:pt>
                <c:pt idx="221">
                  <c:v>255.0</c:v>
                </c:pt>
                <c:pt idx="222">
                  <c:v>1.0</c:v>
                </c:pt>
                <c:pt idx="223">
                  <c:v>39.0</c:v>
                </c:pt>
                <c:pt idx="224">
                  <c:v>227.0</c:v>
                </c:pt>
                <c:pt idx="225">
                  <c:v>43.0</c:v>
                </c:pt>
                <c:pt idx="226">
                  <c:v>124.0</c:v>
                </c:pt>
                <c:pt idx="227">
                  <c:v>62.0</c:v>
                </c:pt>
                <c:pt idx="228">
                  <c:v>47.0</c:v>
                </c:pt>
                <c:pt idx="229">
                  <c:v>194.0</c:v>
                </c:pt>
                <c:pt idx="230">
                  <c:v>134.0</c:v>
                </c:pt>
                <c:pt idx="231">
                  <c:v>32.0</c:v>
                </c:pt>
                <c:pt idx="232">
                  <c:v>48.0</c:v>
                </c:pt>
                <c:pt idx="233">
                  <c:v>257.0</c:v>
                </c:pt>
                <c:pt idx="234">
                  <c:v>33.0</c:v>
                </c:pt>
                <c:pt idx="235">
                  <c:v>179.0</c:v>
                </c:pt>
                <c:pt idx="236">
                  <c:v>172.0</c:v>
                </c:pt>
                <c:pt idx="237">
                  <c:v>234.0</c:v>
                </c:pt>
                <c:pt idx="238">
                  <c:v>185.0</c:v>
                </c:pt>
                <c:pt idx="239">
                  <c:v>158.0</c:v>
                </c:pt>
                <c:pt idx="240">
                  <c:v>77.0</c:v>
                </c:pt>
                <c:pt idx="241">
                  <c:v>171.0</c:v>
                </c:pt>
                <c:pt idx="242">
                  <c:v>101.0</c:v>
                </c:pt>
                <c:pt idx="243">
                  <c:v>151.0</c:v>
                </c:pt>
                <c:pt idx="244">
                  <c:v>209.0</c:v>
                </c:pt>
                <c:pt idx="245">
                  <c:v>211.0</c:v>
                </c:pt>
                <c:pt idx="246">
                  <c:v>220.0</c:v>
                </c:pt>
                <c:pt idx="247">
                  <c:v>233.0</c:v>
                </c:pt>
                <c:pt idx="248">
                  <c:v>112.0</c:v>
                </c:pt>
                <c:pt idx="249">
                  <c:v>18.0</c:v>
                </c:pt>
                <c:pt idx="250">
                  <c:v>203.0</c:v>
                </c:pt>
                <c:pt idx="251">
                  <c:v>186.0</c:v>
                </c:pt>
                <c:pt idx="252">
                  <c:v>208.0</c:v>
                </c:pt>
                <c:pt idx="253">
                  <c:v>164.0</c:v>
                </c:pt>
                <c:pt idx="254">
                  <c:v>66.0</c:v>
                </c:pt>
                <c:pt idx="255">
                  <c:v>235.0</c:v>
                </c:pt>
                <c:pt idx="256">
                  <c:v>190.0</c:v>
                </c:pt>
                <c:pt idx="257">
                  <c:v>264.0</c:v>
                </c:pt>
                <c:pt idx="258">
                  <c:v>29.0</c:v>
                </c:pt>
                <c:pt idx="259">
                  <c:v>16.0</c:v>
                </c:pt>
                <c:pt idx="260">
                  <c:v>232.0</c:v>
                </c:pt>
                <c:pt idx="261">
                  <c:v>129.0</c:v>
                </c:pt>
                <c:pt idx="262">
                  <c:v>195.0</c:v>
                </c:pt>
                <c:pt idx="263">
                  <c:v>218.0</c:v>
                </c:pt>
                <c:pt idx="264">
                  <c:v>65.0</c:v>
                </c:pt>
                <c:pt idx="265">
                  <c:v>248.0</c:v>
                </c:pt>
                <c:pt idx="266">
                  <c:v>103.0</c:v>
                </c:pt>
                <c:pt idx="267">
                  <c:v>238.0</c:v>
                </c:pt>
                <c:pt idx="268">
                  <c:v>207.0</c:v>
                </c:pt>
                <c:pt idx="269">
                  <c:v>225.0</c:v>
                </c:pt>
                <c:pt idx="270">
                  <c:v>212.0</c:v>
                </c:pt>
                <c:pt idx="271">
                  <c:v>163.0</c:v>
                </c:pt>
                <c:pt idx="272">
                  <c:v>166.0</c:v>
                </c:pt>
                <c:pt idx="273">
                  <c:v>249.0</c:v>
                </c:pt>
                <c:pt idx="274">
                  <c:v>181.0</c:v>
                </c:pt>
              </c:numCache>
            </c:numRef>
          </c:cat>
          <c:val>
            <c:numRef>
              <c:f>Sheet3!$C$4:$C$278</c:f>
              <c:numCache>
                <c:formatCode>General</c:formatCode>
                <c:ptCount val="275"/>
                <c:pt idx="0">
                  <c:v>1.0</c:v>
                </c:pt>
                <c:pt idx="1">
                  <c:v>1.0</c:v>
                </c:pt>
                <c:pt idx="2">
                  <c:v>1.0</c:v>
                </c:pt>
                <c:pt idx="3">
                  <c:v>1.0</c:v>
                </c:pt>
                <c:pt idx="4">
                  <c:v>1.0</c:v>
                </c:pt>
                <c:pt idx="5">
                  <c:v>1.0</c:v>
                </c:pt>
                <c:pt idx="6">
                  <c:v>1.0</c:v>
                </c:pt>
                <c:pt idx="7">
                  <c:v>1.0</c:v>
                </c:pt>
                <c:pt idx="8">
                  <c:v>1.0</c:v>
                </c:pt>
                <c:pt idx="9">
                  <c:v>1.0</c:v>
                </c:pt>
                <c:pt idx="10">
                  <c:v>1.0</c:v>
                </c:pt>
                <c:pt idx="11">
                  <c:v>1.0</c:v>
                </c:pt>
                <c:pt idx="12">
                  <c:v>2.0</c:v>
                </c:pt>
                <c:pt idx="13">
                  <c:v>2.0</c:v>
                </c:pt>
                <c:pt idx="14">
                  <c:v>2.0</c:v>
                </c:pt>
                <c:pt idx="15">
                  <c:v>2.0</c:v>
                </c:pt>
                <c:pt idx="16">
                  <c:v>2.0</c:v>
                </c:pt>
                <c:pt idx="17">
                  <c:v>2.0</c:v>
                </c:pt>
                <c:pt idx="18">
                  <c:v>3.0</c:v>
                </c:pt>
                <c:pt idx="19">
                  <c:v>3.0</c:v>
                </c:pt>
                <c:pt idx="20">
                  <c:v>3.0</c:v>
                </c:pt>
                <c:pt idx="21">
                  <c:v>4.0</c:v>
                </c:pt>
                <c:pt idx="22">
                  <c:v>6.0</c:v>
                </c:pt>
                <c:pt idx="23">
                  <c:v>6.0</c:v>
                </c:pt>
                <c:pt idx="24">
                  <c:v>6.0</c:v>
                </c:pt>
                <c:pt idx="25">
                  <c:v>8.0</c:v>
                </c:pt>
                <c:pt idx="26">
                  <c:v>8.0</c:v>
                </c:pt>
                <c:pt idx="27">
                  <c:v>9.0</c:v>
                </c:pt>
                <c:pt idx="28">
                  <c:v>10.0</c:v>
                </c:pt>
                <c:pt idx="29">
                  <c:v>10.0</c:v>
                </c:pt>
                <c:pt idx="30">
                  <c:v>12.0</c:v>
                </c:pt>
                <c:pt idx="31">
                  <c:v>12.0</c:v>
                </c:pt>
                <c:pt idx="32">
                  <c:v>12.0</c:v>
                </c:pt>
                <c:pt idx="33">
                  <c:v>13.0</c:v>
                </c:pt>
                <c:pt idx="34">
                  <c:v>13.0</c:v>
                </c:pt>
                <c:pt idx="35">
                  <c:v>15.0</c:v>
                </c:pt>
                <c:pt idx="36">
                  <c:v>15.0</c:v>
                </c:pt>
                <c:pt idx="37">
                  <c:v>16.0</c:v>
                </c:pt>
                <c:pt idx="38">
                  <c:v>17.0</c:v>
                </c:pt>
                <c:pt idx="39">
                  <c:v>17.0</c:v>
                </c:pt>
                <c:pt idx="40">
                  <c:v>18.0</c:v>
                </c:pt>
                <c:pt idx="41">
                  <c:v>18.0</c:v>
                </c:pt>
                <c:pt idx="42">
                  <c:v>19.0</c:v>
                </c:pt>
                <c:pt idx="43">
                  <c:v>22.0</c:v>
                </c:pt>
                <c:pt idx="44">
                  <c:v>22.0</c:v>
                </c:pt>
                <c:pt idx="45">
                  <c:v>23.0</c:v>
                </c:pt>
                <c:pt idx="46">
                  <c:v>23.0</c:v>
                </c:pt>
                <c:pt idx="47">
                  <c:v>23.0</c:v>
                </c:pt>
                <c:pt idx="48">
                  <c:v>24.0</c:v>
                </c:pt>
                <c:pt idx="49">
                  <c:v>24.0</c:v>
                </c:pt>
                <c:pt idx="50">
                  <c:v>25.0</c:v>
                </c:pt>
                <c:pt idx="51">
                  <c:v>25.0</c:v>
                </c:pt>
                <c:pt idx="52">
                  <c:v>27.0</c:v>
                </c:pt>
                <c:pt idx="53">
                  <c:v>28.0</c:v>
                </c:pt>
                <c:pt idx="54">
                  <c:v>29.0</c:v>
                </c:pt>
                <c:pt idx="55">
                  <c:v>29.0</c:v>
                </c:pt>
                <c:pt idx="56">
                  <c:v>30.0</c:v>
                </c:pt>
                <c:pt idx="57">
                  <c:v>30.0</c:v>
                </c:pt>
                <c:pt idx="58">
                  <c:v>30.0</c:v>
                </c:pt>
                <c:pt idx="59">
                  <c:v>32.0</c:v>
                </c:pt>
                <c:pt idx="60">
                  <c:v>32.0</c:v>
                </c:pt>
                <c:pt idx="61">
                  <c:v>32.0</c:v>
                </c:pt>
                <c:pt idx="62">
                  <c:v>33.0</c:v>
                </c:pt>
                <c:pt idx="63">
                  <c:v>34.0</c:v>
                </c:pt>
                <c:pt idx="64">
                  <c:v>41.0</c:v>
                </c:pt>
                <c:pt idx="65">
                  <c:v>43.0</c:v>
                </c:pt>
                <c:pt idx="66">
                  <c:v>43.0</c:v>
                </c:pt>
                <c:pt idx="67">
                  <c:v>44.0</c:v>
                </c:pt>
                <c:pt idx="68">
                  <c:v>46.0</c:v>
                </c:pt>
                <c:pt idx="69">
                  <c:v>47.0</c:v>
                </c:pt>
                <c:pt idx="70">
                  <c:v>48.0</c:v>
                </c:pt>
                <c:pt idx="71">
                  <c:v>48.0</c:v>
                </c:pt>
                <c:pt idx="72">
                  <c:v>50.0</c:v>
                </c:pt>
                <c:pt idx="73">
                  <c:v>52.0</c:v>
                </c:pt>
                <c:pt idx="74">
                  <c:v>52.0</c:v>
                </c:pt>
                <c:pt idx="75">
                  <c:v>55.0</c:v>
                </c:pt>
                <c:pt idx="76">
                  <c:v>56.0</c:v>
                </c:pt>
                <c:pt idx="77">
                  <c:v>56.0</c:v>
                </c:pt>
                <c:pt idx="78">
                  <c:v>57.0</c:v>
                </c:pt>
                <c:pt idx="79">
                  <c:v>58.0</c:v>
                </c:pt>
                <c:pt idx="80">
                  <c:v>59.0</c:v>
                </c:pt>
                <c:pt idx="81">
                  <c:v>62.0</c:v>
                </c:pt>
                <c:pt idx="82">
                  <c:v>66.0</c:v>
                </c:pt>
                <c:pt idx="83">
                  <c:v>67.0</c:v>
                </c:pt>
                <c:pt idx="84">
                  <c:v>67.0</c:v>
                </c:pt>
                <c:pt idx="85">
                  <c:v>70.0</c:v>
                </c:pt>
                <c:pt idx="86">
                  <c:v>73.0</c:v>
                </c:pt>
                <c:pt idx="87">
                  <c:v>74.0</c:v>
                </c:pt>
                <c:pt idx="88">
                  <c:v>75.0</c:v>
                </c:pt>
                <c:pt idx="89">
                  <c:v>81.0</c:v>
                </c:pt>
                <c:pt idx="90">
                  <c:v>82.0</c:v>
                </c:pt>
                <c:pt idx="91">
                  <c:v>83.0</c:v>
                </c:pt>
                <c:pt idx="92">
                  <c:v>86.0</c:v>
                </c:pt>
                <c:pt idx="93">
                  <c:v>86.0</c:v>
                </c:pt>
                <c:pt idx="94">
                  <c:v>90.0</c:v>
                </c:pt>
                <c:pt idx="95">
                  <c:v>90.0</c:v>
                </c:pt>
                <c:pt idx="96">
                  <c:v>90.0</c:v>
                </c:pt>
                <c:pt idx="97">
                  <c:v>91.0</c:v>
                </c:pt>
                <c:pt idx="98">
                  <c:v>91.0</c:v>
                </c:pt>
                <c:pt idx="99">
                  <c:v>94.0</c:v>
                </c:pt>
                <c:pt idx="100">
                  <c:v>95.0</c:v>
                </c:pt>
                <c:pt idx="101">
                  <c:v>106.0</c:v>
                </c:pt>
                <c:pt idx="102">
                  <c:v>106.0</c:v>
                </c:pt>
                <c:pt idx="103">
                  <c:v>117.0</c:v>
                </c:pt>
                <c:pt idx="104">
                  <c:v>118.0</c:v>
                </c:pt>
                <c:pt idx="105">
                  <c:v>127.0</c:v>
                </c:pt>
                <c:pt idx="106">
                  <c:v>128.0</c:v>
                </c:pt>
                <c:pt idx="107">
                  <c:v>128.0</c:v>
                </c:pt>
                <c:pt idx="108">
                  <c:v>128.0</c:v>
                </c:pt>
                <c:pt idx="109">
                  <c:v>129.0</c:v>
                </c:pt>
                <c:pt idx="110">
                  <c:v>133.0</c:v>
                </c:pt>
                <c:pt idx="111">
                  <c:v>139.0</c:v>
                </c:pt>
                <c:pt idx="112">
                  <c:v>146.0</c:v>
                </c:pt>
                <c:pt idx="113">
                  <c:v>148.0</c:v>
                </c:pt>
                <c:pt idx="114">
                  <c:v>149.0</c:v>
                </c:pt>
                <c:pt idx="115">
                  <c:v>150.0</c:v>
                </c:pt>
                <c:pt idx="116">
                  <c:v>159.0</c:v>
                </c:pt>
                <c:pt idx="117">
                  <c:v>164.0</c:v>
                </c:pt>
                <c:pt idx="118">
                  <c:v>165.0</c:v>
                </c:pt>
                <c:pt idx="119">
                  <c:v>167.0</c:v>
                </c:pt>
                <c:pt idx="120">
                  <c:v>168.0</c:v>
                </c:pt>
                <c:pt idx="121">
                  <c:v>169.0</c:v>
                </c:pt>
                <c:pt idx="122">
                  <c:v>180.0</c:v>
                </c:pt>
                <c:pt idx="123">
                  <c:v>183.0</c:v>
                </c:pt>
                <c:pt idx="124">
                  <c:v>189.0</c:v>
                </c:pt>
                <c:pt idx="125">
                  <c:v>193.0</c:v>
                </c:pt>
                <c:pt idx="126">
                  <c:v>197.0</c:v>
                </c:pt>
                <c:pt idx="127">
                  <c:v>197.0</c:v>
                </c:pt>
                <c:pt idx="128">
                  <c:v>197.0</c:v>
                </c:pt>
                <c:pt idx="129">
                  <c:v>199.0</c:v>
                </c:pt>
                <c:pt idx="130">
                  <c:v>213.0</c:v>
                </c:pt>
                <c:pt idx="131">
                  <c:v>215.0</c:v>
                </c:pt>
                <c:pt idx="132">
                  <c:v>228.0</c:v>
                </c:pt>
                <c:pt idx="133">
                  <c:v>229.0</c:v>
                </c:pt>
                <c:pt idx="134">
                  <c:v>233.0</c:v>
                </c:pt>
                <c:pt idx="135">
                  <c:v>236.0</c:v>
                </c:pt>
                <c:pt idx="136">
                  <c:v>238.0</c:v>
                </c:pt>
                <c:pt idx="137">
                  <c:v>241.0</c:v>
                </c:pt>
                <c:pt idx="138">
                  <c:v>242.0</c:v>
                </c:pt>
                <c:pt idx="139">
                  <c:v>247.0</c:v>
                </c:pt>
                <c:pt idx="140">
                  <c:v>257.0</c:v>
                </c:pt>
                <c:pt idx="141">
                  <c:v>265.0</c:v>
                </c:pt>
                <c:pt idx="142">
                  <c:v>271.0</c:v>
                </c:pt>
                <c:pt idx="143">
                  <c:v>279.0</c:v>
                </c:pt>
                <c:pt idx="144">
                  <c:v>295.0</c:v>
                </c:pt>
                <c:pt idx="145">
                  <c:v>302.0</c:v>
                </c:pt>
                <c:pt idx="146">
                  <c:v>303.0</c:v>
                </c:pt>
                <c:pt idx="147">
                  <c:v>311.0</c:v>
                </c:pt>
                <c:pt idx="148">
                  <c:v>313.0</c:v>
                </c:pt>
                <c:pt idx="149">
                  <c:v>316.0</c:v>
                </c:pt>
                <c:pt idx="150">
                  <c:v>333.0</c:v>
                </c:pt>
                <c:pt idx="151">
                  <c:v>334.0</c:v>
                </c:pt>
                <c:pt idx="152">
                  <c:v>342.0</c:v>
                </c:pt>
                <c:pt idx="153">
                  <c:v>348.0</c:v>
                </c:pt>
                <c:pt idx="154">
                  <c:v>353.0</c:v>
                </c:pt>
                <c:pt idx="155">
                  <c:v>370.0</c:v>
                </c:pt>
                <c:pt idx="156">
                  <c:v>372.0</c:v>
                </c:pt>
                <c:pt idx="157">
                  <c:v>375.0</c:v>
                </c:pt>
                <c:pt idx="158">
                  <c:v>376.0</c:v>
                </c:pt>
                <c:pt idx="159">
                  <c:v>386.0</c:v>
                </c:pt>
                <c:pt idx="160">
                  <c:v>392.0</c:v>
                </c:pt>
                <c:pt idx="161">
                  <c:v>401.0</c:v>
                </c:pt>
                <c:pt idx="162">
                  <c:v>402.0</c:v>
                </c:pt>
                <c:pt idx="163">
                  <c:v>404.0</c:v>
                </c:pt>
                <c:pt idx="164">
                  <c:v>413.0</c:v>
                </c:pt>
                <c:pt idx="165">
                  <c:v>416.0</c:v>
                </c:pt>
                <c:pt idx="166">
                  <c:v>422.0</c:v>
                </c:pt>
                <c:pt idx="167">
                  <c:v>432.0</c:v>
                </c:pt>
                <c:pt idx="168">
                  <c:v>436.0</c:v>
                </c:pt>
                <c:pt idx="169">
                  <c:v>439.0</c:v>
                </c:pt>
                <c:pt idx="170">
                  <c:v>439.0</c:v>
                </c:pt>
                <c:pt idx="171">
                  <c:v>442.0</c:v>
                </c:pt>
                <c:pt idx="172">
                  <c:v>451.0</c:v>
                </c:pt>
                <c:pt idx="173">
                  <c:v>463.0</c:v>
                </c:pt>
                <c:pt idx="174">
                  <c:v>466.0</c:v>
                </c:pt>
                <c:pt idx="175">
                  <c:v>468.0</c:v>
                </c:pt>
                <c:pt idx="176">
                  <c:v>481.0</c:v>
                </c:pt>
                <c:pt idx="177">
                  <c:v>484.0</c:v>
                </c:pt>
                <c:pt idx="178">
                  <c:v>488.0</c:v>
                </c:pt>
                <c:pt idx="179">
                  <c:v>528.0</c:v>
                </c:pt>
                <c:pt idx="180">
                  <c:v>528.0</c:v>
                </c:pt>
                <c:pt idx="181">
                  <c:v>536.0</c:v>
                </c:pt>
                <c:pt idx="182">
                  <c:v>541.0</c:v>
                </c:pt>
                <c:pt idx="183">
                  <c:v>550.0</c:v>
                </c:pt>
                <c:pt idx="184">
                  <c:v>603.0</c:v>
                </c:pt>
                <c:pt idx="185">
                  <c:v>624.0</c:v>
                </c:pt>
                <c:pt idx="186">
                  <c:v>629.0</c:v>
                </c:pt>
                <c:pt idx="187">
                  <c:v>635.0</c:v>
                </c:pt>
                <c:pt idx="188">
                  <c:v>638.0</c:v>
                </c:pt>
                <c:pt idx="189">
                  <c:v>644.0</c:v>
                </c:pt>
                <c:pt idx="190">
                  <c:v>650.0</c:v>
                </c:pt>
                <c:pt idx="191">
                  <c:v>662.0</c:v>
                </c:pt>
                <c:pt idx="192">
                  <c:v>673.0</c:v>
                </c:pt>
                <c:pt idx="193">
                  <c:v>694.0</c:v>
                </c:pt>
                <c:pt idx="194">
                  <c:v>695.0</c:v>
                </c:pt>
                <c:pt idx="195">
                  <c:v>696.0</c:v>
                </c:pt>
                <c:pt idx="196">
                  <c:v>708.0</c:v>
                </c:pt>
                <c:pt idx="197">
                  <c:v>721.0</c:v>
                </c:pt>
                <c:pt idx="198">
                  <c:v>724.0</c:v>
                </c:pt>
                <c:pt idx="199">
                  <c:v>727.0</c:v>
                </c:pt>
                <c:pt idx="200">
                  <c:v>761.0</c:v>
                </c:pt>
                <c:pt idx="201">
                  <c:v>764.0</c:v>
                </c:pt>
                <c:pt idx="202">
                  <c:v>765.0</c:v>
                </c:pt>
                <c:pt idx="203">
                  <c:v>765.0</c:v>
                </c:pt>
                <c:pt idx="204">
                  <c:v>809.0</c:v>
                </c:pt>
                <c:pt idx="205">
                  <c:v>835.0</c:v>
                </c:pt>
                <c:pt idx="206">
                  <c:v>844.0</c:v>
                </c:pt>
                <c:pt idx="207">
                  <c:v>876.0</c:v>
                </c:pt>
                <c:pt idx="208">
                  <c:v>916.0</c:v>
                </c:pt>
                <c:pt idx="209">
                  <c:v>927.0</c:v>
                </c:pt>
                <c:pt idx="210">
                  <c:v>936.0</c:v>
                </c:pt>
                <c:pt idx="211">
                  <c:v>940.0</c:v>
                </c:pt>
                <c:pt idx="212">
                  <c:v>948.0</c:v>
                </c:pt>
                <c:pt idx="213">
                  <c:v>977.0</c:v>
                </c:pt>
                <c:pt idx="214">
                  <c:v>1034.0</c:v>
                </c:pt>
                <c:pt idx="215">
                  <c:v>1036.0</c:v>
                </c:pt>
                <c:pt idx="216">
                  <c:v>1040.0</c:v>
                </c:pt>
                <c:pt idx="217">
                  <c:v>1128.0</c:v>
                </c:pt>
                <c:pt idx="218">
                  <c:v>1146.0</c:v>
                </c:pt>
                <c:pt idx="219">
                  <c:v>1157.0</c:v>
                </c:pt>
                <c:pt idx="220">
                  <c:v>1161.0</c:v>
                </c:pt>
                <c:pt idx="221">
                  <c:v>1178.0</c:v>
                </c:pt>
                <c:pt idx="222">
                  <c:v>1245.0</c:v>
                </c:pt>
                <c:pt idx="223">
                  <c:v>1297.0</c:v>
                </c:pt>
                <c:pt idx="224">
                  <c:v>1332.0</c:v>
                </c:pt>
                <c:pt idx="225">
                  <c:v>1360.0</c:v>
                </c:pt>
                <c:pt idx="226">
                  <c:v>1370.0</c:v>
                </c:pt>
                <c:pt idx="227">
                  <c:v>1403.0</c:v>
                </c:pt>
                <c:pt idx="228">
                  <c:v>1454.0</c:v>
                </c:pt>
                <c:pt idx="229">
                  <c:v>1578.0</c:v>
                </c:pt>
                <c:pt idx="230">
                  <c:v>1614.0</c:v>
                </c:pt>
                <c:pt idx="231">
                  <c:v>1617.0</c:v>
                </c:pt>
                <c:pt idx="232">
                  <c:v>1652.0</c:v>
                </c:pt>
                <c:pt idx="233">
                  <c:v>1657.0</c:v>
                </c:pt>
                <c:pt idx="234">
                  <c:v>1666.0</c:v>
                </c:pt>
                <c:pt idx="235">
                  <c:v>1757.0</c:v>
                </c:pt>
                <c:pt idx="236">
                  <c:v>1759.0</c:v>
                </c:pt>
                <c:pt idx="237">
                  <c:v>1768.0</c:v>
                </c:pt>
                <c:pt idx="238">
                  <c:v>1835.0</c:v>
                </c:pt>
                <c:pt idx="239">
                  <c:v>1844.0</c:v>
                </c:pt>
                <c:pt idx="240">
                  <c:v>1857.0</c:v>
                </c:pt>
                <c:pt idx="241">
                  <c:v>1974.0</c:v>
                </c:pt>
                <c:pt idx="242">
                  <c:v>2012.0</c:v>
                </c:pt>
                <c:pt idx="243">
                  <c:v>2070.0</c:v>
                </c:pt>
                <c:pt idx="244">
                  <c:v>2073.0</c:v>
                </c:pt>
                <c:pt idx="245">
                  <c:v>2308.0</c:v>
                </c:pt>
                <c:pt idx="246">
                  <c:v>2337.0</c:v>
                </c:pt>
                <c:pt idx="247">
                  <c:v>2351.0</c:v>
                </c:pt>
                <c:pt idx="248">
                  <c:v>2355.0</c:v>
                </c:pt>
                <c:pt idx="249">
                  <c:v>2514.0</c:v>
                </c:pt>
                <c:pt idx="250">
                  <c:v>2520.0</c:v>
                </c:pt>
                <c:pt idx="251">
                  <c:v>2559.0</c:v>
                </c:pt>
                <c:pt idx="252">
                  <c:v>2562.0</c:v>
                </c:pt>
                <c:pt idx="253">
                  <c:v>2570.0</c:v>
                </c:pt>
                <c:pt idx="254">
                  <c:v>2689.0</c:v>
                </c:pt>
                <c:pt idx="255">
                  <c:v>2938.0</c:v>
                </c:pt>
                <c:pt idx="256">
                  <c:v>2999.0</c:v>
                </c:pt>
                <c:pt idx="257">
                  <c:v>3109.0</c:v>
                </c:pt>
                <c:pt idx="258">
                  <c:v>3182.0</c:v>
                </c:pt>
                <c:pt idx="259">
                  <c:v>3646.0</c:v>
                </c:pt>
                <c:pt idx="260">
                  <c:v>3688.0</c:v>
                </c:pt>
                <c:pt idx="261">
                  <c:v>3760.0</c:v>
                </c:pt>
                <c:pt idx="262">
                  <c:v>3825.0</c:v>
                </c:pt>
                <c:pt idx="263">
                  <c:v>3955.0</c:v>
                </c:pt>
                <c:pt idx="264">
                  <c:v>4015.0</c:v>
                </c:pt>
                <c:pt idx="265">
                  <c:v>4175.0</c:v>
                </c:pt>
                <c:pt idx="266">
                  <c:v>4671.0</c:v>
                </c:pt>
                <c:pt idx="267">
                  <c:v>4909.0</c:v>
                </c:pt>
                <c:pt idx="268">
                  <c:v>5074.0</c:v>
                </c:pt>
                <c:pt idx="269">
                  <c:v>5107.0</c:v>
                </c:pt>
                <c:pt idx="270">
                  <c:v>5333.0</c:v>
                </c:pt>
                <c:pt idx="271">
                  <c:v>5833.0</c:v>
                </c:pt>
                <c:pt idx="272">
                  <c:v>7179.0</c:v>
                </c:pt>
                <c:pt idx="273">
                  <c:v>7566.0</c:v>
                </c:pt>
                <c:pt idx="274">
                  <c:v>10478.0</c:v>
                </c:pt>
              </c:numCache>
            </c:numRef>
          </c:val>
        </c:ser>
        <c:dLbls>
          <c:showLegendKey val="0"/>
          <c:showVal val="0"/>
          <c:showCatName val="0"/>
          <c:showSerName val="0"/>
          <c:showPercent val="0"/>
          <c:showBubbleSize val="0"/>
        </c:dLbls>
        <c:gapWidth val="150"/>
        <c:axId val="1827649624"/>
        <c:axId val="1836273656"/>
      </c:barChart>
      <c:catAx>
        <c:axId val="1827649624"/>
        <c:scaling>
          <c:orientation val="minMax"/>
        </c:scaling>
        <c:delete val="0"/>
        <c:axPos val="b"/>
        <c:title>
          <c:tx>
            <c:rich>
              <a:bodyPr/>
              <a:lstStyle/>
              <a:p>
                <a:pPr>
                  <a:defRPr/>
                </a:pPr>
                <a:r>
                  <a:rPr lang="en-US" dirty="0" smtClean="0"/>
                  <a:t>User ID</a:t>
                </a:r>
                <a:endParaRPr lang="en-US" dirty="0"/>
              </a:p>
            </c:rich>
          </c:tx>
          <c:layout/>
          <c:overlay val="0"/>
        </c:title>
        <c:numFmt formatCode="General" sourceLinked="1"/>
        <c:majorTickMark val="out"/>
        <c:minorTickMark val="none"/>
        <c:tickLblPos val="nextTo"/>
        <c:txPr>
          <a:bodyPr rot="-1020000"/>
          <a:lstStyle/>
          <a:p>
            <a:pPr>
              <a:defRPr/>
            </a:pPr>
            <a:endParaRPr lang="en-US"/>
          </a:p>
        </c:txPr>
        <c:crossAx val="1836273656"/>
        <c:crosses val="autoZero"/>
        <c:auto val="1"/>
        <c:lblAlgn val="ctr"/>
        <c:lblOffset val="100"/>
        <c:noMultiLvlLbl val="0"/>
      </c:catAx>
      <c:valAx>
        <c:axId val="1836273656"/>
        <c:scaling>
          <c:orientation val="minMax"/>
        </c:scaling>
        <c:delete val="0"/>
        <c:axPos val="l"/>
        <c:majorGridlines/>
        <c:numFmt formatCode="General" sourceLinked="1"/>
        <c:majorTickMark val="out"/>
        <c:minorTickMark val="none"/>
        <c:tickLblPos val="nextTo"/>
        <c:crossAx val="1827649624"/>
        <c:crosses val="autoZero"/>
        <c:crossBetween val="between"/>
      </c:valAx>
    </c:plotArea>
    <c:plotVisOnly val="1"/>
    <c:dispBlanksAs val="gap"/>
    <c:showDLblsOverMax val="0"/>
  </c:chart>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Sheet2!$C$3</c:f>
              <c:strCache>
                <c:ptCount val="1"/>
                <c:pt idx="0">
                  <c:v>Original Algorithm</c:v>
                </c:pt>
              </c:strCache>
            </c:strRef>
          </c:tx>
          <c:marker>
            <c:symbol val="none"/>
          </c:marker>
          <c:cat>
            <c:numRef>
              <c:f>Sheet2!$B$4:$B$107</c:f>
              <c:numCache>
                <c:formatCode>General</c:formatCode>
                <c:ptCount val="104"/>
                <c:pt idx="0">
                  <c:v>13000.0</c:v>
                </c:pt>
                <c:pt idx="1">
                  <c:v>13000.0</c:v>
                </c:pt>
                <c:pt idx="2">
                  <c:v>13100.0</c:v>
                </c:pt>
                <c:pt idx="3">
                  <c:v>13200.0</c:v>
                </c:pt>
                <c:pt idx="4">
                  <c:v>13300.0</c:v>
                </c:pt>
                <c:pt idx="5">
                  <c:v>13400.0</c:v>
                </c:pt>
                <c:pt idx="6">
                  <c:v>13500.0</c:v>
                </c:pt>
                <c:pt idx="7">
                  <c:v>13600.0</c:v>
                </c:pt>
                <c:pt idx="8">
                  <c:v>13700.0</c:v>
                </c:pt>
                <c:pt idx="9">
                  <c:v>13800.0</c:v>
                </c:pt>
                <c:pt idx="10">
                  <c:v>13900.0</c:v>
                </c:pt>
                <c:pt idx="11">
                  <c:v>14000.0</c:v>
                </c:pt>
                <c:pt idx="12">
                  <c:v>14100.0</c:v>
                </c:pt>
                <c:pt idx="13">
                  <c:v>14200.0</c:v>
                </c:pt>
                <c:pt idx="14">
                  <c:v>14300.0</c:v>
                </c:pt>
                <c:pt idx="15">
                  <c:v>14400.0</c:v>
                </c:pt>
                <c:pt idx="16">
                  <c:v>14500.0</c:v>
                </c:pt>
                <c:pt idx="17">
                  <c:v>14600.0</c:v>
                </c:pt>
                <c:pt idx="18">
                  <c:v>14700.0</c:v>
                </c:pt>
                <c:pt idx="19">
                  <c:v>14800.0</c:v>
                </c:pt>
                <c:pt idx="20">
                  <c:v>14900.0</c:v>
                </c:pt>
                <c:pt idx="21">
                  <c:v>15000.0</c:v>
                </c:pt>
                <c:pt idx="22">
                  <c:v>15100.0</c:v>
                </c:pt>
                <c:pt idx="23">
                  <c:v>15200.0</c:v>
                </c:pt>
                <c:pt idx="24">
                  <c:v>15300.0</c:v>
                </c:pt>
                <c:pt idx="25">
                  <c:v>15400.0</c:v>
                </c:pt>
                <c:pt idx="26">
                  <c:v>15500.0</c:v>
                </c:pt>
                <c:pt idx="27">
                  <c:v>15600.0</c:v>
                </c:pt>
                <c:pt idx="28">
                  <c:v>15700.0</c:v>
                </c:pt>
                <c:pt idx="29">
                  <c:v>15800.0</c:v>
                </c:pt>
                <c:pt idx="30">
                  <c:v>15900.0</c:v>
                </c:pt>
                <c:pt idx="31">
                  <c:v>16000.0</c:v>
                </c:pt>
                <c:pt idx="32">
                  <c:v>16100.0</c:v>
                </c:pt>
                <c:pt idx="33">
                  <c:v>16200.0</c:v>
                </c:pt>
                <c:pt idx="34">
                  <c:v>16300.0</c:v>
                </c:pt>
                <c:pt idx="35">
                  <c:v>16400.0</c:v>
                </c:pt>
                <c:pt idx="36">
                  <c:v>16500.0</c:v>
                </c:pt>
                <c:pt idx="37">
                  <c:v>16600.0</c:v>
                </c:pt>
                <c:pt idx="38">
                  <c:v>16700.0</c:v>
                </c:pt>
                <c:pt idx="39">
                  <c:v>16800.0</c:v>
                </c:pt>
                <c:pt idx="40">
                  <c:v>16900.0</c:v>
                </c:pt>
                <c:pt idx="41">
                  <c:v>17000.0</c:v>
                </c:pt>
                <c:pt idx="42">
                  <c:v>17100.0</c:v>
                </c:pt>
                <c:pt idx="43">
                  <c:v>17200.0</c:v>
                </c:pt>
                <c:pt idx="44">
                  <c:v>17300.0</c:v>
                </c:pt>
                <c:pt idx="45">
                  <c:v>17400.0</c:v>
                </c:pt>
                <c:pt idx="46">
                  <c:v>17500.0</c:v>
                </c:pt>
                <c:pt idx="47">
                  <c:v>17600.0</c:v>
                </c:pt>
                <c:pt idx="48">
                  <c:v>17700.0</c:v>
                </c:pt>
                <c:pt idx="49">
                  <c:v>17800.0</c:v>
                </c:pt>
                <c:pt idx="50">
                  <c:v>17900.0</c:v>
                </c:pt>
                <c:pt idx="51">
                  <c:v>18000.0</c:v>
                </c:pt>
                <c:pt idx="52">
                  <c:v>18100.0</c:v>
                </c:pt>
                <c:pt idx="53">
                  <c:v>18200.0</c:v>
                </c:pt>
                <c:pt idx="54">
                  <c:v>18300.0</c:v>
                </c:pt>
                <c:pt idx="55">
                  <c:v>18400.0</c:v>
                </c:pt>
                <c:pt idx="56">
                  <c:v>18500.0</c:v>
                </c:pt>
                <c:pt idx="57">
                  <c:v>18600.0</c:v>
                </c:pt>
                <c:pt idx="58">
                  <c:v>18700.0</c:v>
                </c:pt>
                <c:pt idx="59">
                  <c:v>18800.0</c:v>
                </c:pt>
                <c:pt idx="60">
                  <c:v>18900.0</c:v>
                </c:pt>
                <c:pt idx="61">
                  <c:v>19000.0</c:v>
                </c:pt>
                <c:pt idx="62">
                  <c:v>19100.0</c:v>
                </c:pt>
                <c:pt idx="63">
                  <c:v>19200.0</c:v>
                </c:pt>
                <c:pt idx="64">
                  <c:v>19300.0</c:v>
                </c:pt>
                <c:pt idx="65">
                  <c:v>19400.0</c:v>
                </c:pt>
                <c:pt idx="66">
                  <c:v>19500.0</c:v>
                </c:pt>
                <c:pt idx="67">
                  <c:v>19600.0</c:v>
                </c:pt>
                <c:pt idx="68">
                  <c:v>19700.0</c:v>
                </c:pt>
                <c:pt idx="69">
                  <c:v>19800.0</c:v>
                </c:pt>
                <c:pt idx="70">
                  <c:v>19900.0</c:v>
                </c:pt>
                <c:pt idx="71">
                  <c:v>20000.0</c:v>
                </c:pt>
                <c:pt idx="72">
                  <c:v>20100.0</c:v>
                </c:pt>
                <c:pt idx="73">
                  <c:v>20200.0</c:v>
                </c:pt>
                <c:pt idx="74">
                  <c:v>20300.0</c:v>
                </c:pt>
                <c:pt idx="75">
                  <c:v>20400.0</c:v>
                </c:pt>
                <c:pt idx="76">
                  <c:v>20500.0</c:v>
                </c:pt>
                <c:pt idx="77">
                  <c:v>20600.0</c:v>
                </c:pt>
                <c:pt idx="78">
                  <c:v>20700.0</c:v>
                </c:pt>
                <c:pt idx="79">
                  <c:v>20800.0</c:v>
                </c:pt>
                <c:pt idx="80">
                  <c:v>20900.0</c:v>
                </c:pt>
                <c:pt idx="81">
                  <c:v>21000.0</c:v>
                </c:pt>
                <c:pt idx="82">
                  <c:v>21100.0</c:v>
                </c:pt>
                <c:pt idx="83">
                  <c:v>21200.0</c:v>
                </c:pt>
                <c:pt idx="84">
                  <c:v>21300.0</c:v>
                </c:pt>
                <c:pt idx="85">
                  <c:v>21400.0</c:v>
                </c:pt>
                <c:pt idx="86">
                  <c:v>21500.0</c:v>
                </c:pt>
                <c:pt idx="87">
                  <c:v>21600.0</c:v>
                </c:pt>
                <c:pt idx="88">
                  <c:v>21700.0</c:v>
                </c:pt>
                <c:pt idx="89">
                  <c:v>21800.0</c:v>
                </c:pt>
                <c:pt idx="90">
                  <c:v>21900.0</c:v>
                </c:pt>
                <c:pt idx="91">
                  <c:v>22000.0</c:v>
                </c:pt>
                <c:pt idx="92">
                  <c:v>22100.0</c:v>
                </c:pt>
                <c:pt idx="93">
                  <c:v>22200.0</c:v>
                </c:pt>
                <c:pt idx="94">
                  <c:v>22300.0</c:v>
                </c:pt>
                <c:pt idx="95">
                  <c:v>22400.0</c:v>
                </c:pt>
                <c:pt idx="96">
                  <c:v>22500.0</c:v>
                </c:pt>
                <c:pt idx="97">
                  <c:v>22600.0</c:v>
                </c:pt>
                <c:pt idx="98">
                  <c:v>22700.0</c:v>
                </c:pt>
                <c:pt idx="99">
                  <c:v>22800.0</c:v>
                </c:pt>
                <c:pt idx="100">
                  <c:v>22900.0</c:v>
                </c:pt>
                <c:pt idx="101">
                  <c:v>23000.0</c:v>
                </c:pt>
                <c:pt idx="102">
                  <c:v>13000.0</c:v>
                </c:pt>
                <c:pt idx="103">
                  <c:v>13000.0</c:v>
                </c:pt>
              </c:numCache>
            </c:numRef>
          </c:cat>
          <c:val>
            <c:numRef>
              <c:f>Sheet2!$C$4:$C$107</c:f>
              <c:numCache>
                <c:formatCode>General</c:formatCode>
                <c:ptCount val="104"/>
                <c:pt idx="0">
                  <c:v>18.430522</c:v>
                </c:pt>
                <c:pt idx="1">
                  <c:v>18.430522</c:v>
                </c:pt>
                <c:pt idx="2">
                  <c:v>18.430522</c:v>
                </c:pt>
                <c:pt idx="3">
                  <c:v>18.430522</c:v>
                </c:pt>
                <c:pt idx="4">
                  <c:v>18.430522</c:v>
                </c:pt>
                <c:pt idx="5">
                  <c:v>18.430522</c:v>
                </c:pt>
                <c:pt idx="6">
                  <c:v>18.430522</c:v>
                </c:pt>
                <c:pt idx="7">
                  <c:v>18.430522</c:v>
                </c:pt>
                <c:pt idx="8">
                  <c:v>17.279419</c:v>
                </c:pt>
                <c:pt idx="9">
                  <c:v>17.279419</c:v>
                </c:pt>
                <c:pt idx="10">
                  <c:v>17.279419</c:v>
                </c:pt>
                <c:pt idx="11">
                  <c:v>17.279419</c:v>
                </c:pt>
                <c:pt idx="12">
                  <c:v>18.430522</c:v>
                </c:pt>
                <c:pt idx="13">
                  <c:v>17.279419</c:v>
                </c:pt>
                <c:pt idx="14">
                  <c:v>18.430522</c:v>
                </c:pt>
                <c:pt idx="15">
                  <c:v>18.430522</c:v>
                </c:pt>
                <c:pt idx="16">
                  <c:v>18.430522</c:v>
                </c:pt>
                <c:pt idx="17">
                  <c:v>17.279419</c:v>
                </c:pt>
                <c:pt idx="18">
                  <c:v>18.430522</c:v>
                </c:pt>
                <c:pt idx="19">
                  <c:v>18.430522</c:v>
                </c:pt>
                <c:pt idx="20">
                  <c:v>18.430522</c:v>
                </c:pt>
                <c:pt idx="21">
                  <c:v>18.430522</c:v>
                </c:pt>
                <c:pt idx="22">
                  <c:v>17.279419</c:v>
                </c:pt>
                <c:pt idx="23">
                  <c:v>18.430522</c:v>
                </c:pt>
                <c:pt idx="24">
                  <c:v>18.430522</c:v>
                </c:pt>
                <c:pt idx="25">
                  <c:v>18.430522</c:v>
                </c:pt>
                <c:pt idx="26">
                  <c:v>17.279419</c:v>
                </c:pt>
                <c:pt idx="27">
                  <c:v>18.430522</c:v>
                </c:pt>
                <c:pt idx="28">
                  <c:v>17.279419</c:v>
                </c:pt>
                <c:pt idx="29">
                  <c:v>18.430522</c:v>
                </c:pt>
                <c:pt idx="30">
                  <c:v>13.725131</c:v>
                </c:pt>
                <c:pt idx="31">
                  <c:v>17.279419</c:v>
                </c:pt>
                <c:pt idx="32">
                  <c:v>18.430522</c:v>
                </c:pt>
                <c:pt idx="33">
                  <c:v>18.430522</c:v>
                </c:pt>
                <c:pt idx="34">
                  <c:v>18.430522</c:v>
                </c:pt>
                <c:pt idx="35">
                  <c:v>18.430522</c:v>
                </c:pt>
                <c:pt idx="36">
                  <c:v>17.279419</c:v>
                </c:pt>
                <c:pt idx="37">
                  <c:v>18.430522</c:v>
                </c:pt>
                <c:pt idx="38">
                  <c:v>18.430522</c:v>
                </c:pt>
                <c:pt idx="39">
                  <c:v>18.430522</c:v>
                </c:pt>
                <c:pt idx="40">
                  <c:v>18.430522</c:v>
                </c:pt>
                <c:pt idx="41">
                  <c:v>18.430522</c:v>
                </c:pt>
                <c:pt idx="42">
                  <c:v>18.430522</c:v>
                </c:pt>
                <c:pt idx="43">
                  <c:v>18.430522</c:v>
                </c:pt>
                <c:pt idx="44">
                  <c:v>18.430522</c:v>
                </c:pt>
                <c:pt idx="45">
                  <c:v>18.430522</c:v>
                </c:pt>
                <c:pt idx="46">
                  <c:v>18.430522</c:v>
                </c:pt>
                <c:pt idx="47">
                  <c:v>1.656531</c:v>
                </c:pt>
                <c:pt idx="48">
                  <c:v>4.215377</c:v>
                </c:pt>
                <c:pt idx="49">
                  <c:v>4.215377</c:v>
                </c:pt>
                <c:pt idx="50">
                  <c:v>18.430522</c:v>
                </c:pt>
                <c:pt idx="51">
                  <c:v>18.430522</c:v>
                </c:pt>
                <c:pt idx="52">
                  <c:v>18.430522</c:v>
                </c:pt>
                <c:pt idx="53">
                  <c:v>18.430522</c:v>
                </c:pt>
                <c:pt idx="54">
                  <c:v>18.430522</c:v>
                </c:pt>
                <c:pt idx="55">
                  <c:v>18.430522</c:v>
                </c:pt>
                <c:pt idx="56">
                  <c:v>18.430522</c:v>
                </c:pt>
                <c:pt idx="57">
                  <c:v>17.279419</c:v>
                </c:pt>
                <c:pt idx="58">
                  <c:v>18.430522</c:v>
                </c:pt>
                <c:pt idx="59">
                  <c:v>18.430522</c:v>
                </c:pt>
                <c:pt idx="60">
                  <c:v>4.215377</c:v>
                </c:pt>
                <c:pt idx="61">
                  <c:v>17.279419</c:v>
                </c:pt>
                <c:pt idx="62">
                  <c:v>18.430522</c:v>
                </c:pt>
                <c:pt idx="63">
                  <c:v>4.215377</c:v>
                </c:pt>
                <c:pt idx="64">
                  <c:v>18.430522</c:v>
                </c:pt>
                <c:pt idx="65">
                  <c:v>17.279419</c:v>
                </c:pt>
                <c:pt idx="66">
                  <c:v>18.430522</c:v>
                </c:pt>
                <c:pt idx="67">
                  <c:v>18.430522</c:v>
                </c:pt>
                <c:pt idx="68">
                  <c:v>18.430522</c:v>
                </c:pt>
                <c:pt idx="69">
                  <c:v>18.430522</c:v>
                </c:pt>
                <c:pt idx="70">
                  <c:v>18.430522</c:v>
                </c:pt>
                <c:pt idx="71">
                  <c:v>17.279419</c:v>
                </c:pt>
                <c:pt idx="72">
                  <c:v>17.279419</c:v>
                </c:pt>
                <c:pt idx="73">
                  <c:v>17.279419</c:v>
                </c:pt>
                <c:pt idx="74">
                  <c:v>18.430522</c:v>
                </c:pt>
                <c:pt idx="75">
                  <c:v>18.430522</c:v>
                </c:pt>
                <c:pt idx="76">
                  <c:v>18.430522</c:v>
                </c:pt>
                <c:pt idx="77">
                  <c:v>18.430522</c:v>
                </c:pt>
                <c:pt idx="78">
                  <c:v>18.430522</c:v>
                </c:pt>
                <c:pt idx="79">
                  <c:v>18.430522</c:v>
                </c:pt>
                <c:pt idx="80">
                  <c:v>18.430522</c:v>
                </c:pt>
                <c:pt idx="81">
                  <c:v>18.430522</c:v>
                </c:pt>
                <c:pt idx="82">
                  <c:v>18.430522</c:v>
                </c:pt>
                <c:pt idx="83">
                  <c:v>18.430522</c:v>
                </c:pt>
                <c:pt idx="84">
                  <c:v>4.215377</c:v>
                </c:pt>
                <c:pt idx="85">
                  <c:v>15.618041</c:v>
                </c:pt>
                <c:pt idx="86">
                  <c:v>18.430522</c:v>
                </c:pt>
                <c:pt idx="87">
                  <c:v>4.215377</c:v>
                </c:pt>
                <c:pt idx="88">
                  <c:v>1.656531</c:v>
                </c:pt>
                <c:pt idx="89">
                  <c:v>17.279419</c:v>
                </c:pt>
                <c:pt idx="90">
                  <c:v>1.656531</c:v>
                </c:pt>
                <c:pt idx="91">
                  <c:v>18.430522</c:v>
                </c:pt>
                <c:pt idx="92">
                  <c:v>18.430522</c:v>
                </c:pt>
                <c:pt idx="93">
                  <c:v>18.430522</c:v>
                </c:pt>
                <c:pt idx="94">
                  <c:v>18.430522</c:v>
                </c:pt>
                <c:pt idx="95">
                  <c:v>15.618041</c:v>
                </c:pt>
                <c:pt idx="96">
                  <c:v>15.618041</c:v>
                </c:pt>
                <c:pt idx="97">
                  <c:v>15.618041</c:v>
                </c:pt>
                <c:pt idx="98">
                  <c:v>15.618041</c:v>
                </c:pt>
                <c:pt idx="99">
                  <c:v>4.215377</c:v>
                </c:pt>
                <c:pt idx="100">
                  <c:v>1.656531</c:v>
                </c:pt>
                <c:pt idx="101">
                  <c:v>4.215377</c:v>
                </c:pt>
                <c:pt idx="102">
                  <c:v>17.279419</c:v>
                </c:pt>
                <c:pt idx="103">
                  <c:v>17.279419</c:v>
                </c:pt>
              </c:numCache>
            </c:numRef>
          </c:val>
          <c:smooth val="0"/>
        </c:ser>
        <c:ser>
          <c:idx val="1"/>
          <c:order val="1"/>
          <c:tx>
            <c:strRef>
              <c:f>Sheet2!$D$3</c:f>
              <c:strCache>
                <c:ptCount val="1"/>
                <c:pt idx="0">
                  <c:v>Alternative Algorithm</c:v>
                </c:pt>
              </c:strCache>
            </c:strRef>
          </c:tx>
          <c:marker>
            <c:symbol val="none"/>
          </c:marker>
          <c:cat>
            <c:numRef>
              <c:f>Sheet2!$B$4:$B$107</c:f>
              <c:numCache>
                <c:formatCode>General</c:formatCode>
                <c:ptCount val="104"/>
                <c:pt idx="0">
                  <c:v>13000.0</c:v>
                </c:pt>
                <c:pt idx="1">
                  <c:v>13000.0</c:v>
                </c:pt>
                <c:pt idx="2">
                  <c:v>13100.0</c:v>
                </c:pt>
                <c:pt idx="3">
                  <c:v>13200.0</c:v>
                </c:pt>
                <c:pt idx="4">
                  <c:v>13300.0</c:v>
                </c:pt>
                <c:pt idx="5">
                  <c:v>13400.0</c:v>
                </c:pt>
                <c:pt idx="6">
                  <c:v>13500.0</c:v>
                </c:pt>
                <c:pt idx="7">
                  <c:v>13600.0</c:v>
                </c:pt>
                <c:pt idx="8">
                  <c:v>13700.0</c:v>
                </c:pt>
                <c:pt idx="9">
                  <c:v>13800.0</c:v>
                </c:pt>
                <c:pt idx="10">
                  <c:v>13900.0</c:v>
                </c:pt>
                <c:pt idx="11">
                  <c:v>14000.0</c:v>
                </c:pt>
                <c:pt idx="12">
                  <c:v>14100.0</c:v>
                </c:pt>
                <c:pt idx="13">
                  <c:v>14200.0</c:v>
                </c:pt>
                <c:pt idx="14">
                  <c:v>14300.0</c:v>
                </c:pt>
                <c:pt idx="15">
                  <c:v>14400.0</c:v>
                </c:pt>
                <c:pt idx="16">
                  <c:v>14500.0</c:v>
                </c:pt>
                <c:pt idx="17">
                  <c:v>14600.0</c:v>
                </c:pt>
                <c:pt idx="18">
                  <c:v>14700.0</c:v>
                </c:pt>
                <c:pt idx="19">
                  <c:v>14800.0</c:v>
                </c:pt>
                <c:pt idx="20">
                  <c:v>14900.0</c:v>
                </c:pt>
                <c:pt idx="21">
                  <c:v>15000.0</c:v>
                </c:pt>
                <c:pt idx="22">
                  <c:v>15100.0</c:v>
                </c:pt>
                <c:pt idx="23">
                  <c:v>15200.0</c:v>
                </c:pt>
                <c:pt idx="24">
                  <c:v>15300.0</c:v>
                </c:pt>
                <c:pt idx="25">
                  <c:v>15400.0</c:v>
                </c:pt>
                <c:pt idx="26">
                  <c:v>15500.0</c:v>
                </c:pt>
                <c:pt idx="27">
                  <c:v>15600.0</c:v>
                </c:pt>
                <c:pt idx="28">
                  <c:v>15700.0</c:v>
                </c:pt>
                <c:pt idx="29">
                  <c:v>15800.0</c:v>
                </c:pt>
                <c:pt idx="30">
                  <c:v>15900.0</c:v>
                </c:pt>
                <c:pt idx="31">
                  <c:v>16000.0</c:v>
                </c:pt>
                <c:pt idx="32">
                  <c:v>16100.0</c:v>
                </c:pt>
                <c:pt idx="33">
                  <c:v>16200.0</c:v>
                </c:pt>
                <c:pt idx="34">
                  <c:v>16300.0</c:v>
                </c:pt>
                <c:pt idx="35">
                  <c:v>16400.0</c:v>
                </c:pt>
                <c:pt idx="36">
                  <c:v>16500.0</c:v>
                </c:pt>
                <c:pt idx="37">
                  <c:v>16600.0</c:v>
                </c:pt>
                <c:pt idx="38">
                  <c:v>16700.0</c:v>
                </c:pt>
                <c:pt idx="39">
                  <c:v>16800.0</c:v>
                </c:pt>
                <c:pt idx="40">
                  <c:v>16900.0</c:v>
                </c:pt>
                <c:pt idx="41">
                  <c:v>17000.0</c:v>
                </c:pt>
                <c:pt idx="42">
                  <c:v>17100.0</c:v>
                </c:pt>
                <c:pt idx="43">
                  <c:v>17200.0</c:v>
                </c:pt>
                <c:pt idx="44">
                  <c:v>17300.0</c:v>
                </c:pt>
                <c:pt idx="45">
                  <c:v>17400.0</c:v>
                </c:pt>
                <c:pt idx="46">
                  <c:v>17500.0</c:v>
                </c:pt>
                <c:pt idx="47">
                  <c:v>17600.0</c:v>
                </c:pt>
                <c:pt idx="48">
                  <c:v>17700.0</c:v>
                </c:pt>
                <c:pt idx="49">
                  <c:v>17800.0</c:v>
                </c:pt>
                <c:pt idx="50">
                  <c:v>17900.0</c:v>
                </c:pt>
                <c:pt idx="51">
                  <c:v>18000.0</c:v>
                </c:pt>
                <c:pt idx="52">
                  <c:v>18100.0</c:v>
                </c:pt>
                <c:pt idx="53">
                  <c:v>18200.0</c:v>
                </c:pt>
                <c:pt idx="54">
                  <c:v>18300.0</c:v>
                </c:pt>
                <c:pt idx="55">
                  <c:v>18400.0</c:v>
                </c:pt>
                <c:pt idx="56">
                  <c:v>18500.0</c:v>
                </c:pt>
                <c:pt idx="57">
                  <c:v>18600.0</c:v>
                </c:pt>
                <c:pt idx="58">
                  <c:v>18700.0</c:v>
                </c:pt>
                <c:pt idx="59">
                  <c:v>18800.0</c:v>
                </c:pt>
                <c:pt idx="60">
                  <c:v>18900.0</c:v>
                </c:pt>
                <c:pt idx="61">
                  <c:v>19000.0</c:v>
                </c:pt>
                <c:pt idx="62">
                  <c:v>19100.0</c:v>
                </c:pt>
                <c:pt idx="63">
                  <c:v>19200.0</c:v>
                </c:pt>
                <c:pt idx="64">
                  <c:v>19300.0</c:v>
                </c:pt>
                <c:pt idx="65">
                  <c:v>19400.0</c:v>
                </c:pt>
                <c:pt idx="66">
                  <c:v>19500.0</c:v>
                </c:pt>
                <c:pt idx="67">
                  <c:v>19600.0</c:v>
                </c:pt>
                <c:pt idx="68">
                  <c:v>19700.0</c:v>
                </c:pt>
                <c:pt idx="69">
                  <c:v>19800.0</c:v>
                </c:pt>
                <c:pt idx="70">
                  <c:v>19900.0</c:v>
                </c:pt>
                <c:pt idx="71">
                  <c:v>20000.0</c:v>
                </c:pt>
                <c:pt idx="72">
                  <c:v>20100.0</c:v>
                </c:pt>
                <c:pt idx="73">
                  <c:v>20200.0</c:v>
                </c:pt>
                <c:pt idx="74">
                  <c:v>20300.0</c:v>
                </c:pt>
                <c:pt idx="75">
                  <c:v>20400.0</c:v>
                </c:pt>
                <c:pt idx="76">
                  <c:v>20500.0</c:v>
                </c:pt>
                <c:pt idx="77">
                  <c:v>20600.0</c:v>
                </c:pt>
                <c:pt idx="78">
                  <c:v>20700.0</c:v>
                </c:pt>
                <c:pt idx="79">
                  <c:v>20800.0</c:v>
                </c:pt>
                <c:pt idx="80">
                  <c:v>20900.0</c:v>
                </c:pt>
                <c:pt idx="81">
                  <c:v>21000.0</c:v>
                </c:pt>
                <c:pt idx="82">
                  <c:v>21100.0</c:v>
                </c:pt>
                <c:pt idx="83">
                  <c:v>21200.0</c:v>
                </c:pt>
                <c:pt idx="84">
                  <c:v>21300.0</c:v>
                </c:pt>
                <c:pt idx="85">
                  <c:v>21400.0</c:v>
                </c:pt>
                <c:pt idx="86">
                  <c:v>21500.0</c:v>
                </c:pt>
                <c:pt idx="87">
                  <c:v>21600.0</c:v>
                </c:pt>
                <c:pt idx="88">
                  <c:v>21700.0</c:v>
                </c:pt>
                <c:pt idx="89">
                  <c:v>21800.0</c:v>
                </c:pt>
                <c:pt idx="90">
                  <c:v>21900.0</c:v>
                </c:pt>
                <c:pt idx="91">
                  <c:v>22000.0</c:v>
                </c:pt>
                <c:pt idx="92">
                  <c:v>22100.0</c:v>
                </c:pt>
                <c:pt idx="93">
                  <c:v>22200.0</c:v>
                </c:pt>
                <c:pt idx="94">
                  <c:v>22300.0</c:v>
                </c:pt>
                <c:pt idx="95">
                  <c:v>22400.0</c:v>
                </c:pt>
                <c:pt idx="96">
                  <c:v>22500.0</c:v>
                </c:pt>
                <c:pt idx="97">
                  <c:v>22600.0</c:v>
                </c:pt>
                <c:pt idx="98">
                  <c:v>22700.0</c:v>
                </c:pt>
                <c:pt idx="99">
                  <c:v>22800.0</c:v>
                </c:pt>
                <c:pt idx="100">
                  <c:v>22900.0</c:v>
                </c:pt>
                <c:pt idx="101">
                  <c:v>23000.0</c:v>
                </c:pt>
                <c:pt idx="102">
                  <c:v>13000.0</c:v>
                </c:pt>
                <c:pt idx="103">
                  <c:v>13000.0</c:v>
                </c:pt>
              </c:numCache>
            </c:numRef>
          </c:cat>
          <c:val>
            <c:numRef>
              <c:f>Sheet2!$D$4:$D$107</c:f>
              <c:numCache>
                <c:formatCode>General</c:formatCode>
                <c:ptCount val="104"/>
                <c:pt idx="0">
                  <c:v>4.215377</c:v>
                </c:pt>
                <c:pt idx="1">
                  <c:v>4.215377</c:v>
                </c:pt>
                <c:pt idx="2">
                  <c:v>4.215377</c:v>
                </c:pt>
                <c:pt idx="3">
                  <c:v>4.215377</c:v>
                </c:pt>
                <c:pt idx="4">
                  <c:v>4.215377</c:v>
                </c:pt>
                <c:pt idx="5">
                  <c:v>4.215377</c:v>
                </c:pt>
                <c:pt idx="6">
                  <c:v>4.215377</c:v>
                </c:pt>
                <c:pt idx="7">
                  <c:v>4.215377</c:v>
                </c:pt>
                <c:pt idx="8">
                  <c:v>12.045412</c:v>
                </c:pt>
                <c:pt idx="9">
                  <c:v>4.215377</c:v>
                </c:pt>
                <c:pt idx="10">
                  <c:v>4.215377</c:v>
                </c:pt>
                <c:pt idx="11">
                  <c:v>4.215377</c:v>
                </c:pt>
                <c:pt idx="12">
                  <c:v>4.215377</c:v>
                </c:pt>
                <c:pt idx="13">
                  <c:v>4.215377</c:v>
                </c:pt>
                <c:pt idx="14">
                  <c:v>4.215377</c:v>
                </c:pt>
                <c:pt idx="15">
                  <c:v>13.725131</c:v>
                </c:pt>
                <c:pt idx="16">
                  <c:v>13.725131</c:v>
                </c:pt>
                <c:pt idx="17">
                  <c:v>4.215377</c:v>
                </c:pt>
                <c:pt idx="18">
                  <c:v>12.045412</c:v>
                </c:pt>
                <c:pt idx="19">
                  <c:v>12.045412</c:v>
                </c:pt>
                <c:pt idx="20">
                  <c:v>4.215377</c:v>
                </c:pt>
                <c:pt idx="21">
                  <c:v>4.215377</c:v>
                </c:pt>
                <c:pt idx="22">
                  <c:v>4.215377</c:v>
                </c:pt>
                <c:pt idx="23">
                  <c:v>4.215377</c:v>
                </c:pt>
                <c:pt idx="24">
                  <c:v>4.215377</c:v>
                </c:pt>
                <c:pt idx="25">
                  <c:v>13.725131</c:v>
                </c:pt>
                <c:pt idx="26">
                  <c:v>4.215377</c:v>
                </c:pt>
                <c:pt idx="27">
                  <c:v>12.045412</c:v>
                </c:pt>
                <c:pt idx="28">
                  <c:v>12.045412</c:v>
                </c:pt>
                <c:pt idx="29">
                  <c:v>12.045412</c:v>
                </c:pt>
                <c:pt idx="30">
                  <c:v>4.215377</c:v>
                </c:pt>
                <c:pt idx="31">
                  <c:v>4.215377</c:v>
                </c:pt>
                <c:pt idx="32">
                  <c:v>12.045412</c:v>
                </c:pt>
                <c:pt idx="33">
                  <c:v>4.215377</c:v>
                </c:pt>
                <c:pt idx="34">
                  <c:v>4.215377</c:v>
                </c:pt>
                <c:pt idx="35">
                  <c:v>4.215377</c:v>
                </c:pt>
                <c:pt idx="36">
                  <c:v>12.045412</c:v>
                </c:pt>
                <c:pt idx="37">
                  <c:v>4.215377</c:v>
                </c:pt>
                <c:pt idx="38">
                  <c:v>12.045412</c:v>
                </c:pt>
                <c:pt idx="39">
                  <c:v>4.215377</c:v>
                </c:pt>
                <c:pt idx="40">
                  <c:v>2.217504</c:v>
                </c:pt>
                <c:pt idx="41">
                  <c:v>2.217504</c:v>
                </c:pt>
                <c:pt idx="42">
                  <c:v>4.215377</c:v>
                </c:pt>
                <c:pt idx="43">
                  <c:v>4.215377</c:v>
                </c:pt>
                <c:pt idx="44">
                  <c:v>4.215377</c:v>
                </c:pt>
                <c:pt idx="45">
                  <c:v>4.215377</c:v>
                </c:pt>
                <c:pt idx="46">
                  <c:v>4.215377</c:v>
                </c:pt>
                <c:pt idx="47">
                  <c:v>1.656531</c:v>
                </c:pt>
                <c:pt idx="48">
                  <c:v>4.215377</c:v>
                </c:pt>
                <c:pt idx="49">
                  <c:v>4.215377</c:v>
                </c:pt>
                <c:pt idx="50">
                  <c:v>12.045412</c:v>
                </c:pt>
                <c:pt idx="51">
                  <c:v>4.215377</c:v>
                </c:pt>
                <c:pt idx="52">
                  <c:v>2.217504</c:v>
                </c:pt>
                <c:pt idx="53">
                  <c:v>2.217504</c:v>
                </c:pt>
                <c:pt idx="54">
                  <c:v>2.217504</c:v>
                </c:pt>
                <c:pt idx="55">
                  <c:v>12.045412</c:v>
                </c:pt>
                <c:pt idx="56">
                  <c:v>12.045412</c:v>
                </c:pt>
                <c:pt idx="57">
                  <c:v>16.442854</c:v>
                </c:pt>
                <c:pt idx="58">
                  <c:v>12.045412</c:v>
                </c:pt>
                <c:pt idx="59">
                  <c:v>12.106382</c:v>
                </c:pt>
                <c:pt idx="60">
                  <c:v>4.215377</c:v>
                </c:pt>
                <c:pt idx="61">
                  <c:v>12.045412</c:v>
                </c:pt>
                <c:pt idx="62">
                  <c:v>4.215377</c:v>
                </c:pt>
                <c:pt idx="63">
                  <c:v>4.215377</c:v>
                </c:pt>
                <c:pt idx="64">
                  <c:v>4.215377</c:v>
                </c:pt>
                <c:pt idx="65">
                  <c:v>2.217504</c:v>
                </c:pt>
                <c:pt idx="66">
                  <c:v>4.215377</c:v>
                </c:pt>
                <c:pt idx="67">
                  <c:v>4.215377</c:v>
                </c:pt>
                <c:pt idx="68">
                  <c:v>4.215377</c:v>
                </c:pt>
                <c:pt idx="69">
                  <c:v>4.215377</c:v>
                </c:pt>
                <c:pt idx="70">
                  <c:v>4.215377</c:v>
                </c:pt>
                <c:pt idx="71">
                  <c:v>4.215377</c:v>
                </c:pt>
                <c:pt idx="72">
                  <c:v>4.215377</c:v>
                </c:pt>
                <c:pt idx="73">
                  <c:v>4.215377</c:v>
                </c:pt>
                <c:pt idx="74">
                  <c:v>4.215377</c:v>
                </c:pt>
                <c:pt idx="75">
                  <c:v>4.215377</c:v>
                </c:pt>
                <c:pt idx="76">
                  <c:v>4.215377</c:v>
                </c:pt>
                <c:pt idx="77">
                  <c:v>4.215377</c:v>
                </c:pt>
                <c:pt idx="78">
                  <c:v>4.215377</c:v>
                </c:pt>
                <c:pt idx="79">
                  <c:v>4.215377</c:v>
                </c:pt>
                <c:pt idx="80">
                  <c:v>4.215377</c:v>
                </c:pt>
                <c:pt idx="81">
                  <c:v>2.217504</c:v>
                </c:pt>
                <c:pt idx="82">
                  <c:v>4.215377</c:v>
                </c:pt>
                <c:pt idx="83">
                  <c:v>12.045412</c:v>
                </c:pt>
                <c:pt idx="84">
                  <c:v>4.215377</c:v>
                </c:pt>
                <c:pt idx="85">
                  <c:v>4.215377</c:v>
                </c:pt>
                <c:pt idx="86">
                  <c:v>4.215377</c:v>
                </c:pt>
                <c:pt idx="87">
                  <c:v>4.215377</c:v>
                </c:pt>
                <c:pt idx="88">
                  <c:v>1.656531</c:v>
                </c:pt>
                <c:pt idx="89">
                  <c:v>4.215377</c:v>
                </c:pt>
                <c:pt idx="90">
                  <c:v>1.656531</c:v>
                </c:pt>
                <c:pt idx="91">
                  <c:v>4.215377</c:v>
                </c:pt>
                <c:pt idx="92">
                  <c:v>4.215377</c:v>
                </c:pt>
                <c:pt idx="93">
                  <c:v>4.215377</c:v>
                </c:pt>
                <c:pt idx="94">
                  <c:v>4.215377</c:v>
                </c:pt>
                <c:pt idx="95">
                  <c:v>4.215377</c:v>
                </c:pt>
                <c:pt idx="96">
                  <c:v>4.215377</c:v>
                </c:pt>
                <c:pt idx="97">
                  <c:v>4.215377</c:v>
                </c:pt>
                <c:pt idx="98">
                  <c:v>4.215377</c:v>
                </c:pt>
                <c:pt idx="99">
                  <c:v>4.215377</c:v>
                </c:pt>
                <c:pt idx="100">
                  <c:v>1.656531</c:v>
                </c:pt>
                <c:pt idx="101">
                  <c:v>4.215377</c:v>
                </c:pt>
                <c:pt idx="102">
                  <c:v>4.215377</c:v>
                </c:pt>
                <c:pt idx="103">
                  <c:v>4.215377</c:v>
                </c:pt>
              </c:numCache>
            </c:numRef>
          </c:val>
          <c:smooth val="0"/>
        </c:ser>
        <c:dLbls>
          <c:showLegendKey val="0"/>
          <c:showVal val="0"/>
          <c:showCatName val="0"/>
          <c:showSerName val="0"/>
          <c:showPercent val="0"/>
          <c:showBubbleSize val="0"/>
        </c:dLbls>
        <c:marker val="1"/>
        <c:smooth val="0"/>
        <c:axId val="1793517048"/>
        <c:axId val="1819412904"/>
      </c:lineChart>
      <c:catAx>
        <c:axId val="1793517048"/>
        <c:scaling>
          <c:orientation val="minMax"/>
        </c:scaling>
        <c:delete val="0"/>
        <c:axPos val="b"/>
        <c:title>
          <c:tx>
            <c:rich>
              <a:bodyPr/>
              <a:lstStyle/>
              <a:p>
                <a:pPr>
                  <a:defRPr/>
                </a:pPr>
                <a:r>
                  <a:rPr lang="en-US"/>
                  <a:t>Label ID</a:t>
                </a:r>
              </a:p>
            </c:rich>
          </c:tx>
          <c:layout/>
          <c:overlay val="0"/>
        </c:title>
        <c:numFmt formatCode="General" sourceLinked="1"/>
        <c:majorTickMark val="out"/>
        <c:minorTickMark val="none"/>
        <c:tickLblPos val="nextTo"/>
        <c:crossAx val="1819412904"/>
        <c:crosses val="autoZero"/>
        <c:auto val="1"/>
        <c:lblAlgn val="ctr"/>
        <c:lblOffset val="100"/>
        <c:noMultiLvlLbl val="0"/>
      </c:catAx>
      <c:valAx>
        <c:axId val="1819412904"/>
        <c:scaling>
          <c:orientation val="minMax"/>
        </c:scaling>
        <c:delete val="0"/>
        <c:axPos val="l"/>
        <c:majorGridlines/>
        <c:title>
          <c:tx>
            <c:rich>
              <a:bodyPr rot="-5400000" vert="horz"/>
              <a:lstStyle/>
              <a:p>
                <a:pPr>
                  <a:defRPr/>
                </a:pPr>
                <a:r>
                  <a:rPr lang="en-US"/>
                  <a:t>Labeling Error in Meter</a:t>
                </a:r>
              </a:p>
            </c:rich>
          </c:tx>
          <c:layout/>
          <c:overlay val="0"/>
        </c:title>
        <c:numFmt formatCode="General" sourceLinked="1"/>
        <c:majorTickMark val="out"/>
        <c:minorTickMark val="none"/>
        <c:tickLblPos val="nextTo"/>
        <c:crossAx val="1793517048"/>
        <c:crosses val="autoZero"/>
        <c:crossBetween val="between"/>
      </c:valAx>
    </c:plotArea>
    <c:legend>
      <c:legendPos val="t"/>
      <c:layout/>
      <c:overlay val="0"/>
    </c:legend>
    <c:plotVisOnly val="1"/>
    <c:dispBlanksAs val="gap"/>
    <c:showDLblsOverMax val="0"/>
  </c:chart>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lineChart>
        <c:grouping val="standard"/>
        <c:varyColors val="0"/>
        <c:ser>
          <c:idx val="0"/>
          <c:order val="0"/>
          <c:tx>
            <c:strRef>
              <c:f>Sheet2!$C$3</c:f>
              <c:strCache>
                <c:ptCount val="1"/>
                <c:pt idx="0">
                  <c:v>Original Algorithm</c:v>
                </c:pt>
              </c:strCache>
            </c:strRef>
          </c:tx>
          <c:marker>
            <c:symbol val="none"/>
          </c:marker>
          <c:cat>
            <c:numRef>
              <c:f>Sheet2!$B$4:$B$107</c:f>
              <c:numCache>
                <c:formatCode>General</c:formatCode>
                <c:ptCount val="104"/>
                <c:pt idx="0">
                  <c:v>13000.0</c:v>
                </c:pt>
                <c:pt idx="1">
                  <c:v>13000.0</c:v>
                </c:pt>
                <c:pt idx="2">
                  <c:v>13100.0</c:v>
                </c:pt>
                <c:pt idx="3">
                  <c:v>13200.0</c:v>
                </c:pt>
                <c:pt idx="4">
                  <c:v>13300.0</c:v>
                </c:pt>
                <c:pt idx="5">
                  <c:v>13400.0</c:v>
                </c:pt>
                <c:pt idx="6">
                  <c:v>13500.0</c:v>
                </c:pt>
                <c:pt idx="7">
                  <c:v>13600.0</c:v>
                </c:pt>
                <c:pt idx="8">
                  <c:v>13700.0</c:v>
                </c:pt>
                <c:pt idx="9">
                  <c:v>13800.0</c:v>
                </c:pt>
                <c:pt idx="10">
                  <c:v>13900.0</c:v>
                </c:pt>
                <c:pt idx="11">
                  <c:v>14000.0</c:v>
                </c:pt>
                <c:pt idx="12">
                  <c:v>14100.0</c:v>
                </c:pt>
                <c:pt idx="13">
                  <c:v>14200.0</c:v>
                </c:pt>
                <c:pt idx="14">
                  <c:v>14300.0</c:v>
                </c:pt>
                <c:pt idx="15">
                  <c:v>14400.0</c:v>
                </c:pt>
                <c:pt idx="16">
                  <c:v>14500.0</c:v>
                </c:pt>
                <c:pt idx="17">
                  <c:v>14600.0</c:v>
                </c:pt>
                <c:pt idx="18">
                  <c:v>14700.0</c:v>
                </c:pt>
                <c:pt idx="19">
                  <c:v>14800.0</c:v>
                </c:pt>
                <c:pt idx="20">
                  <c:v>14900.0</c:v>
                </c:pt>
                <c:pt idx="21">
                  <c:v>15000.0</c:v>
                </c:pt>
                <c:pt idx="22">
                  <c:v>15100.0</c:v>
                </c:pt>
                <c:pt idx="23">
                  <c:v>15200.0</c:v>
                </c:pt>
                <c:pt idx="24">
                  <c:v>15300.0</c:v>
                </c:pt>
                <c:pt idx="25">
                  <c:v>15400.0</c:v>
                </c:pt>
                <c:pt idx="26">
                  <c:v>15500.0</c:v>
                </c:pt>
                <c:pt idx="27">
                  <c:v>15600.0</c:v>
                </c:pt>
                <c:pt idx="28">
                  <c:v>15700.0</c:v>
                </c:pt>
                <c:pt idx="29">
                  <c:v>15800.0</c:v>
                </c:pt>
                <c:pt idx="30">
                  <c:v>15900.0</c:v>
                </c:pt>
                <c:pt idx="31">
                  <c:v>16000.0</c:v>
                </c:pt>
                <c:pt idx="32">
                  <c:v>16100.0</c:v>
                </c:pt>
                <c:pt idx="33">
                  <c:v>16200.0</c:v>
                </c:pt>
                <c:pt idx="34">
                  <c:v>16300.0</c:v>
                </c:pt>
                <c:pt idx="35">
                  <c:v>16400.0</c:v>
                </c:pt>
                <c:pt idx="36">
                  <c:v>16500.0</c:v>
                </c:pt>
                <c:pt idx="37">
                  <c:v>16600.0</c:v>
                </c:pt>
                <c:pt idx="38">
                  <c:v>16700.0</c:v>
                </c:pt>
                <c:pt idx="39">
                  <c:v>16800.0</c:v>
                </c:pt>
                <c:pt idx="40">
                  <c:v>16900.0</c:v>
                </c:pt>
                <c:pt idx="41">
                  <c:v>17000.0</c:v>
                </c:pt>
                <c:pt idx="42">
                  <c:v>17100.0</c:v>
                </c:pt>
                <c:pt idx="43">
                  <c:v>17200.0</c:v>
                </c:pt>
                <c:pt idx="44">
                  <c:v>17300.0</c:v>
                </c:pt>
                <c:pt idx="45">
                  <c:v>17400.0</c:v>
                </c:pt>
                <c:pt idx="46">
                  <c:v>17500.0</c:v>
                </c:pt>
                <c:pt idx="47">
                  <c:v>17600.0</c:v>
                </c:pt>
                <c:pt idx="48">
                  <c:v>17700.0</c:v>
                </c:pt>
                <c:pt idx="49">
                  <c:v>17800.0</c:v>
                </c:pt>
                <c:pt idx="50">
                  <c:v>17900.0</c:v>
                </c:pt>
                <c:pt idx="51">
                  <c:v>18000.0</c:v>
                </c:pt>
                <c:pt idx="52">
                  <c:v>18100.0</c:v>
                </c:pt>
                <c:pt idx="53">
                  <c:v>18200.0</c:v>
                </c:pt>
                <c:pt idx="54">
                  <c:v>18300.0</c:v>
                </c:pt>
                <c:pt idx="55">
                  <c:v>18400.0</c:v>
                </c:pt>
                <c:pt idx="56">
                  <c:v>18500.0</c:v>
                </c:pt>
                <c:pt idx="57">
                  <c:v>18600.0</c:v>
                </c:pt>
                <c:pt idx="58">
                  <c:v>18700.0</c:v>
                </c:pt>
                <c:pt idx="59">
                  <c:v>18800.0</c:v>
                </c:pt>
                <c:pt idx="60">
                  <c:v>18900.0</c:v>
                </c:pt>
                <c:pt idx="61">
                  <c:v>19000.0</c:v>
                </c:pt>
                <c:pt idx="62">
                  <c:v>19100.0</c:v>
                </c:pt>
                <c:pt idx="63">
                  <c:v>19200.0</c:v>
                </c:pt>
                <c:pt idx="64">
                  <c:v>19300.0</c:v>
                </c:pt>
                <c:pt idx="65">
                  <c:v>19400.0</c:v>
                </c:pt>
                <c:pt idx="66">
                  <c:v>19500.0</c:v>
                </c:pt>
                <c:pt idx="67">
                  <c:v>19600.0</c:v>
                </c:pt>
                <c:pt idx="68">
                  <c:v>19700.0</c:v>
                </c:pt>
                <c:pt idx="69">
                  <c:v>19800.0</c:v>
                </c:pt>
                <c:pt idx="70">
                  <c:v>19900.0</c:v>
                </c:pt>
                <c:pt idx="71">
                  <c:v>20000.0</c:v>
                </c:pt>
                <c:pt idx="72">
                  <c:v>20100.0</c:v>
                </c:pt>
                <c:pt idx="73">
                  <c:v>20200.0</c:v>
                </c:pt>
                <c:pt idx="74">
                  <c:v>20300.0</c:v>
                </c:pt>
                <c:pt idx="75">
                  <c:v>20400.0</c:v>
                </c:pt>
                <c:pt idx="76">
                  <c:v>20500.0</c:v>
                </c:pt>
                <c:pt idx="77">
                  <c:v>20600.0</c:v>
                </c:pt>
                <c:pt idx="78">
                  <c:v>20700.0</c:v>
                </c:pt>
                <c:pt idx="79">
                  <c:v>20800.0</c:v>
                </c:pt>
                <c:pt idx="80">
                  <c:v>20900.0</c:v>
                </c:pt>
                <c:pt idx="81">
                  <c:v>21000.0</c:v>
                </c:pt>
                <c:pt idx="82">
                  <c:v>21100.0</c:v>
                </c:pt>
                <c:pt idx="83">
                  <c:v>21200.0</c:v>
                </c:pt>
                <c:pt idx="84">
                  <c:v>21300.0</c:v>
                </c:pt>
                <c:pt idx="85">
                  <c:v>21400.0</c:v>
                </c:pt>
                <c:pt idx="86">
                  <c:v>21500.0</c:v>
                </c:pt>
                <c:pt idx="87">
                  <c:v>21600.0</c:v>
                </c:pt>
                <c:pt idx="88">
                  <c:v>21700.0</c:v>
                </c:pt>
                <c:pt idx="89">
                  <c:v>21800.0</c:v>
                </c:pt>
                <c:pt idx="90">
                  <c:v>21900.0</c:v>
                </c:pt>
                <c:pt idx="91">
                  <c:v>22000.0</c:v>
                </c:pt>
                <c:pt idx="92">
                  <c:v>22100.0</c:v>
                </c:pt>
                <c:pt idx="93">
                  <c:v>22200.0</c:v>
                </c:pt>
                <c:pt idx="94">
                  <c:v>22300.0</c:v>
                </c:pt>
                <c:pt idx="95">
                  <c:v>22400.0</c:v>
                </c:pt>
                <c:pt idx="96">
                  <c:v>22500.0</c:v>
                </c:pt>
                <c:pt idx="97">
                  <c:v>22600.0</c:v>
                </c:pt>
                <c:pt idx="98">
                  <c:v>22700.0</c:v>
                </c:pt>
                <c:pt idx="99">
                  <c:v>22800.0</c:v>
                </c:pt>
                <c:pt idx="100">
                  <c:v>22900.0</c:v>
                </c:pt>
                <c:pt idx="101">
                  <c:v>23000.0</c:v>
                </c:pt>
                <c:pt idx="102">
                  <c:v>13000.0</c:v>
                </c:pt>
                <c:pt idx="103">
                  <c:v>13000.0</c:v>
                </c:pt>
              </c:numCache>
            </c:numRef>
          </c:cat>
          <c:val>
            <c:numRef>
              <c:f>Sheet2!$C$4:$C$107</c:f>
              <c:numCache>
                <c:formatCode>General</c:formatCode>
                <c:ptCount val="104"/>
                <c:pt idx="0">
                  <c:v>18.430522</c:v>
                </c:pt>
                <c:pt idx="1">
                  <c:v>18.430522</c:v>
                </c:pt>
                <c:pt idx="2">
                  <c:v>18.430522</c:v>
                </c:pt>
                <c:pt idx="3">
                  <c:v>18.430522</c:v>
                </c:pt>
                <c:pt idx="4">
                  <c:v>18.430522</c:v>
                </c:pt>
                <c:pt idx="5">
                  <c:v>18.430522</c:v>
                </c:pt>
                <c:pt idx="6">
                  <c:v>18.430522</c:v>
                </c:pt>
                <c:pt idx="7">
                  <c:v>18.430522</c:v>
                </c:pt>
                <c:pt idx="8">
                  <c:v>17.279419</c:v>
                </c:pt>
                <c:pt idx="9">
                  <c:v>17.279419</c:v>
                </c:pt>
                <c:pt idx="10">
                  <c:v>17.279419</c:v>
                </c:pt>
                <c:pt idx="11">
                  <c:v>17.279419</c:v>
                </c:pt>
                <c:pt idx="12">
                  <c:v>18.430522</c:v>
                </c:pt>
                <c:pt idx="13">
                  <c:v>17.279419</c:v>
                </c:pt>
                <c:pt idx="14">
                  <c:v>18.430522</c:v>
                </c:pt>
                <c:pt idx="15">
                  <c:v>18.430522</c:v>
                </c:pt>
                <c:pt idx="16">
                  <c:v>18.430522</c:v>
                </c:pt>
                <c:pt idx="17">
                  <c:v>17.279419</c:v>
                </c:pt>
                <c:pt idx="18">
                  <c:v>18.430522</c:v>
                </c:pt>
                <c:pt idx="19">
                  <c:v>18.430522</c:v>
                </c:pt>
                <c:pt idx="20">
                  <c:v>18.430522</c:v>
                </c:pt>
                <c:pt idx="21">
                  <c:v>18.430522</c:v>
                </c:pt>
                <c:pt idx="22">
                  <c:v>17.279419</c:v>
                </c:pt>
                <c:pt idx="23">
                  <c:v>18.430522</c:v>
                </c:pt>
                <c:pt idx="24">
                  <c:v>18.430522</c:v>
                </c:pt>
                <c:pt idx="25">
                  <c:v>18.430522</c:v>
                </c:pt>
                <c:pt idx="26">
                  <c:v>17.279419</c:v>
                </c:pt>
                <c:pt idx="27">
                  <c:v>18.430522</c:v>
                </c:pt>
                <c:pt idx="28">
                  <c:v>17.279419</c:v>
                </c:pt>
                <c:pt idx="29">
                  <c:v>18.430522</c:v>
                </c:pt>
                <c:pt idx="30">
                  <c:v>13.725131</c:v>
                </c:pt>
                <c:pt idx="31">
                  <c:v>17.279419</c:v>
                </c:pt>
                <c:pt idx="32">
                  <c:v>18.430522</c:v>
                </c:pt>
                <c:pt idx="33">
                  <c:v>18.430522</c:v>
                </c:pt>
                <c:pt idx="34">
                  <c:v>18.430522</c:v>
                </c:pt>
                <c:pt idx="35">
                  <c:v>18.430522</c:v>
                </c:pt>
                <c:pt idx="36">
                  <c:v>17.279419</c:v>
                </c:pt>
                <c:pt idx="37">
                  <c:v>18.430522</c:v>
                </c:pt>
                <c:pt idx="38">
                  <c:v>18.430522</c:v>
                </c:pt>
                <c:pt idx="39">
                  <c:v>18.430522</c:v>
                </c:pt>
                <c:pt idx="40">
                  <c:v>18.430522</c:v>
                </c:pt>
                <c:pt idx="41">
                  <c:v>18.430522</c:v>
                </c:pt>
                <c:pt idx="42">
                  <c:v>18.430522</c:v>
                </c:pt>
                <c:pt idx="43">
                  <c:v>18.430522</c:v>
                </c:pt>
                <c:pt idx="44">
                  <c:v>18.430522</c:v>
                </c:pt>
                <c:pt idx="45">
                  <c:v>18.430522</c:v>
                </c:pt>
                <c:pt idx="46">
                  <c:v>18.430522</c:v>
                </c:pt>
                <c:pt idx="47">
                  <c:v>1.656531</c:v>
                </c:pt>
                <c:pt idx="48">
                  <c:v>4.215377</c:v>
                </c:pt>
                <c:pt idx="49">
                  <c:v>4.215377</c:v>
                </c:pt>
                <c:pt idx="50">
                  <c:v>18.430522</c:v>
                </c:pt>
                <c:pt idx="51">
                  <c:v>18.430522</c:v>
                </c:pt>
                <c:pt idx="52">
                  <c:v>18.430522</c:v>
                </c:pt>
                <c:pt idx="53">
                  <c:v>18.430522</c:v>
                </c:pt>
                <c:pt idx="54">
                  <c:v>18.430522</c:v>
                </c:pt>
                <c:pt idx="55">
                  <c:v>18.430522</c:v>
                </c:pt>
                <c:pt idx="56">
                  <c:v>18.430522</c:v>
                </c:pt>
                <c:pt idx="57">
                  <c:v>17.279419</c:v>
                </c:pt>
                <c:pt idx="58">
                  <c:v>18.430522</c:v>
                </c:pt>
                <c:pt idx="59">
                  <c:v>18.430522</c:v>
                </c:pt>
                <c:pt idx="60">
                  <c:v>4.215377</c:v>
                </c:pt>
                <c:pt idx="61">
                  <c:v>17.279419</c:v>
                </c:pt>
                <c:pt idx="62">
                  <c:v>18.430522</c:v>
                </c:pt>
                <c:pt idx="63">
                  <c:v>4.215377</c:v>
                </c:pt>
                <c:pt idx="64">
                  <c:v>18.430522</c:v>
                </c:pt>
                <c:pt idx="65">
                  <c:v>17.279419</c:v>
                </c:pt>
                <c:pt idx="66">
                  <c:v>18.430522</c:v>
                </c:pt>
                <c:pt idx="67">
                  <c:v>18.430522</c:v>
                </c:pt>
                <c:pt idx="68">
                  <c:v>18.430522</c:v>
                </c:pt>
                <c:pt idx="69">
                  <c:v>18.430522</c:v>
                </c:pt>
                <c:pt idx="70">
                  <c:v>18.430522</c:v>
                </c:pt>
                <c:pt idx="71">
                  <c:v>17.279419</c:v>
                </c:pt>
                <c:pt idx="72">
                  <c:v>17.279419</c:v>
                </c:pt>
                <c:pt idx="73">
                  <c:v>17.279419</c:v>
                </c:pt>
                <c:pt idx="74">
                  <c:v>18.430522</c:v>
                </c:pt>
                <c:pt idx="75">
                  <c:v>18.430522</c:v>
                </c:pt>
                <c:pt idx="76">
                  <c:v>18.430522</c:v>
                </c:pt>
                <c:pt idx="77">
                  <c:v>18.430522</c:v>
                </c:pt>
                <c:pt idx="78">
                  <c:v>18.430522</c:v>
                </c:pt>
                <c:pt idx="79">
                  <c:v>18.430522</c:v>
                </c:pt>
                <c:pt idx="80">
                  <c:v>18.430522</c:v>
                </c:pt>
                <c:pt idx="81">
                  <c:v>18.430522</c:v>
                </c:pt>
                <c:pt idx="82">
                  <c:v>18.430522</c:v>
                </c:pt>
                <c:pt idx="83">
                  <c:v>18.430522</c:v>
                </c:pt>
                <c:pt idx="84">
                  <c:v>4.215377</c:v>
                </c:pt>
                <c:pt idx="85">
                  <c:v>15.618041</c:v>
                </c:pt>
                <c:pt idx="86">
                  <c:v>18.430522</c:v>
                </c:pt>
                <c:pt idx="87">
                  <c:v>4.215377</c:v>
                </c:pt>
                <c:pt idx="88">
                  <c:v>1.656531</c:v>
                </c:pt>
                <c:pt idx="89">
                  <c:v>17.279419</c:v>
                </c:pt>
                <c:pt idx="90">
                  <c:v>1.656531</c:v>
                </c:pt>
                <c:pt idx="91">
                  <c:v>18.430522</c:v>
                </c:pt>
                <c:pt idx="92">
                  <c:v>18.430522</c:v>
                </c:pt>
                <c:pt idx="93">
                  <c:v>18.430522</c:v>
                </c:pt>
                <c:pt idx="94">
                  <c:v>18.430522</c:v>
                </c:pt>
                <c:pt idx="95">
                  <c:v>15.618041</c:v>
                </c:pt>
                <c:pt idx="96">
                  <c:v>15.618041</c:v>
                </c:pt>
                <c:pt idx="97">
                  <c:v>15.618041</c:v>
                </c:pt>
                <c:pt idx="98">
                  <c:v>15.618041</c:v>
                </c:pt>
                <c:pt idx="99">
                  <c:v>4.215377</c:v>
                </c:pt>
                <c:pt idx="100">
                  <c:v>1.656531</c:v>
                </c:pt>
                <c:pt idx="101">
                  <c:v>4.215377</c:v>
                </c:pt>
                <c:pt idx="102">
                  <c:v>17.279419</c:v>
                </c:pt>
                <c:pt idx="103">
                  <c:v>17.279419</c:v>
                </c:pt>
              </c:numCache>
            </c:numRef>
          </c:val>
          <c:smooth val="0"/>
        </c:ser>
        <c:ser>
          <c:idx val="1"/>
          <c:order val="1"/>
          <c:tx>
            <c:strRef>
              <c:f>Sheet2!$D$3</c:f>
              <c:strCache>
                <c:ptCount val="1"/>
                <c:pt idx="0">
                  <c:v>Alternative Algorithm</c:v>
                </c:pt>
              </c:strCache>
            </c:strRef>
          </c:tx>
          <c:marker>
            <c:symbol val="none"/>
          </c:marker>
          <c:cat>
            <c:numRef>
              <c:f>Sheet2!$B$4:$B$107</c:f>
              <c:numCache>
                <c:formatCode>General</c:formatCode>
                <c:ptCount val="104"/>
                <c:pt idx="0">
                  <c:v>13000.0</c:v>
                </c:pt>
                <c:pt idx="1">
                  <c:v>13000.0</c:v>
                </c:pt>
                <c:pt idx="2">
                  <c:v>13100.0</c:v>
                </c:pt>
                <c:pt idx="3">
                  <c:v>13200.0</c:v>
                </c:pt>
                <c:pt idx="4">
                  <c:v>13300.0</c:v>
                </c:pt>
                <c:pt idx="5">
                  <c:v>13400.0</c:v>
                </c:pt>
                <c:pt idx="6">
                  <c:v>13500.0</c:v>
                </c:pt>
                <c:pt idx="7">
                  <c:v>13600.0</c:v>
                </c:pt>
                <c:pt idx="8">
                  <c:v>13700.0</c:v>
                </c:pt>
                <c:pt idx="9">
                  <c:v>13800.0</c:v>
                </c:pt>
                <c:pt idx="10">
                  <c:v>13900.0</c:v>
                </c:pt>
                <c:pt idx="11">
                  <c:v>14000.0</c:v>
                </c:pt>
                <c:pt idx="12">
                  <c:v>14100.0</c:v>
                </c:pt>
                <c:pt idx="13">
                  <c:v>14200.0</c:v>
                </c:pt>
                <c:pt idx="14">
                  <c:v>14300.0</c:v>
                </c:pt>
                <c:pt idx="15">
                  <c:v>14400.0</c:v>
                </c:pt>
                <c:pt idx="16">
                  <c:v>14500.0</c:v>
                </c:pt>
                <c:pt idx="17">
                  <c:v>14600.0</c:v>
                </c:pt>
                <c:pt idx="18">
                  <c:v>14700.0</c:v>
                </c:pt>
                <c:pt idx="19">
                  <c:v>14800.0</c:v>
                </c:pt>
                <c:pt idx="20">
                  <c:v>14900.0</c:v>
                </c:pt>
                <c:pt idx="21">
                  <c:v>15000.0</c:v>
                </c:pt>
                <c:pt idx="22">
                  <c:v>15100.0</c:v>
                </c:pt>
                <c:pt idx="23">
                  <c:v>15200.0</c:v>
                </c:pt>
                <c:pt idx="24">
                  <c:v>15300.0</c:v>
                </c:pt>
                <c:pt idx="25">
                  <c:v>15400.0</c:v>
                </c:pt>
                <c:pt idx="26">
                  <c:v>15500.0</c:v>
                </c:pt>
                <c:pt idx="27">
                  <c:v>15600.0</c:v>
                </c:pt>
                <c:pt idx="28">
                  <c:v>15700.0</c:v>
                </c:pt>
                <c:pt idx="29">
                  <c:v>15800.0</c:v>
                </c:pt>
                <c:pt idx="30">
                  <c:v>15900.0</c:v>
                </c:pt>
                <c:pt idx="31">
                  <c:v>16000.0</c:v>
                </c:pt>
                <c:pt idx="32">
                  <c:v>16100.0</c:v>
                </c:pt>
                <c:pt idx="33">
                  <c:v>16200.0</c:v>
                </c:pt>
                <c:pt idx="34">
                  <c:v>16300.0</c:v>
                </c:pt>
                <c:pt idx="35">
                  <c:v>16400.0</c:v>
                </c:pt>
                <c:pt idx="36">
                  <c:v>16500.0</c:v>
                </c:pt>
                <c:pt idx="37">
                  <c:v>16600.0</c:v>
                </c:pt>
                <c:pt idx="38">
                  <c:v>16700.0</c:v>
                </c:pt>
                <c:pt idx="39">
                  <c:v>16800.0</c:v>
                </c:pt>
                <c:pt idx="40">
                  <c:v>16900.0</c:v>
                </c:pt>
                <c:pt idx="41">
                  <c:v>17000.0</c:v>
                </c:pt>
                <c:pt idx="42">
                  <c:v>17100.0</c:v>
                </c:pt>
                <c:pt idx="43">
                  <c:v>17200.0</c:v>
                </c:pt>
                <c:pt idx="44">
                  <c:v>17300.0</c:v>
                </c:pt>
                <c:pt idx="45">
                  <c:v>17400.0</c:v>
                </c:pt>
                <c:pt idx="46">
                  <c:v>17500.0</c:v>
                </c:pt>
                <c:pt idx="47">
                  <c:v>17600.0</c:v>
                </c:pt>
                <c:pt idx="48">
                  <c:v>17700.0</c:v>
                </c:pt>
                <c:pt idx="49">
                  <c:v>17800.0</c:v>
                </c:pt>
                <c:pt idx="50">
                  <c:v>17900.0</c:v>
                </c:pt>
                <c:pt idx="51">
                  <c:v>18000.0</c:v>
                </c:pt>
                <c:pt idx="52">
                  <c:v>18100.0</c:v>
                </c:pt>
                <c:pt idx="53">
                  <c:v>18200.0</c:v>
                </c:pt>
                <c:pt idx="54">
                  <c:v>18300.0</c:v>
                </c:pt>
                <c:pt idx="55">
                  <c:v>18400.0</c:v>
                </c:pt>
                <c:pt idx="56">
                  <c:v>18500.0</c:v>
                </c:pt>
                <c:pt idx="57">
                  <c:v>18600.0</c:v>
                </c:pt>
                <c:pt idx="58">
                  <c:v>18700.0</c:v>
                </c:pt>
                <c:pt idx="59">
                  <c:v>18800.0</c:v>
                </c:pt>
                <c:pt idx="60">
                  <c:v>18900.0</c:v>
                </c:pt>
                <c:pt idx="61">
                  <c:v>19000.0</c:v>
                </c:pt>
                <c:pt idx="62">
                  <c:v>19100.0</c:v>
                </c:pt>
                <c:pt idx="63">
                  <c:v>19200.0</c:v>
                </c:pt>
                <c:pt idx="64">
                  <c:v>19300.0</c:v>
                </c:pt>
                <c:pt idx="65">
                  <c:v>19400.0</c:v>
                </c:pt>
                <c:pt idx="66">
                  <c:v>19500.0</c:v>
                </c:pt>
                <c:pt idx="67">
                  <c:v>19600.0</c:v>
                </c:pt>
                <c:pt idx="68">
                  <c:v>19700.0</c:v>
                </c:pt>
                <c:pt idx="69">
                  <c:v>19800.0</c:v>
                </c:pt>
                <c:pt idx="70">
                  <c:v>19900.0</c:v>
                </c:pt>
                <c:pt idx="71">
                  <c:v>20000.0</c:v>
                </c:pt>
                <c:pt idx="72">
                  <c:v>20100.0</c:v>
                </c:pt>
                <c:pt idx="73">
                  <c:v>20200.0</c:v>
                </c:pt>
                <c:pt idx="74">
                  <c:v>20300.0</c:v>
                </c:pt>
                <c:pt idx="75">
                  <c:v>20400.0</c:v>
                </c:pt>
                <c:pt idx="76">
                  <c:v>20500.0</c:v>
                </c:pt>
                <c:pt idx="77">
                  <c:v>20600.0</c:v>
                </c:pt>
                <c:pt idx="78">
                  <c:v>20700.0</c:v>
                </c:pt>
                <c:pt idx="79">
                  <c:v>20800.0</c:v>
                </c:pt>
                <c:pt idx="80">
                  <c:v>20900.0</c:v>
                </c:pt>
                <c:pt idx="81">
                  <c:v>21000.0</c:v>
                </c:pt>
                <c:pt idx="82">
                  <c:v>21100.0</c:v>
                </c:pt>
                <c:pt idx="83">
                  <c:v>21200.0</c:v>
                </c:pt>
                <c:pt idx="84">
                  <c:v>21300.0</c:v>
                </c:pt>
                <c:pt idx="85">
                  <c:v>21400.0</c:v>
                </c:pt>
                <c:pt idx="86">
                  <c:v>21500.0</c:v>
                </c:pt>
                <c:pt idx="87">
                  <c:v>21600.0</c:v>
                </c:pt>
                <c:pt idx="88">
                  <c:v>21700.0</c:v>
                </c:pt>
                <c:pt idx="89">
                  <c:v>21800.0</c:v>
                </c:pt>
                <c:pt idx="90">
                  <c:v>21900.0</c:v>
                </c:pt>
                <c:pt idx="91">
                  <c:v>22000.0</c:v>
                </c:pt>
                <c:pt idx="92">
                  <c:v>22100.0</c:v>
                </c:pt>
                <c:pt idx="93">
                  <c:v>22200.0</c:v>
                </c:pt>
                <c:pt idx="94">
                  <c:v>22300.0</c:v>
                </c:pt>
                <c:pt idx="95">
                  <c:v>22400.0</c:v>
                </c:pt>
                <c:pt idx="96">
                  <c:v>22500.0</c:v>
                </c:pt>
                <c:pt idx="97">
                  <c:v>22600.0</c:v>
                </c:pt>
                <c:pt idx="98">
                  <c:v>22700.0</c:v>
                </c:pt>
                <c:pt idx="99">
                  <c:v>22800.0</c:v>
                </c:pt>
                <c:pt idx="100">
                  <c:v>22900.0</c:v>
                </c:pt>
                <c:pt idx="101">
                  <c:v>23000.0</c:v>
                </c:pt>
                <c:pt idx="102">
                  <c:v>13000.0</c:v>
                </c:pt>
                <c:pt idx="103">
                  <c:v>13000.0</c:v>
                </c:pt>
              </c:numCache>
            </c:numRef>
          </c:cat>
          <c:val>
            <c:numRef>
              <c:f>Sheet2!$D$4:$D$107</c:f>
              <c:numCache>
                <c:formatCode>General</c:formatCode>
                <c:ptCount val="104"/>
                <c:pt idx="0">
                  <c:v>4.215377</c:v>
                </c:pt>
                <c:pt idx="1">
                  <c:v>4.215377</c:v>
                </c:pt>
                <c:pt idx="2">
                  <c:v>4.215377</c:v>
                </c:pt>
                <c:pt idx="3">
                  <c:v>4.215377</c:v>
                </c:pt>
                <c:pt idx="4">
                  <c:v>4.215377</c:v>
                </c:pt>
                <c:pt idx="5">
                  <c:v>4.215377</c:v>
                </c:pt>
                <c:pt idx="6">
                  <c:v>4.215377</c:v>
                </c:pt>
                <c:pt idx="7">
                  <c:v>4.215377</c:v>
                </c:pt>
                <c:pt idx="8">
                  <c:v>12.045412</c:v>
                </c:pt>
                <c:pt idx="9">
                  <c:v>4.215377</c:v>
                </c:pt>
                <c:pt idx="10">
                  <c:v>4.215377</c:v>
                </c:pt>
                <c:pt idx="11">
                  <c:v>4.215377</c:v>
                </c:pt>
                <c:pt idx="12">
                  <c:v>4.215377</c:v>
                </c:pt>
                <c:pt idx="13">
                  <c:v>4.215377</c:v>
                </c:pt>
                <c:pt idx="14">
                  <c:v>4.215377</c:v>
                </c:pt>
                <c:pt idx="15">
                  <c:v>13.725131</c:v>
                </c:pt>
                <c:pt idx="16">
                  <c:v>13.725131</c:v>
                </c:pt>
                <c:pt idx="17">
                  <c:v>4.215377</c:v>
                </c:pt>
                <c:pt idx="18">
                  <c:v>12.045412</c:v>
                </c:pt>
                <c:pt idx="19">
                  <c:v>12.045412</c:v>
                </c:pt>
                <c:pt idx="20">
                  <c:v>4.215377</c:v>
                </c:pt>
                <c:pt idx="21">
                  <c:v>4.215377</c:v>
                </c:pt>
                <c:pt idx="22">
                  <c:v>4.215377</c:v>
                </c:pt>
                <c:pt idx="23">
                  <c:v>4.215377</c:v>
                </c:pt>
                <c:pt idx="24">
                  <c:v>4.215377</c:v>
                </c:pt>
                <c:pt idx="25">
                  <c:v>13.725131</c:v>
                </c:pt>
                <c:pt idx="26">
                  <c:v>4.215377</c:v>
                </c:pt>
                <c:pt idx="27">
                  <c:v>12.045412</c:v>
                </c:pt>
                <c:pt idx="28">
                  <c:v>12.045412</c:v>
                </c:pt>
                <c:pt idx="29">
                  <c:v>12.045412</c:v>
                </c:pt>
                <c:pt idx="30">
                  <c:v>4.215377</c:v>
                </c:pt>
                <c:pt idx="31">
                  <c:v>4.215377</c:v>
                </c:pt>
                <c:pt idx="32">
                  <c:v>12.045412</c:v>
                </c:pt>
                <c:pt idx="33">
                  <c:v>4.215377</c:v>
                </c:pt>
                <c:pt idx="34">
                  <c:v>4.215377</c:v>
                </c:pt>
                <c:pt idx="35">
                  <c:v>4.215377</c:v>
                </c:pt>
                <c:pt idx="36">
                  <c:v>12.045412</c:v>
                </c:pt>
                <c:pt idx="37">
                  <c:v>4.215377</c:v>
                </c:pt>
                <c:pt idx="38">
                  <c:v>12.045412</c:v>
                </c:pt>
                <c:pt idx="39">
                  <c:v>4.215377</c:v>
                </c:pt>
                <c:pt idx="40">
                  <c:v>2.217504</c:v>
                </c:pt>
                <c:pt idx="41">
                  <c:v>2.217504</c:v>
                </c:pt>
                <c:pt idx="42">
                  <c:v>4.215377</c:v>
                </c:pt>
                <c:pt idx="43">
                  <c:v>4.215377</c:v>
                </c:pt>
                <c:pt idx="44">
                  <c:v>4.215377</c:v>
                </c:pt>
                <c:pt idx="45">
                  <c:v>4.215377</c:v>
                </c:pt>
                <c:pt idx="46">
                  <c:v>4.215377</c:v>
                </c:pt>
                <c:pt idx="47">
                  <c:v>1.656531</c:v>
                </c:pt>
                <c:pt idx="48">
                  <c:v>4.215377</c:v>
                </c:pt>
                <c:pt idx="49">
                  <c:v>4.215377</c:v>
                </c:pt>
                <c:pt idx="50">
                  <c:v>12.045412</c:v>
                </c:pt>
                <c:pt idx="51">
                  <c:v>4.215377</c:v>
                </c:pt>
                <c:pt idx="52">
                  <c:v>2.217504</c:v>
                </c:pt>
                <c:pt idx="53">
                  <c:v>2.217504</c:v>
                </c:pt>
                <c:pt idx="54">
                  <c:v>2.217504</c:v>
                </c:pt>
                <c:pt idx="55">
                  <c:v>12.045412</c:v>
                </c:pt>
                <c:pt idx="56">
                  <c:v>12.045412</c:v>
                </c:pt>
                <c:pt idx="57">
                  <c:v>16.442854</c:v>
                </c:pt>
                <c:pt idx="58">
                  <c:v>12.045412</c:v>
                </c:pt>
                <c:pt idx="59">
                  <c:v>12.106382</c:v>
                </c:pt>
                <c:pt idx="60">
                  <c:v>4.215377</c:v>
                </c:pt>
                <c:pt idx="61">
                  <c:v>12.045412</c:v>
                </c:pt>
                <c:pt idx="62">
                  <c:v>4.215377</c:v>
                </c:pt>
                <c:pt idx="63">
                  <c:v>4.215377</c:v>
                </c:pt>
                <c:pt idx="64">
                  <c:v>4.215377</c:v>
                </c:pt>
                <c:pt idx="65">
                  <c:v>2.217504</c:v>
                </c:pt>
                <c:pt idx="66">
                  <c:v>4.215377</c:v>
                </c:pt>
                <c:pt idx="67">
                  <c:v>4.215377</c:v>
                </c:pt>
                <c:pt idx="68">
                  <c:v>4.215377</c:v>
                </c:pt>
                <c:pt idx="69">
                  <c:v>4.215377</c:v>
                </c:pt>
                <c:pt idx="70">
                  <c:v>4.215377</c:v>
                </c:pt>
                <c:pt idx="71">
                  <c:v>4.215377</c:v>
                </c:pt>
                <c:pt idx="72">
                  <c:v>4.215377</c:v>
                </c:pt>
                <c:pt idx="73">
                  <c:v>4.215377</c:v>
                </c:pt>
                <c:pt idx="74">
                  <c:v>4.215377</c:v>
                </c:pt>
                <c:pt idx="75">
                  <c:v>4.215377</c:v>
                </c:pt>
                <c:pt idx="76">
                  <c:v>4.215377</c:v>
                </c:pt>
                <c:pt idx="77">
                  <c:v>4.215377</c:v>
                </c:pt>
                <c:pt idx="78">
                  <c:v>4.215377</c:v>
                </c:pt>
                <c:pt idx="79">
                  <c:v>4.215377</c:v>
                </c:pt>
                <c:pt idx="80">
                  <c:v>4.215377</c:v>
                </c:pt>
                <c:pt idx="81">
                  <c:v>2.217504</c:v>
                </c:pt>
                <c:pt idx="82">
                  <c:v>4.215377</c:v>
                </c:pt>
                <c:pt idx="83">
                  <c:v>12.045412</c:v>
                </c:pt>
                <c:pt idx="84">
                  <c:v>4.215377</c:v>
                </c:pt>
                <c:pt idx="85">
                  <c:v>4.215377</c:v>
                </c:pt>
                <c:pt idx="86">
                  <c:v>4.215377</c:v>
                </c:pt>
                <c:pt idx="87">
                  <c:v>4.215377</c:v>
                </c:pt>
                <c:pt idx="88">
                  <c:v>1.656531</c:v>
                </c:pt>
                <c:pt idx="89">
                  <c:v>4.215377</c:v>
                </c:pt>
                <c:pt idx="90">
                  <c:v>1.656531</c:v>
                </c:pt>
                <c:pt idx="91">
                  <c:v>4.215377</c:v>
                </c:pt>
                <c:pt idx="92">
                  <c:v>4.215377</c:v>
                </c:pt>
                <c:pt idx="93">
                  <c:v>4.215377</c:v>
                </c:pt>
                <c:pt idx="94">
                  <c:v>4.215377</c:v>
                </c:pt>
                <c:pt idx="95">
                  <c:v>4.215377</c:v>
                </c:pt>
                <c:pt idx="96">
                  <c:v>4.215377</c:v>
                </c:pt>
                <c:pt idx="97">
                  <c:v>4.215377</c:v>
                </c:pt>
                <c:pt idx="98">
                  <c:v>4.215377</c:v>
                </c:pt>
                <c:pt idx="99">
                  <c:v>4.215377</c:v>
                </c:pt>
                <c:pt idx="100">
                  <c:v>1.656531</c:v>
                </c:pt>
                <c:pt idx="101">
                  <c:v>4.215377</c:v>
                </c:pt>
                <c:pt idx="102">
                  <c:v>4.215377</c:v>
                </c:pt>
                <c:pt idx="103">
                  <c:v>4.215377</c:v>
                </c:pt>
              </c:numCache>
            </c:numRef>
          </c:val>
          <c:smooth val="0"/>
        </c:ser>
        <c:dLbls>
          <c:showLegendKey val="0"/>
          <c:showVal val="0"/>
          <c:showCatName val="0"/>
          <c:showSerName val="0"/>
          <c:showPercent val="0"/>
          <c:showBubbleSize val="0"/>
        </c:dLbls>
        <c:marker val="1"/>
        <c:smooth val="0"/>
        <c:axId val="1868114984"/>
        <c:axId val="1868126344"/>
      </c:lineChart>
      <c:catAx>
        <c:axId val="1868114984"/>
        <c:scaling>
          <c:orientation val="minMax"/>
        </c:scaling>
        <c:delete val="0"/>
        <c:axPos val="b"/>
        <c:title>
          <c:tx>
            <c:rich>
              <a:bodyPr/>
              <a:lstStyle/>
              <a:p>
                <a:pPr>
                  <a:defRPr/>
                </a:pPr>
                <a:r>
                  <a:rPr lang="en-US"/>
                  <a:t>Label ID</a:t>
                </a:r>
              </a:p>
            </c:rich>
          </c:tx>
          <c:layout/>
          <c:overlay val="0"/>
        </c:title>
        <c:numFmt formatCode="General" sourceLinked="1"/>
        <c:majorTickMark val="out"/>
        <c:minorTickMark val="none"/>
        <c:tickLblPos val="nextTo"/>
        <c:crossAx val="1868126344"/>
        <c:crosses val="autoZero"/>
        <c:auto val="1"/>
        <c:lblAlgn val="ctr"/>
        <c:lblOffset val="100"/>
        <c:noMultiLvlLbl val="0"/>
      </c:catAx>
      <c:valAx>
        <c:axId val="1868126344"/>
        <c:scaling>
          <c:orientation val="minMax"/>
        </c:scaling>
        <c:delete val="0"/>
        <c:axPos val="l"/>
        <c:majorGridlines/>
        <c:title>
          <c:tx>
            <c:rich>
              <a:bodyPr rot="-5400000" vert="horz"/>
              <a:lstStyle/>
              <a:p>
                <a:pPr>
                  <a:defRPr/>
                </a:pPr>
                <a:r>
                  <a:rPr lang="en-US"/>
                  <a:t>Labeling Error in Meter</a:t>
                </a:r>
              </a:p>
            </c:rich>
          </c:tx>
          <c:layout/>
          <c:overlay val="0"/>
        </c:title>
        <c:numFmt formatCode="General" sourceLinked="1"/>
        <c:majorTickMark val="out"/>
        <c:minorTickMark val="none"/>
        <c:tickLblPos val="nextTo"/>
        <c:crossAx val="1868114984"/>
        <c:crosses val="autoZero"/>
        <c:crossBetween val="between"/>
      </c:valAx>
    </c:plotArea>
    <c:legend>
      <c:legendPos val="t"/>
      <c:layout/>
      <c:overlay val="0"/>
    </c:legend>
    <c:plotVisOnly val="1"/>
    <c:dispBlanksAs val="gap"/>
    <c:showDLblsOverMax val="0"/>
  </c:chart>
  <c:externalData r:id="rId2">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3AEA660-D284-8643-9AEC-38DA8E389734}" type="doc">
      <dgm:prSet loTypeId="urn:microsoft.com/office/officeart/2005/8/layout/cycle4" loCatId="" qsTypeId="urn:microsoft.com/office/officeart/2005/8/quickstyle/simple1" qsCatId="simple" csTypeId="urn:microsoft.com/office/officeart/2005/8/colors/accent1_2" csCatId="accent1" phldr="1"/>
      <dgm:spPr/>
      <dgm:t>
        <a:bodyPr/>
        <a:lstStyle/>
        <a:p>
          <a:endParaRPr lang="en-US"/>
        </a:p>
      </dgm:t>
    </dgm:pt>
    <dgm:pt modelId="{2DF09E0E-723A-9947-B50E-1F608DD7D4F1}">
      <dgm:prSet phldrT="[Text]" custT="1"/>
      <dgm:spPr/>
      <dgm:t>
        <a:bodyPr/>
        <a:lstStyle/>
        <a:p>
          <a:r>
            <a:rPr lang="en-US" sz="2000" dirty="0" smtClean="0"/>
            <a:t>Define &amp; Identify</a:t>
          </a:r>
          <a:endParaRPr lang="en-US" sz="2000" dirty="0"/>
        </a:p>
      </dgm:t>
    </dgm:pt>
    <dgm:pt modelId="{CF410993-3D19-4B48-BD1C-3DC42ACEE283}" type="parTrans" cxnId="{C1637417-A08A-F64D-BAF3-E4A497BB5ABE}">
      <dgm:prSet/>
      <dgm:spPr/>
      <dgm:t>
        <a:bodyPr/>
        <a:lstStyle/>
        <a:p>
          <a:endParaRPr lang="en-US" sz="1800"/>
        </a:p>
      </dgm:t>
    </dgm:pt>
    <dgm:pt modelId="{3E2DF425-E742-3A4C-8081-B52BC6ABDB74}" type="sibTrans" cxnId="{C1637417-A08A-F64D-BAF3-E4A497BB5ABE}">
      <dgm:prSet/>
      <dgm:spPr/>
      <dgm:t>
        <a:bodyPr/>
        <a:lstStyle/>
        <a:p>
          <a:endParaRPr lang="en-US" sz="1800"/>
        </a:p>
      </dgm:t>
    </dgm:pt>
    <dgm:pt modelId="{8F6BA138-D229-D94D-889E-6FC079DD64EC}" type="asst">
      <dgm:prSet phldrT="[Text]" custT="1"/>
      <dgm:spPr/>
      <dgm:t>
        <a:bodyPr/>
        <a:lstStyle/>
        <a:p>
          <a:r>
            <a:rPr lang="en-US" sz="2000" dirty="0" smtClean="0"/>
            <a:t>Detect &amp; Quantify</a:t>
          </a:r>
          <a:endParaRPr lang="en-US" sz="2000" dirty="0"/>
        </a:p>
      </dgm:t>
    </dgm:pt>
    <dgm:pt modelId="{BCD3A724-043E-594B-8BC5-7EC35ECC7F96}" type="parTrans" cxnId="{3BB3B408-8457-3544-9E40-8808F591828F}">
      <dgm:prSet/>
      <dgm:spPr/>
      <dgm:t>
        <a:bodyPr/>
        <a:lstStyle/>
        <a:p>
          <a:endParaRPr lang="en-US" sz="1800"/>
        </a:p>
      </dgm:t>
    </dgm:pt>
    <dgm:pt modelId="{7673345F-93A6-014B-AE78-C92D01A34904}" type="sibTrans" cxnId="{3BB3B408-8457-3544-9E40-8808F591828F}">
      <dgm:prSet/>
      <dgm:spPr/>
      <dgm:t>
        <a:bodyPr/>
        <a:lstStyle/>
        <a:p>
          <a:endParaRPr lang="en-US" sz="1800"/>
        </a:p>
      </dgm:t>
    </dgm:pt>
    <dgm:pt modelId="{113ED6EE-4BC4-6840-A5CF-2083B969E52F}">
      <dgm:prSet phldrT="[Text]" custT="1"/>
      <dgm:spPr/>
      <dgm:t>
        <a:bodyPr/>
        <a:lstStyle/>
        <a:p>
          <a:r>
            <a:rPr lang="en-US" sz="1800" dirty="0" smtClean="0"/>
            <a:t>Detection Algorithms</a:t>
          </a:r>
          <a:endParaRPr lang="en-US" sz="1800" dirty="0"/>
        </a:p>
      </dgm:t>
    </dgm:pt>
    <dgm:pt modelId="{4E02885A-F7F5-1F4E-A2BB-C54CA59F9423}" type="parTrans" cxnId="{7D93A2C9-608E-674B-A6C0-DCC66FCAC661}">
      <dgm:prSet/>
      <dgm:spPr/>
      <dgm:t>
        <a:bodyPr/>
        <a:lstStyle/>
        <a:p>
          <a:endParaRPr lang="en-US" sz="1800"/>
        </a:p>
      </dgm:t>
    </dgm:pt>
    <dgm:pt modelId="{2152584B-0D8D-064E-B7DA-E1CC1D268C7F}" type="sibTrans" cxnId="{7D93A2C9-608E-674B-A6C0-DCC66FCAC661}">
      <dgm:prSet/>
      <dgm:spPr/>
      <dgm:t>
        <a:bodyPr/>
        <a:lstStyle/>
        <a:p>
          <a:endParaRPr lang="en-US" sz="1800"/>
        </a:p>
      </dgm:t>
    </dgm:pt>
    <dgm:pt modelId="{8AF1CED2-BC24-8644-A9A5-53EBDC964D37}">
      <dgm:prSet phldrT="[Text]" custT="1"/>
      <dgm:spPr/>
      <dgm:t>
        <a:bodyPr/>
        <a:lstStyle/>
        <a:p>
          <a:r>
            <a:rPr lang="en-US" sz="1800" dirty="0" smtClean="0"/>
            <a:t>Quantify Prevalence</a:t>
          </a:r>
          <a:endParaRPr lang="en-US" sz="1800" dirty="0"/>
        </a:p>
      </dgm:t>
    </dgm:pt>
    <dgm:pt modelId="{24BCCCAD-2B4F-EE4A-A9D9-0192D42F6371}" type="parTrans" cxnId="{C0845DA6-F636-4946-A167-EF6EB774F958}">
      <dgm:prSet/>
      <dgm:spPr/>
      <dgm:t>
        <a:bodyPr/>
        <a:lstStyle/>
        <a:p>
          <a:endParaRPr lang="en-US" sz="1800"/>
        </a:p>
      </dgm:t>
    </dgm:pt>
    <dgm:pt modelId="{9511AC2E-F1E5-7A49-A44E-54D4F69681E3}" type="sibTrans" cxnId="{C0845DA6-F636-4946-A167-EF6EB774F958}">
      <dgm:prSet/>
      <dgm:spPr/>
      <dgm:t>
        <a:bodyPr/>
        <a:lstStyle/>
        <a:p>
          <a:endParaRPr lang="en-US" sz="1800"/>
        </a:p>
      </dgm:t>
    </dgm:pt>
    <dgm:pt modelId="{5F6B7F64-FA5F-8541-91E6-53098300A9A3}">
      <dgm:prSet phldrT="[Text]" custT="1"/>
      <dgm:spPr/>
      <dgm:t>
        <a:bodyPr tIns="0" anchor="t" anchorCtr="0"/>
        <a:lstStyle/>
        <a:p>
          <a:endParaRPr lang="en-US" sz="1800" dirty="0"/>
        </a:p>
      </dgm:t>
    </dgm:pt>
    <dgm:pt modelId="{8C253B98-AC6E-9648-AE09-22D656185A51}" type="parTrans" cxnId="{CE0F05C2-3C1E-1E4B-AEEF-D840314322AA}">
      <dgm:prSet/>
      <dgm:spPr/>
      <dgm:t>
        <a:bodyPr/>
        <a:lstStyle/>
        <a:p>
          <a:endParaRPr lang="en-US" sz="1800"/>
        </a:p>
      </dgm:t>
    </dgm:pt>
    <dgm:pt modelId="{0DA0A591-C3A9-8549-BC3F-1619BED30629}" type="sibTrans" cxnId="{CE0F05C2-3C1E-1E4B-AEEF-D840314322AA}">
      <dgm:prSet/>
      <dgm:spPr/>
      <dgm:t>
        <a:bodyPr/>
        <a:lstStyle/>
        <a:p>
          <a:endParaRPr lang="en-US" sz="1800"/>
        </a:p>
      </dgm:t>
    </dgm:pt>
    <dgm:pt modelId="{EC6376D6-B0F8-D24D-851C-A7449A31EAD4}">
      <dgm:prSet phldrT="[Text]" custT="1"/>
      <dgm:spPr/>
      <dgm:t>
        <a:bodyPr/>
        <a:lstStyle/>
        <a:p>
          <a:r>
            <a:rPr lang="en-US" sz="1800" dirty="0" smtClean="0"/>
            <a:t>Types of Glitches</a:t>
          </a:r>
          <a:endParaRPr lang="en-US" sz="1800" dirty="0"/>
        </a:p>
      </dgm:t>
    </dgm:pt>
    <dgm:pt modelId="{6F126C8A-25AC-9F4D-A2F7-41F3BC466687}" type="parTrans" cxnId="{62795A7F-9944-7F40-A95E-09CC7854E9E0}">
      <dgm:prSet/>
      <dgm:spPr/>
      <dgm:t>
        <a:bodyPr/>
        <a:lstStyle/>
        <a:p>
          <a:endParaRPr lang="en-US" sz="1800"/>
        </a:p>
      </dgm:t>
    </dgm:pt>
    <dgm:pt modelId="{A73AD63A-5D27-C54E-BC00-9F605981DC62}" type="sibTrans" cxnId="{62795A7F-9944-7F40-A95E-09CC7854E9E0}">
      <dgm:prSet/>
      <dgm:spPr/>
      <dgm:t>
        <a:bodyPr/>
        <a:lstStyle/>
        <a:p>
          <a:endParaRPr lang="en-US" sz="1800"/>
        </a:p>
      </dgm:t>
    </dgm:pt>
    <dgm:pt modelId="{8CAE612E-4A2A-5249-9631-90CF4330AB5B}">
      <dgm:prSet phldrT="[Text]" custT="1"/>
      <dgm:spPr/>
      <dgm:t>
        <a:bodyPr/>
        <a:lstStyle/>
        <a:p>
          <a:r>
            <a:rPr lang="en-US" sz="1800" dirty="0" smtClean="0"/>
            <a:t>Importance of Glitches</a:t>
          </a:r>
          <a:endParaRPr lang="en-US" sz="1800" dirty="0"/>
        </a:p>
      </dgm:t>
    </dgm:pt>
    <dgm:pt modelId="{43AAF257-C64D-F643-811C-2DAC82977E31}" type="parTrans" cxnId="{96B72631-4550-734B-877A-480A22987302}">
      <dgm:prSet/>
      <dgm:spPr/>
      <dgm:t>
        <a:bodyPr/>
        <a:lstStyle/>
        <a:p>
          <a:endParaRPr lang="en-US" sz="1800"/>
        </a:p>
      </dgm:t>
    </dgm:pt>
    <dgm:pt modelId="{AC48ECC7-6A92-7A47-BAC0-F49EDA88BFE1}" type="sibTrans" cxnId="{96B72631-4550-734B-877A-480A22987302}">
      <dgm:prSet/>
      <dgm:spPr/>
      <dgm:t>
        <a:bodyPr/>
        <a:lstStyle/>
        <a:p>
          <a:endParaRPr lang="en-US" sz="1800"/>
        </a:p>
      </dgm:t>
    </dgm:pt>
    <dgm:pt modelId="{3727876D-409E-1241-A806-79DAD0BEFCD7}">
      <dgm:prSet phldrT="[Text]" custT="1"/>
      <dgm:spPr/>
      <dgm:t>
        <a:bodyPr/>
        <a:lstStyle/>
        <a:p>
          <a:r>
            <a:rPr lang="en-US" sz="2000" dirty="0" smtClean="0"/>
            <a:t>Clean &amp; Rectify</a:t>
          </a:r>
          <a:endParaRPr lang="en-US" sz="2000" dirty="0"/>
        </a:p>
      </dgm:t>
    </dgm:pt>
    <dgm:pt modelId="{24B2BC6A-3B86-A545-83CD-4D55D12594A1}" type="parTrans" cxnId="{46AF40BD-795C-D046-AEB4-6AF5260DB60B}">
      <dgm:prSet/>
      <dgm:spPr/>
      <dgm:t>
        <a:bodyPr/>
        <a:lstStyle/>
        <a:p>
          <a:endParaRPr lang="en-US" sz="1800"/>
        </a:p>
      </dgm:t>
    </dgm:pt>
    <dgm:pt modelId="{32B44902-8218-9E45-8CB2-EDD2F7E9657B}" type="sibTrans" cxnId="{46AF40BD-795C-D046-AEB4-6AF5260DB60B}">
      <dgm:prSet/>
      <dgm:spPr/>
      <dgm:t>
        <a:bodyPr/>
        <a:lstStyle/>
        <a:p>
          <a:endParaRPr lang="en-US" sz="1800"/>
        </a:p>
      </dgm:t>
    </dgm:pt>
    <dgm:pt modelId="{62D317BC-6339-A548-9EB8-357425FA5FA2}">
      <dgm:prSet phldrT="[Text]" custT="1"/>
      <dgm:spPr/>
      <dgm:t>
        <a:bodyPr/>
        <a:lstStyle/>
        <a:p>
          <a:r>
            <a:rPr lang="en-US" sz="1800" dirty="0" smtClean="0"/>
            <a:t>Develop Strategies</a:t>
          </a:r>
          <a:endParaRPr lang="en-US" sz="1800" dirty="0"/>
        </a:p>
      </dgm:t>
    </dgm:pt>
    <dgm:pt modelId="{FBDAFB19-BB11-1741-8042-A3FED3DA4F40}" type="parTrans" cxnId="{75677D08-81C5-3543-B5D8-766002AAADC5}">
      <dgm:prSet/>
      <dgm:spPr/>
      <dgm:t>
        <a:bodyPr/>
        <a:lstStyle/>
        <a:p>
          <a:endParaRPr lang="en-US" sz="1800"/>
        </a:p>
      </dgm:t>
    </dgm:pt>
    <dgm:pt modelId="{4B0B422E-6A6A-0E40-979A-FFD2F7721CDF}" type="sibTrans" cxnId="{75677D08-81C5-3543-B5D8-766002AAADC5}">
      <dgm:prSet/>
      <dgm:spPr/>
      <dgm:t>
        <a:bodyPr/>
        <a:lstStyle/>
        <a:p>
          <a:endParaRPr lang="en-US" sz="1800"/>
        </a:p>
      </dgm:t>
    </dgm:pt>
    <dgm:pt modelId="{0E04AED8-7038-0A42-8634-C5977FF790C8}">
      <dgm:prSet phldrT="[Text]" custT="1"/>
      <dgm:spPr/>
      <dgm:t>
        <a:bodyPr/>
        <a:lstStyle/>
        <a:p>
          <a:r>
            <a:rPr lang="en-US" sz="2000" dirty="0" smtClean="0"/>
            <a:t>Measure &amp; Verify</a:t>
          </a:r>
          <a:endParaRPr lang="en-US" sz="2000" dirty="0"/>
        </a:p>
      </dgm:t>
    </dgm:pt>
    <dgm:pt modelId="{F04BF97A-558E-D441-AE2D-527B1E1C5811}" type="parTrans" cxnId="{D8462E25-AA13-EA4F-B817-618E20069565}">
      <dgm:prSet/>
      <dgm:spPr/>
      <dgm:t>
        <a:bodyPr/>
        <a:lstStyle/>
        <a:p>
          <a:endParaRPr lang="en-US" sz="1800"/>
        </a:p>
      </dgm:t>
    </dgm:pt>
    <dgm:pt modelId="{406BA57D-59A0-B143-BFC7-FD78BAA76576}" type="sibTrans" cxnId="{D8462E25-AA13-EA4F-B817-618E20069565}">
      <dgm:prSet/>
      <dgm:spPr/>
      <dgm:t>
        <a:bodyPr/>
        <a:lstStyle/>
        <a:p>
          <a:endParaRPr lang="en-US" sz="1800"/>
        </a:p>
      </dgm:t>
    </dgm:pt>
    <dgm:pt modelId="{E737566F-C356-B540-8BAE-98FED1498318}">
      <dgm:prSet phldrT="[Text]" custT="1"/>
      <dgm:spPr/>
      <dgm:t>
        <a:bodyPr/>
        <a:lstStyle/>
        <a:p>
          <a:r>
            <a:rPr lang="en-US" sz="1800" dirty="0" smtClean="0"/>
            <a:t>Repair</a:t>
          </a:r>
          <a:endParaRPr lang="en-US" sz="1800" dirty="0"/>
        </a:p>
      </dgm:t>
    </dgm:pt>
    <dgm:pt modelId="{1060E765-DC4E-2C49-869D-14E128F93D7E}" type="parTrans" cxnId="{02854437-D873-1044-B199-A5F703424FEE}">
      <dgm:prSet/>
      <dgm:spPr/>
      <dgm:t>
        <a:bodyPr/>
        <a:lstStyle/>
        <a:p>
          <a:endParaRPr lang="en-US" sz="1800"/>
        </a:p>
      </dgm:t>
    </dgm:pt>
    <dgm:pt modelId="{B5677013-FDBF-7848-84AD-A653208D879F}" type="sibTrans" cxnId="{02854437-D873-1044-B199-A5F703424FEE}">
      <dgm:prSet/>
      <dgm:spPr/>
      <dgm:t>
        <a:bodyPr/>
        <a:lstStyle/>
        <a:p>
          <a:endParaRPr lang="en-US" sz="1800"/>
        </a:p>
      </dgm:t>
    </dgm:pt>
    <dgm:pt modelId="{AE17E997-B18D-F346-95B4-70ED57A7C3EC}">
      <dgm:prSet phldrT="[Text]" custT="1"/>
      <dgm:spPr/>
      <dgm:t>
        <a:bodyPr tIns="0" anchor="t" anchorCtr="0"/>
        <a:lstStyle/>
        <a:p>
          <a:r>
            <a:rPr lang="en-US" sz="1800" dirty="0" smtClean="0"/>
            <a:t>Measure Improvements</a:t>
          </a:r>
          <a:endParaRPr lang="en-US" sz="1800" dirty="0"/>
        </a:p>
      </dgm:t>
    </dgm:pt>
    <dgm:pt modelId="{EE81C6E9-745F-8642-8FA8-07C490BE5004}" type="parTrans" cxnId="{C94CA3A0-B1EC-3343-9D43-04D980616B5C}">
      <dgm:prSet/>
      <dgm:spPr/>
      <dgm:t>
        <a:bodyPr/>
        <a:lstStyle/>
        <a:p>
          <a:endParaRPr lang="en-US" sz="1800"/>
        </a:p>
      </dgm:t>
    </dgm:pt>
    <dgm:pt modelId="{65477C7A-1DC4-CB4A-8088-79D71A6F9FE7}" type="sibTrans" cxnId="{C94CA3A0-B1EC-3343-9D43-04D980616B5C}">
      <dgm:prSet/>
      <dgm:spPr/>
      <dgm:t>
        <a:bodyPr/>
        <a:lstStyle/>
        <a:p>
          <a:endParaRPr lang="en-US" sz="1800"/>
        </a:p>
      </dgm:t>
    </dgm:pt>
    <dgm:pt modelId="{16A04E84-420E-CC46-BF74-EA2FE17D4A6D}">
      <dgm:prSet phldrT="[Text]" custT="1"/>
      <dgm:spPr/>
      <dgm:t>
        <a:bodyPr tIns="0" anchor="t" anchorCtr="0"/>
        <a:lstStyle/>
        <a:p>
          <a:r>
            <a:rPr lang="en-US" sz="1800" dirty="0" smtClean="0"/>
            <a:t>Tolerance, cost &amp; bias criteria</a:t>
          </a:r>
          <a:endParaRPr lang="en-US" sz="1800" dirty="0"/>
        </a:p>
      </dgm:t>
    </dgm:pt>
    <dgm:pt modelId="{AAA9D3E5-FE7A-3349-A49C-4E4FAB1A74A4}" type="parTrans" cxnId="{547D7AB6-6B4A-5E42-906A-B6B2DC70C691}">
      <dgm:prSet/>
      <dgm:spPr/>
      <dgm:t>
        <a:bodyPr/>
        <a:lstStyle/>
        <a:p>
          <a:endParaRPr lang="en-US" sz="1800"/>
        </a:p>
      </dgm:t>
    </dgm:pt>
    <dgm:pt modelId="{EFABF322-3589-F04E-879C-C5443E444249}" type="sibTrans" cxnId="{547D7AB6-6B4A-5E42-906A-B6B2DC70C691}">
      <dgm:prSet/>
      <dgm:spPr/>
      <dgm:t>
        <a:bodyPr/>
        <a:lstStyle/>
        <a:p>
          <a:endParaRPr lang="en-US" sz="1800"/>
        </a:p>
      </dgm:t>
    </dgm:pt>
    <dgm:pt modelId="{91683AE2-34A6-8649-ACF5-54F7C7EF5535}" type="pres">
      <dgm:prSet presAssocID="{53AEA660-D284-8643-9AEC-38DA8E389734}" presName="cycleMatrixDiagram" presStyleCnt="0">
        <dgm:presLayoutVars>
          <dgm:chMax val="1"/>
          <dgm:dir/>
          <dgm:animLvl val="lvl"/>
          <dgm:resizeHandles val="exact"/>
        </dgm:presLayoutVars>
      </dgm:prSet>
      <dgm:spPr/>
      <dgm:t>
        <a:bodyPr/>
        <a:lstStyle/>
        <a:p>
          <a:endParaRPr lang="en-US"/>
        </a:p>
      </dgm:t>
    </dgm:pt>
    <dgm:pt modelId="{F76A40CA-EACA-F34A-9A60-1C979F43B3DA}" type="pres">
      <dgm:prSet presAssocID="{53AEA660-D284-8643-9AEC-38DA8E389734}" presName="children" presStyleCnt="0"/>
      <dgm:spPr/>
    </dgm:pt>
    <dgm:pt modelId="{00E41367-44B3-CB4B-93D6-C474ED2B1B42}" type="pres">
      <dgm:prSet presAssocID="{53AEA660-D284-8643-9AEC-38DA8E389734}" presName="child1group" presStyleCnt="0"/>
      <dgm:spPr/>
    </dgm:pt>
    <dgm:pt modelId="{9427E16C-BF36-BE4C-A02D-822025DC2E83}" type="pres">
      <dgm:prSet presAssocID="{53AEA660-D284-8643-9AEC-38DA8E389734}" presName="child1" presStyleLbl="bgAcc1" presStyleIdx="0" presStyleCnt="4" custScaleX="149375"/>
      <dgm:spPr/>
      <dgm:t>
        <a:bodyPr/>
        <a:lstStyle/>
        <a:p>
          <a:endParaRPr lang="en-US"/>
        </a:p>
      </dgm:t>
    </dgm:pt>
    <dgm:pt modelId="{3FF248A9-1ECA-5E4D-B5A8-F82267C6CAAD}" type="pres">
      <dgm:prSet presAssocID="{53AEA660-D284-8643-9AEC-38DA8E389734}" presName="child1Text" presStyleLbl="bgAcc1" presStyleIdx="0" presStyleCnt="4">
        <dgm:presLayoutVars>
          <dgm:bulletEnabled val="1"/>
        </dgm:presLayoutVars>
      </dgm:prSet>
      <dgm:spPr/>
      <dgm:t>
        <a:bodyPr/>
        <a:lstStyle/>
        <a:p>
          <a:endParaRPr lang="en-US"/>
        </a:p>
      </dgm:t>
    </dgm:pt>
    <dgm:pt modelId="{A98FA29B-7185-FF42-9337-020C8453B306}" type="pres">
      <dgm:prSet presAssocID="{53AEA660-D284-8643-9AEC-38DA8E389734}" presName="child2group" presStyleCnt="0"/>
      <dgm:spPr/>
    </dgm:pt>
    <dgm:pt modelId="{0FEF5ED0-1C43-FA42-A617-F36572D6FDE4}" type="pres">
      <dgm:prSet presAssocID="{53AEA660-D284-8643-9AEC-38DA8E389734}" presName="child2" presStyleLbl="bgAcc1" presStyleIdx="1" presStyleCnt="4"/>
      <dgm:spPr/>
      <dgm:t>
        <a:bodyPr/>
        <a:lstStyle/>
        <a:p>
          <a:endParaRPr lang="en-US"/>
        </a:p>
      </dgm:t>
    </dgm:pt>
    <dgm:pt modelId="{72A105F2-E393-E041-B7D3-F9DC5B86C624}" type="pres">
      <dgm:prSet presAssocID="{53AEA660-D284-8643-9AEC-38DA8E389734}" presName="child2Text" presStyleLbl="bgAcc1" presStyleIdx="1" presStyleCnt="4">
        <dgm:presLayoutVars>
          <dgm:bulletEnabled val="1"/>
        </dgm:presLayoutVars>
      </dgm:prSet>
      <dgm:spPr/>
      <dgm:t>
        <a:bodyPr/>
        <a:lstStyle/>
        <a:p>
          <a:endParaRPr lang="en-US"/>
        </a:p>
      </dgm:t>
    </dgm:pt>
    <dgm:pt modelId="{4958DDF6-24AF-BF45-BD02-1E838B2732DB}" type="pres">
      <dgm:prSet presAssocID="{53AEA660-D284-8643-9AEC-38DA8E389734}" presName="child3group" presStyleCnt="0"/>
      <dgm:spPr/>
    </dgm:pt>
    <dgm:pt modelId="{A6B0D362-E56D-D944-80FF-C38FE722FFC5}" type="pres">
      <dgm:prSet presAssocID="{53AEA660-D284-8643-9AEC-38DA8E389734}" presName="child3" presStyleLbl="bgAcc1" presStyleIdx="2" presStyleCnt="4"/>
      <dgm:spPr/>
      <dgm:t>
        <a:bodyPr/>
        <a:lstStyle/>
        <a:p>
          <a:endParaRPr lang="en-US"/>
        </a:p>
      </dgm:t>
    </dgm:pt>
    <dgm:pt modelId="{93F0E79A-D2D7-5D40-AADD-1BED4B6840CD}" type="pres">
      <dgm:prSet presAssocID="{53AEA660-D284-8643-9AEC-38DA8E389734}" presName="child3Text" presStyleLbl="bgAcc1" presStyleIdx="2" presStyleCnt="4">
        <dgm:presLayoutVars>
          <dgm:bulletEnabled val="1"/>
        </dgm:presLayoutVars>
      </dgm:prSet>
      <dgm:spPr/>
      <dgm:t>
        <a:bodyPr/>
        <a:lstStyle/>
        <a:p>
          <a:endParaRPr lang="en-US"/>
        </a:p>
      </dgm:t>
    </dgm:pt>
    <dgm:pt modelId="{5E29DA7D-BEC6-4C4C-BA59-C0902FA0B530}" type="pres">
      <dgm:prSet presAssocID="{53AEA660-D284-8643-9AEC-38DA8E389734}" presName="child4group" presStyleCnt="0"/>
      <dgm:spPr/>
    </dgm:pt>
    <dgm:pt modelId="{E4B15037-E85B-F34E-9E0E-080248620F11}" type="pres">
      <dgm:prSet presAssocID="{53AEA660-D284-8643-9AEC-38DA8E389734}" presName="child4" presStyleLbl="bgAcc1" presStyleIdx="3" presStyleCnt="4" custScaleX="144573"/>
      <dgm:spPr/>
      <dgm:t>
        <a:bodyPr/>
        <a:lstStyle/>
        <a:p>
          <a:endParaRPr lang="en-US"/>
        </a:p>
      </dgm:t>
    </dgm:pt>
    <dgm:pt modelId="{6DB19F31-D6E3-3644-AEBF-C602366F40B9}" type="pres">
      <dgm:prSet presAssocID="{53AEA660-D284-8643-9AEC-38DA8E389734}" presName="child4Text" presStyleLbl="bgAcc1" presStyleIdx="3" presStyleCnt="4">
        <dgm:presLayoutVars>
          <dgm:bulletEnabled val="1"/>
        </dgm:presLayoutVars>
      </dgm:prSet>
      <dgm:spPr/>
      <dgm:t>
        <a:bodyPr/>
        <a:lstStyle/>
        <a:p>
          <a:endParaRPr lang="en-US"/>
        </a:p>
      </dgm:t>
    </dgm:pt>
    <dgm:pt modelId="{0F50BC63-EF95-1D40-A8F1-EAF76263FCFB}" type="pres">
      <dgm:prSet presAssocID="{53AEA660-D284-8643-9AEC-38DA8E389734}" presName="childPlaceholder" presStyleCnt="0"/>
      <dgm:spPr/>
    </dgm:pt>
    <dgm:pt modelId="{930BC5BD-D1DC-5846-B1C6-7929E24F4EEA}" type="pres">
      <dgm:prSet presAssocID="{53AEA660-D284-8643-9AEC-38DA8E389734}" presName="circle" presStyleCnt="0"/>
      <dgm:spPr/>
    </dgm:pt>
    <dgm:pt modelId="{0DB6BE28-1FFA-7347-A425-714C1292A813}" type="pres">
      <dgm:prSet presAssocID="{53AEA660-D284-8643-9AEC-38DA8E389734}" presName="quadrant1" presStyleLbl="node1" presStyleIdx="0" presStyleCnt="4">
        <dgm:presLayoutVars>
          <dgm:chMax val="1"/>
          <dgm:bulletEnabled val="1"/>
        </dgm:presLayoutVars>
      </dgm:prSet>
      <dgm:spPr/>
      <dgm:t>
        <a:bodyPr/>
        <a:lstStyle/>
        <a:p>
          <a:endParaRPr lang="en-US"/>
        </a:p>
      </dgm:t>
    </dgm:pt>
    <dgm:pt modelId="{EA656825-A4D3-A24D-9DCE-11E997A36D35}" type="pres">
      <dgm:prSet presAssocID="{53AEA660-D284-8643-9AEC-38DA8E389734}" presName="quadrant2" presStyleLbl="node1" presStyleIdx="1" presStyleCnt="4">
        <dgm:presLayoutVars>
          <dgm:chMax val="1"/>
          <dgm:bulletEnabled val="1"/>
        </dgm:presLayoutVars>
      </dgm:prSet>
      <dgm:spPr/>
      <dgm:t>
        <a:bodyPr/>
        <a:lstStyle/>
        <a:p>
          <a:endParaRPr lang="en-US"/>
        </a:p>
      </dgm:t>
    </dgm:pt>
    <dgm:pt modelId="{68B16957-5484-344F-AF2A-ADED4707D930}" type="pres">
      <dgm:prSet presAssocID="{53AEA660-D284-8643-9AEC-38DA8E389734}" presName="quadrant3" presStyleLbl="node1" presStyleIdx="2" presStyleCnt="4">
        <dgm:presLayoutVars>
          <dgm:chMax val="1"/>
          <dgm:bulletEnabled val="1"/>
        </dgm:presLayoutVars>
      </dgm:prSet>
      <dgm:spPr/>
      <dgm:t>
        <a:bodyPr/>
        <a:lstStyle/>
        <a:p>
          <a:endParaRPr lang="en-US"/>
        </a:p>
      </dgm:t>
    </dgm:pt>
    <dgm:pt modelId="{D73F10D6-F582-1D4C-B50E-58CD7561A6C6}" type="pres">
      <dgm:prSet presAssocID="{53AEA660-D284-8643-9AEC-38DA8E389734}" presName="quadrant4" presStyleLbl="node1" presStyleIdx="3" presStyleCnt="4">
        <dgm:presLayoutVars>
          <dgm:chMax val="1"/>
          <dgm:bulletEnabled val="1"/>
        </dgm:presLayoutVars>
      </dgm:prSet>
      <dgm:spPr/>
      <dgm:t>
        <a:bodyPr/>
        <a:lstStyle/>
        <a:p>
          <a:endParaRPr lang="en-US"/>
        </a:p>
      </dgm:t>
    </dgm:pt>
    <dgm:pt modelId="{A181D60D-357D-C64A-80F4-DF150A9CC0EC}" type="pres">
      <dgm:prSet presAssocID="{53AEA660-D284-8643-9AEC-38DA8E389734}" presName="quadrantPlaceholder" presStyleCnt="0"/>
      <dgm:spPr/>
    </dgm:pt>
    <dgm:pt modelId="{9233DBFD-6642-0740-A957-1F2F0877DC15}" type="pres">
      <dgm:prSet presAssocID="{53AEA660-D284-8643-9AEC-38DA8E389734}" presName="center1" presStyleLbl="fgShp" presStyleIdx="0" presStyleCnt="2"/>
      <dgm:spPr/>
    </dgm:pt>
    <dgm:pt modelId="{BCB69D70-1F76-C545-ADE0-61873640084C}" type="pres">
      <dgm:prSet presAssocID="{53AEA660-D284-8643-9AEC-38DA8E389734}" presName="center2" presStyleLbl="fgShp" presStyleIdx="1" presStyleCnt="2"/>
      <dgm:spPr/>
    </dgm:pt>
  </dgm:ptLst>
  <dgm:cxnLst>
    <dgm:cxn modelId="{46AF40BD-795C-D046-AEB4-6AF5260DB60B}" srcId="{53AEA660-D284-8643-9AEC-38DA8E389734}" destId="{3727876D-409E-1241-A806-79DAD0BEFCD7}" srcOrd="2" destOrd="0" parTransId="{24B2BC6A-3B86-A545-83CD-4D55D12594A1}" sibTransId="{32B44902-8218-9E45-8CB2-EDD2F7E9657B}"/>
    <dgm:cxn modelId="{2F8DF015-0682-4746-8604-4985423D31EE}" type="presOf" srcId="{0E04AED8-7038-0A42-8634-C5977FF790C8}" destId="{D73F10D6-F582-1D4C-B50E-58CD7561A6C6}" srcOrd="0" destOrd="0" presId="urn:microsoft.com/office/officeart/2005/8/layout/cycle4"/>
    <dgm:cxn modelId="{0524336E-02B5-D94A-B795-93BA7C28A07E}" type="presOf" srcId="{8CAE612E-4A2A-5249-9631-90CF4330AB5B}" destId="{3FF248A9-1ECA-5E4D-B5A8-F82267C6CAAD}" srcOrd="1" destOrd="1" presId="urn:microsoft.com/office/officeart/2005/8/layout/cycle4"/>
    <dgm:cxn modelId="{AE5E660C-2C77-CF4D-88E8-E3542D730790}" type="presOf" srcId="{AE17E997-B18D-F346-95B4-70ED57A7C3EC}" destId="{E4B15037-E85B-F34E-9E0E-080248620F11}" srcOrd="0" destOrd="0" presId="urn:microsoft.com/office/officeart/2005/8/layout/cycle4"/>
    <dgm:cxn modelId="{C0845DA6-F636-4946-A167-EF6EB774F958}" srcId="{8F6BA138-D229-D94D-889E-6FC079DD64EC}" destId="{8AF1CED2-BC24-8644-A9A5-53EBDC964D37}" srcOrd="1" destOrd="0" parTransId="{24BCCCAD-2B4F-EE4A-A9D9-0192D42F6371}" sibTransId="{9511AC2E-F1E5-7A49-A44E-54D4F69681E3}"/>
    <dgm:cxn modelId="{CA4CC953-70A6-D245-8826-EF074A5B3742}" type="presOf" srcId="{AE17E997-B18D-F346-95B4-70ED57A7C3EC}" destId="{6DB19F31-D6E3-3644-AEBF-C602366F40B9}" srcOrd="1" destOrd="0" presId="urn:microsoft.com/office/officeart/2005/8/layout/cycle4"/>
    <dgm:cxn modelId="{9C5F88A5-5241-1B4B-949C-8E0B9ABD779F}" type="presOf" srcId="{3727876D-409E-1241-A806-79DAD0BEFCD7}" destId="{68B16957-5484-344F-AF2A-ADED4707D930}" srcOrd="0" destOrd="0" presId="urn:microsoft.com/office/officeart/2005/8/layout/cycle4"/>
    <dgm:cxn modelId="{CA623C30-3787-8047-86D4-6E99300795A0}" type="presOf" srcId="{62D317BC-6339-A548-9EB8-357425FA5FA2}" destId="{93F0E79A-D2D7-5D40-AADD-1BED4B6840CD}" srcOrd="1" destOrd="0" presId="urn:microsoft.com/office/officeart/2005/8/layout/cycle4"/>
    <dgm:cxn modelId="{02854437-D873-1044-B199-A5F703424FEE}" srcId="{3727876D-409E-1241-A806-79DAD0BEFCD7}" destId="{E737566F-C356-B540-8BAE-98FED1498318}" srcOrd="1" destOrd="0" parTransId="{1060E765-DC4E-2C49-869D-14E128F93D7E}" sibTransId="{B5677013-FDBF-7848-84AD-A653208D879F}"/>
    <dgm:cxn modelId="{D5D2AC55-DC25-BC45-822F-171963467789}" type="presOf" srcId="{2DF09E0E-723A-9947-B50E-1F608DD7D4F1}" destId="{0DB6BE28-1FFA-7347-A425-714C1292A813}" srcOrd="0" destOrd="0" presId="urn:microsoft.com/office/officeart/2005/8/layout/cycle4"/>
    <dgm:cxn modelId="{7D93A2C9-608E-674B-A6C0-DCC66FCAC661}" srcId="{8F6BA138-D229-D94D-889E-6FC079DD64EC}" destId="{113ED6EE-4BC4-6840-A5CF-2083B969E52F}" srcOrd="0" destOrd="0" parTransId="{4E02885A-F7F5-1F4E-A2BB-C54CA59F9423}" sibTransId="{2152584B-0D8D-064E-B7DA-E1CC1D268C7F}"/>
    <dgm:cxn modelId="{BA410453-165D-7F44-90CD-B19EEF844D93}" type="presOf" srcId="{8CAE612E-4A2A-5249-9631-90CF4330AB5B}" destId="{9427E16C-BF36-BE4C-A02D-822025DC2E83}" srcOrd="0" destOrd="1" presId="urn:microsoft.com/office/officeart/2005/8/layout/cycle4"/>
    <dgm:cxn modelId="{13360A65-1E23-ED48-8D0A-B9FA3B974FB9}" type="presOf" srcId="{16A04E84-420E-CC46-BF74-EA2FE17D4A6D}" destId="{E4B15037-E85B-F34E-9E0E-080248620F11}" srcOrd="0" destOrd="1" presId="urn:microsoft.com/office/officeart/2005/8/layout/cycle4"/>
    <dgm:cxn modelId="{B9DF135A-4405-9843-8280-95F5F8748330}" type="presOf" srcId="{EC6376D6-B0F8-D24D-851C-A7449A31EAD4}" destId="{9427E16C-BF36-BE4C-A02D-822025DC2E83}" srcOrd="0" destOrd="0" presId="urn:microsoft.com/office/officeart/2005/8/layout/cycle4"/>
    <dgm:cxn modelId="{547D7AB6-6B4A-5E42-906A-B6B2DC70C691}" srcId="{0E04AED8-7038-0A42-8634-C5977FF790C8}" destId="{16A04E84-420E-CC46-BF74-EA2FE17D4A6D}" srcOrd="1" destOrd="0" parTransId="{AAA9D3E5-FE7A-3349-A49C-4E4FAB1A74A4}" sibTransId="{EFABF322-3589-F04E-879C-C5443E444249}"/>
    <dgm:cxn modelId="{688B5668-25FF-FC46-AC2E-BDC5DB982495}" type="presOf" srcId="{8AF1CED2-BC24-8644-A9A5-53EBDC964D37}" destId="{72A105F2-E393-E041-B7D3-F9DC5B86C624}" srcOrd="1" destOrd="1" presId="urn:microsoft.com/office/officeart/2005/8/layout/cycle4"/>
    <dgm:cxn modelId="{C94CA3A0-B1EC-3343-9D43-04D980616B5C}" srcId="{0E04AED8-7038-0A42-8634-C5977FF790C8}" destId="{AE17E997-B18D-F346-95B4-70ED57A7C3EC}" srcOrd="0" destOrd="0" parTransId="{EE81C6E9-745F-8642-8FA8-07C490BE5004}" sibTransId="{65477C7A-1DC4-CB4A-8088-79D71A6F9FE7}"/>
    <dgm:cxn modelId="{FB436DB2-17AE-B54F-8513-FA7926F66465}" type="presOf" srcId="{53AEA660-D284-8643-9AEC-38DA8E389734}" destId="{91683AE2-34A6-8649-ACF5-54F7C7EF5535}" srcOrd="0" destOrd="0" presId="urn:microsoft.com/office/officeart/2005/8/layout/cycle4"/>
    <dgm:cxn modelId="{C1637417-A08A-F64D-BAF3-E4A497BB5ABE}" srcId="{53AEA660-D284-8643-9AEC-38DA8E389734}" destId="{2DF09E0E-723A-9947-B50E-1F608DD7D4F1}" srcOrd="0" destOrd="0" parTransId="{CF410993-3D19-4B48-BD1C-3DC42ACEE283}" sibTransId="{3E2DF425-E742-3A4C-8081-B52BC6ABDB74}"/>
    <dgm:cxn modelId="{0F4DF68A-CC66-2A46-8D4B-B877765E7A8C}" type="presOf" srcId="{8AF1CED2-BC24-8644-A9A5-53EBDC964D37}" destId="{0FEF5ED0-1C43-FA42-A617-F36572D6FDE4}" srcOrd="0" destOrd="1" presId="urn:microsoft.com/office/officeart/2005/8/layout/cycle4"/>
    <dgm:cxn modelId="{62795A7F-9944-7F40-A95E-09CC7854E9E0}" srcId="{2DF09E0E-723A-9947-B50E-1F608DD7D4F1}" destId="{EC6376D6-B0F8-D24D-851C-A7449A31EAD4}" srcOrd="0" destOrd="0" parTransId="{6F126C8A-25AC-9F4D-A2F7-41F3BC466687}" sibTransId="{A73AD63A-5D27-C54E-BC00-9F605981DC62}"/>
    <dgm:cxn modelId="{21048BA1-F700-514D-B116-66BF86DD577E}" type="presOf" srcId="{E737566F-C356-B540-8BAE-98FED1498318}" destId="{93F0E79A-D2D7-5D40-AADD-1BED4B6840CD}" srcOrd="1" destOrd="1" presId="urn:microsoft.com/office/officeart/2005/8/layout/cycle4"/>
    <dgm:cxn modelId="{CE0F05C2-3C1E-1E4B-AEEF-D840314322AA}" srcId="{53AEA660-D284-8643-9AEC-38DA8E389734}" destId="{5F6B7F64-FA5F-8541-91E6-53098300A9A3}" srcOrd="4" destOrd="0" parTransId="{8C253B98-AC6E-9648-AE09-22D656185A51}" sibTransId="{0DA0A591-C3A9-8549-BC3F-1619BED30629}"/>
    <dgm:cxn modelId="{308ADB48-E85F-FE48-A61B-598C66ED6608}" type="presOf" srcId="{113ED6EE-4BC4-6840-A5CF-2083B969E52F}" destId="{0FEF5ED0-1C43-FA42-A617-F36572D6FDE4}" srcOrd="0" destOrd="0" presId="urn:microsoft.com/office/officeart/2005/8/layout/cycle4"/>
    <dgm:cxn modelId="{6A071479-97E8-374F-B635-E359FFB301B8}" type="presOf" srcId="{E737566F-C356-B540-8BAE-98FED1498318}" destId="{A6B0D362-E56D-D944-80FF-C38FE722FFC5}" srcOrd="0" destOrd="1" presId="urn:microsoft.com/office/officeart/2005/8/layout/cycle4"/>
    <dgm:cxn modelId="{75677D08-81C5-3543-B5D8-766002AAADC5}" srcId="{3727876D-409E-1241-A806-79DAD0BEFCD7}" destId="{62D317BC-6339-A548-9EB8-357425FA5FA2}" srcOrd="0" destOrd="0" parTransId="{FBDAFB19-BB11-1741-8042-A3FED3DA4F40}" sibTransId="{4B0B422E-6A6A-0E40-979A-FFD2F7721CDF}"/>
    <dgm:cxn modelId="{D8462E25-AA13-EA4F-B817-618E20069565}" srcId="{53AEA660-D284-8643-9AEC-38DA8E389734}" destId="{0E04AED8-7038-0A42-8634-C5977FF790C8}" srcOrd="3" destOrd="0" parTransId="{F04BF97A-558E-D441-AE2D-527B1E1C5811}" sibTransId="{406BA57D-59A0-B143-BFC7-FD78BAA76576}"/>
    <dgm:cxn modelId="{863DBE77-94ED-FC4A-A6B1-CAF4EC88D423}" type="presOf" srcId="{16A04E84-420E-CC46-BF74-EA2FE17D4A6D}" destId="{6DB19F31-D6E3-3644-AEBF-C602366F40B9}" srcOrd="1" destOrd="1" presId="urn:microsoft.com/office/officeart/2005/8/layout/cycle4"/>
    <dgm:cxn modelId="{018205AF-89E1-1842-89D6-61022B79CA12}" type="presOf" srcId="{8F6BA138-D229-D94D-889E-6FC079DD64EC}" destId="{EA656825-A4D3-A24D-9DCE-11E997A36D35}" srcOrd="0" destOrd="0" presId="urn:microsoft.com/office/officeart/2005/8/layout/cycle4"/>
    <dgm:cxn modelId="{551D01B5-683A-A346-BDFA-DB31131F66FE}" type="presOf" srcId="{113ED6EE-4BC4-6840-A5CF-2083B969E52F}" destId="{72A105F2-E393-E041-B7D3-F9DC5B86C624}" srcOrd="1" destOrd="0" presId="urn:microsoft.com/office/officeart/2005/8/layout/cycle4"/>
    <dgm:cxn modelId="{353F4F91-6F0F-1A40-AF39-28D81FC23ACE}" type="presOf" srcId="{EC6376D6-B0F8-D24D-851C-A7449A31EAD4}" destId="{3FF248A9-1ECA-5E4D-B5A8-F82267C6CAAD}" srcOrd="1" destOrd="0" presId="urn:microsoft.com/office/officeart/2005/8/layout/cycle4"/>
    <dgm:cxn modelId="{423935AE-6BCD-664F-BA41-54573D4E82F0}" type="presOf" srcId="{62D317BC-6339-A548-9EB8-357425FA5FA2}" destId="{A6B0D362-E56D-D944-80FF-C38FE722FFC5}" srcOrd="0" destOrd="0" presId="urn:microsoft.com/office/officeart/2005/8/layout/cycle4"/>
    <dgm:cxn modelId="{3BB3B408-8457-3544-9E40-8808F591828F}" srcId="{53AEA660-D284-8643-9AEC-38DA8E389734}" destId="{8F6BA138-D229-D94D-889E-6FC079DD64EC}" srcOrd="1" destOrd="0" parTransId="{BCD3A724-043E-594B-8BC5-7EC35ECC7F96}" sibTransId="{7673345F-93A6-014B-AE78-C92D01A34904}"/>
    <dgm:cxn modelId="{96B72631-4550-734B-877A-480A22987302}" srcId="{2DF09E0E-723A-9947-B50E-1F608DD7D4F1}" destId="{8CAE612E-4A2A-5249-9631-90CF4330AB5B}" srcOrd="1" destOrd="0" parTransId="{43AAF257-C64D-F643-811C-2DAC82977E31}" sibTransId="{AC48ECC7-6A92-7A47-BAC0-F49EDA88BFE1}"/>
    <dgm:cxn modelId="{55BE2CBB-8BD3-714E-BBD9-00C15E994880}" type="presParOf" srcId="{91683AE2-34A6-8649-ACF5-54F7C7EF5535}" destId="{F76A40CA-EACA-F34A-9A60-1C979F43B3DA}" srcOrd="0" destOrd="0" presId="urn:microsoft.com/office/officeart/2005/8/layout/cycle4"/>
    <dgm:cxn modelId="{18707838-FC47-A542-B34B-78AFEB29A0E8}" type="presParOf" srcId="{F76A40CA-EACA-F34A-9A60-1C979F43B3DA}" destId="{00E41367-44B3-CB4B-93D6-C474ED2B1B42}" srcOrd="0" destOrd="0" presId="urn:microsoft.com/office/officeart/2005/8/layout/cycle4"/>
    <dgm:cxn modelId="{AC5F29D1-EFC3-F745-A376-A59D544E386F}" type="presParOf" srcId="{00E41367-44B3-CB4B-93D6-C474ED2B1B42}" destId="{9427E16C-BF36-BE4C-A02D-822025DC2E83}" srcOrd="0" destOrd="0" presId="urn:microsoft.com/office/officeart/2005/8/layout/cycle4"/>
    <dgm:cxn modelId="{FF88B52A-8C58-A447-B7EA-A0A8EE5205B5}" type="presParOf" srcId="{00E41367-44B3-CB4B-93D6-C474ED2B1B42}" destId="{3FF248A9-1ECA-5E4D-B5A8-F82267C6CAAD}" srcOrd="1" destOrd="0" presId="urn:microsoft.com/office/officeart/2005/8/layout/cycle4"/>
    <dgm:cxn modelId="{29914CAC-663B-D647-A962-C1A587CE4CF4}" type="presParOf" srcId="{F76A40CA-EACA-F34A-9A60-1C979F43B3DA}" destId="{A98FA29B-7185-FF42-9337-020C8453B306}" srcOrd="1" destOrd="0" presId="urn:microsoft.com/office/officeart/2005/8/layout/cycle4"/>
    <dgm:cxn modelId="{C80FC201-30DB-2B49-BF73-18B273423873}" type="presParOf" srcId="{A98FA29B-7185-FF42-9337-020C8453B306}" destId="{0FEF5ED0-1C43-FA42-A617-F36572D6FDE4}" srcOrd="0" destOrd="0" presId="urn:microsoft.com/office/officeart/2005/8/layout/cycle4"/>
    <dgm:cxn modelId="{46DE03AF-872D-9A40-9D6B-728A874DC3EF}" type="presParOf" srcId="{A98FA29B-7185-FF42-9337-020C8453B306}" destId="{72A105F2-E393-E041-B7D3-F9DC5B86C624}" srcOrd="1" destOrd="0" presId="urn:microsoft.com/office/officeart/2005/8/layout/cycle4"/>
    <dgm:cxn modelId="{629EBE9F-2618-1247-8AD8-A39BBEF905C9}" type="presParOf" srcId="{F76A40CA-EACA-F34A-9A60-1C979F43B3DA}" destId="{4958DDF6-24AF-BF45-BD02-1E838B2732DB}" srcOrd="2" destOrd="0" presId="urn:microsoft.com/office/officeart/2005/8/layout/cycle4"/>
    <dgm:cxn modelId="{49AB18C4-6B9E-7E44-BD38-29C0CFAED5CC}" type="presParOf" srcId="{4958DDF6-24AF-BF45-BD02-1E838B2732DB}" destId="{A6B0D362-E56D-D944-80FF-C38FE722FFC5}" srcOrd="0" destOrd="0" presId="urn:microsoft.com/office/officeart/2005/8/layout/cycle4"/>
    <dgm:cxn modelId="{AEA8D7C1-31BA-B742-9246-89AA02CB46AC}" type="presParOf" srcId="{4958DDF6-24AF-BF45-BD02-1E838B2732DB}" destId="{93F0E79A-D2D7-5D40-AADD-1BED4B6840CD}" srcOrd="1" destOrd="0" presId="urn:microsoft.com/office/officeart/2005/8/layout/cycle4"/>
    <dgm:cxn modelId="{C9AE352F-09E6-4A49-8866-E4D36A0517B1}" type="presParOf" srcId="{F76A40CA-EACA-F34A-9A60-1C979F43B3DA}" destId="{5E29DA7D-BEC6-4C4C-BA59-C0902FA0B530}" srcOrd="3" destOrd="0" presId="urn:microsoft.com/office/officeart/2005/8/layout/cycle4"/>
    <dgm:cxn modelId="{E828A69F-FB4E-EE46-BD31-975283D16628}" type="presParOf" srcId="{5E29DA7D-BEC6-4C4C-BA59-C0902FA0B530}" destId="{E4B15037-E85B-F34E-9E0E-080248620F11}" srcOrd="0" destOrd="0" presId="urn:microsoft.com/office/officeart/2005/8/layout/cycle4"/>
    <dgm:cxn modelId="{BFB224AC-A07D-824C-B98C-DAECFC9BF9D4}" type="presParOf" srcId="{5E29DA7D-BEC6-4C4C-BA59-C0902FA0B530}" destId="{6DB19F31-D6E3-3644-AEBF-C602366F40B9}" srcOrd="1" destOrd="0" presId="urn:microsoft.com/office/officeart/2005/8/layout/cycle4"/>
    <dgm:cxn modelId="{A74FCA72-FA8B-6B44-B0F0-21F9F526A2F0}" type="presParOf" srcId="{F76A40CA-EACA-F34A-9A60-1C979F43B3DA}" destId="{0F50BC63-EF95-1D40-A8F1-EAF76263FCFB}" srcOrd="4" destOrd="0" presId="urn:microsoft.com/office/officeart/2005/8/layout/cycle4"/>
    <dgm:cxn modelId="{C9D715A9-12AF-5444-9966-DD1C9B3328A1}" type="presParOf" srcId="{91683AE2-34A6-8649-ACF5-54F7C7EF5535}" destId="{930BC5BD-D1DC-5846-B1C6-7929E24F4EEA}" srcOrd="1" destOrd="0" presId="urn:microsoft.com/office/officeart/2005/8/layout/cycle4"/>
    <dgm:cxn modelId="{B0BDD7AB-E2D8-A747-9BC7-2C0D5CEAC47D}" type="presParOf" srcId="{930BC5BD-D1DC-5846-B1C6-7929E24F4EEA}" destId="{0DB6BE28-1FFA-7347-A425-714C1292A813}" srcOrd="0" destOrd="0" presId="urn:microsoft.com/office/officeart/2005/8/layout/cycle4"/>
    <dgm:cxn modelId="{15A2B5D5-F004-E94F-A418-002AF9C08798}" type="presParOf" srcId="{930BC5BD-D1DC-5846-B1C6-7929E24F4EEA}" destId="{EA656825-A4D3-A24D-9DCE-11E997A36D35}" srcOrd="1" destOrd="0" presId="urn:microsoft.com/office/officeart/2005/8/layout/cycle4"/>
    <dgm:cxn modelId="{F3929DA4-62FA-1245-AB37-67F9E7F87A5E}" type="presParOf" srcId="{930BC5BD-D1DC-5846-B1C6-7929E24F4EEA}" destId="{68B16957-5484-344F-AF2A-ADED4707D930}" srcOrd="2" destOrd="0" presId="urn:microsoft.com/office/officeart/2005/8/layout/cycle4"/>
    <dgm:cxn modelId="{7CF73349-E6A1-BC45-B70F-A61C87B7EDE9}" type="presParOf" srcId="{930BC5BD-D1DC-5846-B1C6-7929E24F4EEA}" destId="{D73F10D6-F582-1D4C-B50E-58CD7561A6C6}" srcOrd="3" destOrd="0" presId="urn:microsoft.com/office/officeart/2005/8/layout/cycle4"/>
    <dgm:cxn modelId="{96407414-9C6F-5045-8BA1-21149BFC5A5E}" type="presParOf" srcId="{930BC5BD-D1DC-5846-B1C6-7929E24F4EEA}" destId="{A181D60D-357D-C64A-80F4-DF150A9CC0EC}" srcOrd="4" destOrd="0" presId="urn:microsoft.com/office/officeart/2005/8/layout/cycle4"/>
    <dgm:cxn modelId="{52FC2D5A-7B8A-9C41-8B88-688B4E7EB3FE}" type="presParOf" srcId="{91683AE2-34A6-8649-ACF5-54F7C7EF5535}" destId="{9233DBFD-6642-0740-A957-1F2F0877DC15}" srcOrd="2" destOrd="0" presId="urn:microsoft.com/office/officeart/2005/8/layout/cycle4"/>
    <dgm:cxn modelId="{AD6C60C4-0CD9-4549-84F0-B4C300EB4894}" type="presParOf" srcId="{91683AE2-34A6-8649-ACF5-54F7C7EF5535}" destId="{BCB69D70-1F76-C545-ADE0-61873640084C}" srcOrd="3" destOrd="0" presId="urn:microsoft.com/office/officeart/2005/8/layout/cycle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AB8B01E7-0F4E-E747-889D-CA54AD80E86D}" type="doc">
      <dgm:prSet loTypeId="urn:microsoft.com/office/officeart/2005/8/layout/process1" loCatId="" qsTypeId="urn:microsoft.com/office/officeart/2005/8/quickstyle/simple4" qsCatId="simple" csTypeId="urn:microsoft.com/office/officeart/2005/8/colors/accent1_2" csCatId="accent1" phldr="1"/>
      <dgm:spPr/>
    </dgm:pt>
    <dgm:pt modelId="{6929C939-418F-484F-9A52-FACF3A609246}">
      <dgm:prSet phldrT="[Text]"/>
      <dgm:spPr/>
      <dgm:t>
        <a:bodyPr/>
        <a:lstStyle/>
        <a:p>
          <a:r>
            <a:rPr lang="en-US" dirty="0" smtClean="0"/>
            <a:t>Collect </a:t>
          </a:r>
          <a:r>
            <a:rPr lang="en-US" dirty="0" err="1" smtClean="0"/>
            <a:t>WiFI</a:t>
          </a:r>
          <a:r>
            <a:rPr lang="en-US" dirty="0" smtClean="0"/>
            <a:t> samples throughout Gates</a:t>
          </a:r>
          <a:endParaRPr lang="en-US" dirty="0"/>
        </a:p>
      </dgm:t>
    </dgm:pt>
    <dgm:pt modelId="{88AD5871-97B8-1D40-9FE7-D273EDEF0A1F}" type="parTrans" cxnId="{605AA3EE-3097-6049-99FA-F03D661120CF}">
      <dgm:prSet/>
      <dgm:spPr/>
      <dgm:t>
        <a:bodyPr/>
        <a:lstStyle/>
        <a:p>
          <a:endParaRPr lang="en-US"/>
        </a:p>
      </dgm:t>
    </dgm:pt>
    <dgm:pt modelId="{00E7E94C-075C-8142-B1E2-65ABD70C7431}" type="sibTrans" cxnId="{605AA3EE-3097-6049-99FA-F03D661120CF}">
      <dgm:prSet/>
      <dgm:spPr/>
      <dgm:t>
        <a:bodyPr/>
        <a:lstStyle/>
        <a:p>
          <a:endParaRPr lang="en-US"/>
        </a:p>
      </dgm:t>
    </dgm:pt>
    <dgm:pt modelId="{A2AAA334-3167-AB4D-98EB-3D3B1A953BAC}">
      <dgm:prSet phldrT="[Text]"/>
      <dgm:spPr/>
      <dgm:t>
        <a:bodyPr/>
        <a:lstStyle/>
        <a:p>
          <a:r>
            <a:rPr lang="en-US" dirty="0" smtClean="0"/>
            <a:t>Calculate Mean </a:t>
          </a:r>
          <a:r>
            <a:rPr lang="en-US" dirty="0" err="1" smtClean="0"/>
            <a:t>WiFi</a:t>
          </a:r>
          <a:r>
            <a:rPr lang="en-US" dirty="0" smtClean="0"/>
            <a:t> Profiles</a:t>
          </a:r>
          <a:endParaRPr lang="en-US" dirty="0"/>
        </a:p>
      </dgm:t>
    </dgm:pt>
    <dgm:pt modelId="{792BA177-8007-B84E-B21E-5BA5F8E47F56}" type="parTrans" cxnId="{FD7BA2E3-AFA5-F041-B3A0-01D8C00F311C}">
      <dgm:prSet/>
      <dgm:spPr/>
      <dgm:t>
        <a:bodyPr/>
        <a:lstStyle/>
        <a:p>
          <a:endParaRPr lang="en-US"/>
        </a:p>
      </dgm:t>
    </dgm:pt>
    <dgm:pt modelId="{A6923371-CA97-AD4E-A63A-98BF379D6B86}" type="sibTrans" cxnId="{FD7BA2E3-AFA5-F041-B3A0-01D8C00F311C}">
      <dgm:prSet/>
      <dgm:spPr/>
      <dgm:t>
        <a:bodyPr/>
        <a:lstStyle/>
        <a:p>
          <a:endParaRPr lang="en-US"/>
        </a:p>
      </dgm:t>
    </dgm:pt>
    <dgm:pt modelId="{197A49A8-4021-464C-91EC-1539FC8D9BE6}">
      <dgm:prSet phldrT="[Text]"/>
      <dgm:spPr>
        <a:solidFill>
          <a:schemeClr val="accent1">
            <a:lumMod val="60000"/>
            <a:lumOff val="40000"/>
          </a:schemeClr>
        </a:solidFill>
      </dgm:spPr>
      <dgm:t>
        <a:bodyPr/>
        <a:lstStyle/>
        <a:p>
          <a:r>
            <a:rPr lang="en-US" dirty="0" smtClean="0"/>
            <a:t>Compare Movement Data to Profiles</a:t>
          </a:r>
          <a:endParaRPr lang="en-US" dirty="0"/>
        </a:p>
      </dgm:t>
    </dgm:pt>
    <dgm:pt modelId="{83A7A50E-BA87-334C-9E47-7D851DBE4F96}" type="parTrans" cxnId="{C706DA72-2203-424B-B25E-245DA34B3391}">
      <dgm:prSet/>
      <dgm:spPr/>
      <dgm:t>
        <a:bodyPr/>
        <a:lstStyle/>
        <a:p>
          <a:endParaRPr lang="en-US"/>
        </a:p>
      </dgm:t>
    </dgm:pt>
    <dgm:pt modelId="{142D5054-292E-5D40-AF34-60C59BAD9152}" type="sibTrans" cxnId="{C706DA72-2203-424B-B25E-245DA34B3391}">
      <dgm:prSet/>
      <dgm:spPr/>
      <dgm:t>
        <a:bodyPr/>
        <a:lstStyle/>
        <a:p>
          <a:endParaRPr lang="en-US"/>
        </a:p>
      </dgm:t>
    </dgm:pt>
    <dgm:pt modelId="{532AADAA-864E-A04A-A9B7-82777CBE23DD}" type="pres">
      <dgm:prSet presAssocID="{AB8B01E7-0F4E-E747-889D-CA54AD80E86D}" presName="Name0" presStyleCnt="0">
        <dgm:presLayoutVars>
          <dgm:dir/>
          <dgm:resizeHandles val="exact"/>
        </dgm:presLayoutVars>
      </dgm:prSet>
      <dgm:spPr/>
    </dgm:pt>
    <dgm:pt modelId="{D02691AF-DCBA-D943-991D-0491EB435A18}" type="pres">
      <dgm:prSet presAssocID="{6929C939-418F-484F-9A52-FACF3A609246}" presName="node" presStyleLbl="node1" presStyleIdx="0" presStyleCnt="3">
        <dgm:presLayoutVars>
          <dgm:bulletEnabled val="1"/>
        </dgm:presLayoutVars>
      </dgm:prSet>
      <dgm:spPr/>
      <dgm:t>
        <a:bodyPr/>
        <a:lstStyle/>
        <a:p>
          <a:endParaRPr lang="en-US"/>
        </a:p>
      </dgm:t>
    </dgm:pt>
    <dgm:pt modelId="{34B4F100-D406-C04B-8A83-FC1337CD8A01}" type="pres">
      <dgm:prSet presAssocID="{00E7E94C-075C-8142-B1E2-65ABD70C7431}" presName="sibTrans" presStyleLbl="sibTrans2D1" presStyleIdx="0" presStyleCnt="2"/>
      <dgm:spPr/>
      <dgm:t>
        <a:bodyPr/>
        <a:lstStyle/>
        <a:p>
          <a:endParaRPr lang="en-US"/>
        </a:p>
      </dgm:t>
    </dgm:pt>
    <dgm:pt modelId="{D0DD4381-BBFC-CE44-843D-A5D1716CCC5F}" type="pres">
      <dgm:prSet presAssocID="{00E7E94C-075C-8142-B1E2-65ABD70C7431}" presName="connectorText" presStyleLbl="sibTrans2D1" presStyleIdx="0" presStyleCnt="2"/>
      <dgm:spPr/>
      <dgm:t>
        <a:bodyPr/>
        <a:lstStyle/>
        <a:p>
          <a:endParaRPr lang="en-US"/>
        </a:p>
      </dgm:t>
    </dgm:pt>
    <dgm:pt modelId="{8A65E051-3334-FE48-A999-502CE2CED818}" type="pres">
      <dgm:prSet presAssocID="{A2AAA334-3167-AB4D-98EB-3D3B1A953BAC}" presName="node" presStyleLbl="node1" presStyleIdx="1" presStyleCnt="3">
        <dgm:presLayoutVars>
          <dgm:bulletEnabled val="1"/>
        </dgm:presLayoutVars>
      </dgm:prSet>
      <dgm:spPr/>
      <dgm:t>
        <a:bodyPr/>
        <a:lstStyle/>
        <a:p>
          <a:endParaRPr lang="en-US"/>
        </a:p>
      </dgm:t>
    </dgm:pt>
    <dgm:pt modelId="{899CA860-BB21-6D4B-B16D-E9E210B8E4A0}" type="pres">
      <dgm:prSet presAssocID="{A6923371-CA97-AD4E-A63A-98BF379D6B86}" presName="sibTrans" presStyleLbl="sibTrans2D1" presStyleIdx="1" presStyleCnt="2"/>
      <dgm:spPr/>
      <dgm:t>
        <a:bodyPr/>
        <a:lstStyle/>
        <a:p>
          <a:endParaRPr lang="en-US"/>
        </a:p>
      </dgm:t>
    </dgm:pt>
    <dgm:pt modelId="{E7206604-DCB1-A74A-A565-F0F9EC892BDB}" type="pres">
      <dgm:prSet presAssocID="{A6923371-CA97-AD4E-A63A-98BF379D6B86}" presName="connectorText" presStyleLbl="sibTrans2D1" presStyleIdx="1" presStyleCnt="2"/>
      <dgm:spPr/>
      <dgm:t>
        <a:bodyPr/>
        <a:lstStyle/>
        <a:p>
          <a:endParaRPr lang="en-US"/>
        </a:p>
      </dgm:t>
    </dgm:pt>
    <dgm:pt modelId="{A7962ED4-1BDC-AC49-944A-E86310B2B743}" type="pres">
      <dgm:prSet presAssocID="{197A49A8-4021-464C-91EC-1539FC8D9BE6}" presName="node" presStyleLbl="node1" presStyleIdx="2" presStyleCnt="3">
        <dgm:presLayoutVars>
          <dgm:bulletEnabled val="1"/>
        </dgm:presLayoutVars>
      </dgm:prSet>
      <dgm:spPr/>
      <dgm:t>
        <a:bodyPr/>
        <a:lstStyle/>
        <a:p>
          <a:endParaRPr lang="en-US"/>
        </a:p>
      </dgm:t>
    </dgm:pt>
  </dgm:ptLst>
  <dgm:cxnLst>
    <dgm:cxn modelId="{DDA6B536-0A2F-E944-874D-92A575990AEC}" type="presOf" srcId="{AB8B01E7-0F4E-E747-889D-CA54AD80E86D}" destId="{532AADAA-864E-A04A-A9B7-82777CBE23DD}" srcOrd="0" destOrd="0" presId="urn:microsoft.com/office/officeart/2005/8/layout/process1"/>
    <dgm:cxn modelId="{C1B82A54-52EA-FD4A-A60C-66A8B748E5E5}" type="presOf" srcId="{A6923371-CA97-AD4E-A63A-98BF379D6B86}" destId="{E7206604-DCB1-A74A-A565-F0F9EC892BDB}" srcOrd="1" destOrd="0" presId="urn:microsoft.com/office/officeart/2005/8/layout/process1"/>
    <dgm:cxn modelId="{FD7BA2E3-AFA5-F041-B3A0-01D8C00F311C}" srcId="{AB8B01E7-0F4E-E747-889D-CA54AD80E86D}" destId="{A2AAA334-3167-AB4D-98EB-3D3B1A953BAC}" srcOrd="1" destOrd="0" parTransId="{792BA177-8007-B84E-B21E-5BA5F8E47F56}" sibTransId="{A6923371-CA97-AD4E-A63A-98BF379D6B86}"/>
    <dgm:cxn modelId="{51F3FF01-406D-C442-871A-E55AD5BE4774}" type="presOf" srcId="{00E7E94C-075C-8142-B1E2-65ABD70C7431}" destId="{34B4F100-D406-C04B-8A83-FC1337CD8A01}" srcOrd="0" destOrd="0" presId="urn:microsoft.com/office/officeart/2005/8/layout/process1"/>
    <dgm:cxn modelId="{220C19C9-5B67-9B4F-8CA5-83912A9E9733}" type="presOf" srcId="{00E7E94C-075C-8142-B1E2-65ABD70C7431}" destId="{D0DD4381-BBFC-CE44-843D-A5D1716CCC5F}" srcOrd="1" destOrd="0" presId="urn:microsoft.com/office/officeart/2005/8/layout/process1"/>
    <dgm:cxn modelId="{E397EF00-959B-6242-8A88-2AF06993CEBF}" type="presOf" srcId="{A2AAA334-3167-AB4D-98EB-3D3B1A953BAC}" destId="{8A65E051-3334-FE48-A999-502CE2CED818}" srcOrd="0" destOrd="0" presId="urn:microsoft.com/office/officeart/2005/8/layout/process1"/>
    <dgm:cxn modelId="{C706DA72-2203-424B-B25E-245DA34B3391}" srcId="{AB8B01E7-0F4E-E747-889D-CA54AD80E86D}" destId="{197A49A8-4021-464C-91EC-1539FC8D9BE6}" srcOrd="2" destOrd="0" parTransId="{83A7A50E-BA87-334C-9E47-7D851DBE4F96}" sibTransId="{142D5054-292E-5D40-AF34-60C59BAD9152}"/>
    <dgm:cxn modelId="{40E4E306-1B94-0744-9E9B-77A8F34DB807}" type="presOf" srcId="{197A49A8-4021-464C-91EC-1539FC8D9BE6}" destId="{A7962ED4-1BDC-AC49-944A-E86310B2B743}" srcOrd="0" destOrd="0" presId="urn:microsoft.com/office/officeart/2005/8/layout/process1"/>
    <dgm:cxn modelId="{48025B5D-53D8-D24D-939A-5F71E5098838}" type="presOf" srcId="{A6923371-CA97-AD4E-A63A-98BF379D6B86}" destId="{899CA860-BB21-6D4B-B16D-E9E210B8E4A0}" srcOrd="0" destOrd="0" presId="urn:microsoft.com/office/officeart/2005/8/layout/process1"/>
    <dgm:cxn modelId="{605AA3EE-3097-6049-99FA-F03D661120CF}" srcId="{AB8B01E7-0F4E-E747-889D-CA54AD80E86D}" destId="{6929C939-418F-484F-9A52-FACF3A609246}" srcOrd="0" destOrd="0" parTransId="{88AD5871-97B8-1D40-9FE7-D273EDEF0A1F}" sibTransId="{00E7E94C-075C-8142-B1E2-65ABD70C7431}"/>
    <dgm:cxn modelId="{5063A3BE-D176-1A41-8C8B-88D36B9B5011}" type="presOf" srcId="{6929C939-418F-484F-9A52-FACF3A609246}" destId="{D02691AF-DCBA-D943-991D-0491EB435A18}" srcOrd="0" destOrd="0" presId="urn:microsoft.com/office/officeart/2005/8/layout/process1"/>
    <dgm:cxn modelId="{AFF4D611-829A-B747-BC29-1D3448254BC1}" type="presParOf" srcId="{532AADAA-864E-A04A-A9B7-82777CBE23DD}" destId="{D02691AF-DCBA-D943-991D-0491EB435A18}" srcOrd="0" destOrd="0" presId="urn:microsoft.com/office/officeart/2005/8/layout/process1"/>
    <dgm:cxn modelId="{37BB6AEA-0152-8C4D-8FD2-E63B4F554ACB}" type="presParOf" srcId="{532AADAA-864E-A04A-A9B7-82777CBE23DD}" destId="{34B4F100-D406-C04B-8A83-FC1337CD8A01}" srcOrd="1" destOrd="0" presId="urn:microsoft.com/office/officeart/2005/8/layout/process1"/>
    <dgm:cxn modelId="{621BA506-9D9F-6948-BCE3-A03DED3EEF69}" type="presParOf" srcId="{34B4F100-D406-C04B-8A83-FC1337CD8A01}" destId="{D0DD4381-BBFC-CE44-843D-A5D1716CCC5F}" srcOrd="0" destOrd="0" presId="urn:microsoft.com/office/officeart/2005/8/layout/process1"/>
    <dgm:cxn modelId="{54C0CA59-508B-3C43-B6EE-5A884922FBAB}" type="presParOf" srcId="{532AADAA-864E-A04A-A9B7-82777CBE23DD}" destId="{8A65E051-3334-FE48-A999-502CE2CED818}" srcOrd="2" destOrd="0" presId="urn:microsoft.com/office/officeart/2005/8/layout/process1"/>
    <dgm:cxn modelId="{3E32CFE4-1AE7-5145-8B3D-618DE7F769E2}" type="presParOf" srcId="{532AADAA-864E-A04A-A9B7-82777CBE23DD}" destId="{899CA860-BB21-6D4B-B16D-E9E210B8E4A0}" srcOrd="3" destOrd="0" presId="urn:microsoft.com/office/officeart/2005/8/layout/process1"/>
    <dgm:cxn modelId="{56350951-886F-C941-BFE0-A6D424858107}" type="presParOf" srcId="{899CA860-BB21-6D4B-B16D-E9E210B8E4A0}" destId="{E7206604-DCB1-A74A-A565-F0F9EC892BDB}" srcOrd="0" destOrd="0" presId="urn:microsoft.com/office/officeart/2005/8/layout/process1"/>
    <dgm:cxn modelId="{E3848318-A003-A94A-BB9E-AE8DDC2BE571}" type="presParOf" srcId="{532AADAA-864E-A04A-A9B7-82777CBE23DD}" destId="{A7962ED4-1BDC-AC49-944A-E86310B2B743}" srcOrd="4" destOrd="0" presId="urn:microsoft.com/office/officeart/2005/8/layout/process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53AEA660-D284-8643-9AEC-38DA8E389734}" type="doc">
      <dgm:prSet loTypeId="urn:microsoft.com/office/officeart/2005/8/layout/cycle4" loCatId="" qsTypeId="urn:microsoft.com/office/officeart/2005/8/quickstyle/simple1" qsCatId="simple" csTypeId="urn:microsoft.com/office/officeart/2005/8/colors/accent1_2" csCatId="accent1" phldr="1"/>
      <dgm:spPr/>
      <dgm:t>
        <a:bodyPr/>
        <a:lstStyle/>
        <a:p>
          <a:endParaRPr lang="en-US"/>
        </a:p>
      </dgm:t>
    </dgm:pt>
    <dgm:pt modelId="{2DF09E0E-723A-9947-B50E-1F608DD7D4F1}">
      <dgm:prSet phldrT="[Text]" custT="1"/>
      <dgm:spPr>
        <a:solidFill>
          <a:schemeClr val="accent1"/>
        </a:solidFill>
      </dgm:spPr>
      <dgm:t>
        <a:bodyPr/>
        <a:lstStyle/>
        <a:p>
          <a:r>
            <a:rPr lang="en-US" sz="1600" dirty="0" smtClean="0"/>
            <a:t>Define &amp; Identify</a:t>
          </a:r>
          <a:endParaRPr lang="en-US" sz="1600" dirty="0"/>
        </a:p>
      </dgm:t>
    </dgm:pt>
    <dgm:pt modelId="{CF410993-3D19-4B48-BD1C-3DC42ACEE283}" type="parTrans" cxnId="{C1637417-A08A-F64D-BAF3-E4A497BB5ABE}">
      <dgm:prSet/>
      <dgm:spPr/>
      <dgm:t>
        <a:bodyPr/>
        <a:lstStyle/>
        <a:p>
          <a:endParaRPr lang="en-US" sz="1400"/>
        </a:p>
      </dgm:t>
    </dgm:pt>
    <dgm:pt modelId="{3E2DF425-E742-3A4C-8081-B52BC6ABDB74}" type="sibTrans" cxnId="{C1637417-A08A-F64D-BAF3-E4A497BB5ABE}">
      <dgm:prSet/>
      <dgm:spPr/>
      <dgm:t>
        <a:bodyPr/>
        <a:lstStyle/>
        <a:p>
          <a:endParaRPr lang="en-US" sz="1400"/>
        </a:p>
      </dgm:t>
    </dgm:pt>
    <dgm:pt modelId="{8F6BA138-D229-D94D-889E-6FC079DD64EC}" type="asst">
      <dgm:prSet phldrT="[Text]" custT="1"/>
      <dgm:spPr/>
      <dgm:t>
        <a:bodyPr/>
        <a:lstStyle/>
        <a:p>
          <a:r>
            <a:rPr lang="en-US" sz="1600" dirty="0" smtClean="0"/>
            <a:t>Detect &amp; Quantify</a:t>
          </a:r>
          <a:endParaRPr lang="en-US" sz="1600" dirty="0"/>
        </a:p>
      </dgm:t>
    </dgm:pt>
    <dgm:pt modelId="{BCD3A724-043E-594B-8BC5-7EC35ECC7F96}" type="parTrans" cxnId="{3BB3B408-8457-3544-9E40-8808F591828F}">
      <dgm:prSet/>
      <dgm:spPr/>
      <dgm:t>
        <a:bodyPr/>
        <a:lstStyle/>
        <a:p>
          <a:endParaRPr lang="en-US" sz="1400"/>
        </a:p>
      </dgm:t>
    </dgm:pt>
    <dgm:pt modelId="{7673345F-93A6-014B-AE78-C92D01A34904}" type="sibTrans" cxnId="{3BB3B408-8457-3544-9E40-8808F591828F}">
      <dgm:prSet/>
      <dgm:spPr/>
      <dgm:t>
        <a:bodyPr/>
        <a:lstStyle/>
        <a:p>
          <a:endParaRPr lang="en-US" sz="1400"/>
        </a:p>
      </dgm:t>
    </dgm:pt>
    <dgm:pt modelId="{3727876D-409E-1241-A806-79DAD0BEFCD7}">
      <dgm:prSet phldrT="[Text]" custT="1"/>
      <dgm:spPr>
        <a:solidFill>
          <a:schemeClr val="accent1"/>
        </a:solidFill>
      </dgm:spPr>
      <dgm:t>
        <a:bodyPr/>
        <a:lstStyle/>
        <a:p>
          <a:r>
            <a:rPr lang="en-US" sz="1600" dirty="0" smtClean="0"/>
            <a:t>Clean &amp; Rectify</a:t>
          </a:r>
          <a:endParaRPr lang="en-US" sz="1600" dirty="0"/>
        </a:p>
      </dgm:t>
    </dgm:pt>
    <dgm:pt modelId="{24B2BC6A-3B86-A545-83CD-4D55D12594A1}" type="parTrans" cxnId="{46AF40BD-795C-D046-AEB4-6AF5260DB60B}">
      <dgm:prSet/>
      <dgm:spPr/>
      <dgm:t>
        <a:bodyPr/>
        <a:lstStyle/>
        <a:p>
          <a:endParaRPr lang="en-US" sz="1400"/>
        </a:p>
      </dgm:t>
    </dgm:pt>
    <dgm:pt modelId="{32B44902-8218-9E45-8CB2-EDD2F7E9657B}" type="sibTrans" cxnId="{46AF40BD-795C-D046-AEB4-6AF5260DB60B}">
      <dgm:prSet/>
      <dgm:spPr/>
      <dgm:t>
        <a:bodyPr/>
        <a:lstStyle/>
        <a:p>
          <a:endParaRPr lang="en-US" sz="1400"/>
        </a:p>
      </dgm:t>
    </dgm:pt>
    <dgm:pt modelId="{0E04AED8-7038-0A42-8634-C5977FF790C8}">
      <dgm:prSet phldrT="[Text]" custT="1"/>
      <dgm:spPr>
        <a:solidFill>
          <a:srgbClr val="FC2126"/>
        </a:solidFill>
      </dgm:spPr>
      <dgm:t>
        <a:bodyPr/>
        <a:lstStyle/>
        <a:p>
          <a:r>
            <a:rPr lang="en-US" sz="1600" dirty="0" smtClean="0"/>
            <a:t>Measure &amp; Verify</a:t>
          </a:r>
          <a:endParaRPr lang="en-US" sz="1600" dirty="0"/>
        </a:p>
      </dgm:t>
    </dgm:pt>
    <dgm:pt modelId="{F04BF97A-558E-D441-AE2D-527B1E1C5811}" type="parTrans" cxnId="{D8462E25-AA13-EA4F-B817-618E20069565}">
      <dgm:prSet/>
      <dgm:spPr/>
      <dgm:t>
        <a:bodyPr/>
        <a:lstStyle/>
        <a:p>
          <a:endParaRPr lang="en-US" sz="1400"/>
        </a:p>
      </dgm:t>
    </dgm:pt>
    <dgm:pt modelId="{406BA57D-59A0-B143-BFC7-FD78BAA76576}" type="sibTrans" cxnId="{D8462E25-AA13-EA4F-B817-618E20069565}">
      <dgm:prSet/>
      <dgm:spPr/>
      <dgm:t>
        <a:bodyPr/>
        <a:lstStyle/>
        <a:p>
          <a:endParaRPr lang="en-US" sz="1400"/>
        </a:p>
      </dgm:t>
    </dgm:pt>
    <dgm:pt modelId="{91683AE2-34A6-8649-ACF5-54F7C7EF5535}" type="pres">
      <dgm:prSet presAssocID="{53AEA660-D284-8643-9AEC-38DA8E389734}" presName="cycleMatrixDiagram" presStyleCnt="0">
        <dgm:presLayoutVars>
          <dgm:chMax val="1"/>
          <dgm:dir/>
          <dgm:animLvl val="lvl"/>
          <dgm:resizeHandles val="exact"/>
        </dgm:presLayoutVars>
      </dgm:prSet>
      <dgm:spPr/>
      <dgm:t>
        <a:bodyPr/>
        <a:lstStyle/>
        <a:p>
          <a:endParaRPr lang="en-US"/>
        </a:p>
      </dgm:t>
    </dgm:pt>
    <dgm:pt modelId="{F76A40CA-EACA-F34A-9A60-1C979F43B3DA}" type="pres">
      <dgm:prSet presAssocID="{53AEA660-D284-8643-9AEC-38DA8E389734}" presName="children" presStyleCnt="0"/>
      <dgm:spPr/>
    </dgm:pt>
    <dgm:pt modelId="{0F50BC63-EF95-1D40-A8F1-EAF76263FCFB}" type="pres">
      <dgm:prSet presAssocID="{53AEA660-D284-8643-9AEC-38DA8E389734}" presName="childPlaceholder" presStyleCnt="0"/>
      <dgm:spPr/>
    </dgm:pt>
    <dgm:pt modelId="{930BC5BD-D1DC-5846-B1C6-7929E24F4EEA}" type="pres">
      <dgm:prSet presAssocID="{53AEA660-D284-8643-9AEC-38DA8E389734}" presName="circle" presStyleCnt="0"/>
      <dgm:spPr/>
    </dgm:pt>
    <dgm:pt modelId="{0DB6BE28-1FFA-7347-A425-714C1292A813}" type="pres">
      <dgm:prSet presAssocID="{53AEA660-D284-8643-9AEC-38DA8E389734}" presName="quadrant1" presStyleLbl="node1" presStyleIdx="0" presStyleCnt="4">
        <dgm:presLayoutVars>
          <dgm:chMax val="1"/>
          <dgm:bulletEnabled val="1"/>
        </dgm:presLayoutVars>
      </dgm:prSet>
      <dgm:spPr/>
      <dgm:t>
        <a:bodyPr/>
        <a:lstStyle/>
        <a:p>
          <a:endParaRPr lang="en-US"/>
        </a:p>
      </dgm:t>
    </dgm:pt>
    <dgm:pt modelId="{EA656825-A4D3-A24D-9DCE-11E997A36D35}" type="pres">
      <dgm:prSet presAssocID="{53AEA660-D284-8643-9AEC-38DA8E389734}" presName="quadrant2" presStyleLbl="node1" presStyleIdx="1" presStyleCnt="4">
        <dgm:presLayoutVars>
          <dgm:chMax val="1"/>
          <dgm:bulletEnabled val="1"/>
        </dgm:presLayoutVars>
      </dgm:prSet>
      <dgm:spPr/>
      <dgm:t>
        <a:bodyPr/>
        <a:lstStyle/>
        <a:p>
          <a:endParaRPr lang="en-US"/>
        </a:p>
      </dgm:t>
    </dgm:pt>
    <dgm:pt modelId="{68B16957-5484-344F-AF2A-ADED4707D930}" type="pres">
      <dgm:prSet presAssocID="{53AEA660-D284-8643-9AEC-38DA8E389734}" presName="quadrant3" presStyleLbl="node1" presStyleIdx="2" presStyleCnt="4">
        <dgm:presLayoutVars>
          <dgm:chMax val="1"/>
          <dgm:bulletEnabled val="1"/>
        </dgm:presLayoutVars>
      </dgm:prSet>
      <dgm:spPr/>
      <dgm:t>
        <a:bodyPr/>
        <a:lstStyle/>
        <a:p>
          <a:endParaRPr lang="en-US"/>
        </a:p>
      </dgm:t>
    </dgm:pt>
    <dgm:pt modelId="{D73F10D6-F582-1D4C-B50E-58CD7561A6C6}" type="pres">
      <dgm:prSet presAssocID="{53AEA660-D284-8643-9AEC-38DA8E389734}" presName="quadrant4" presStyleLbl="node1" presStyleIdx="3" presStyleCnt="4">
        <dgm:presLayoutVars>
          <dgm:chMax val="1"/>
          <dgm:bulletEnabled val="1"/>
        </dgm:presLayoutVars>
      </dgm:prSet>
      <dgm:spPr/>
      <dgm:t>
        <a:bodyPr/>
        <a:lstStyle/>
        <a:p>
          <a:endParaRPr lang="en-US"/>
        </a:p>
      </dgm:t>
    </dgm:pt>
    <dgm:pt modelId="{A181D60D-357D-C64A-80F4-DF150A9CC0EC}" type="pres">
      <dgm:prSet presAssocID="{53AEA660-D284-8643-9AEC-38DA8E389734}" presName="quadrantPlaceholder" presStyleCnt="0"/>
      <dgm:spPr/>
    </dgm:pt>
    <dgm:pt modelId="{9233DBFD-6642-0740-A957-1F2F0877DC15}" type="pres">
      <dgm:prSet presAssocID="{53AEA660-D284-8643-9AEC-38DA8E389734}" presName="center1" presStyleLbl="fgShp" presStyleIdx="0" presStyleCnt="2"/>
      <dgm:spPr/>
    </dgm:pt>
    <dgm:pt modelId="{BCB69D70-1F76-C545-ADE0-61873640084C}" type="pres">
      <dgm:prSet presAssocID="{53AEA660-D284-8643-9AEC-38DA8E389734}" presName="center2" presStyleLbl="fgShp" presStyleIdx="1" presStyleCnt="2"/>
      <dgm:spPr/>
    </dgm:pt>
  </dgm:ptLst>
  <dgm:cxnLst>
    <dgm:cxn modelId="{D8462E25-AA13-EA4F-B817-618E20069565}" srcId="{53AEA660-D284-8643-9AEC-38DA8E389734}" destId="{0E04AED8-7038-0A42-8634-C5977FF790C8}" srcOrd="3" destOrd="0" parTransId="{F04BF97A-558E-D441-AE2D-527B1E1C5811}" sibTransId="{406BA57D-59A0-B143-BFC7-FD78BAA76576}"/>
    <dgm:cxn modelId="{0638EAFB-7F33-DD41-8D04-DEB4C29D059D}" type="presOf" srcId="{2DF09E0E-723A-9947-B50E-1F608DD7D4F1}" destId="{0DB6BE28-1FFA-7347-A425-714C1292A813}" srcOrd="0" destOrd="0" presId="urn:microsoft.com/office/officeart/2005/8/layout/cycle4"/>
    <dgm:cxn modelId="{D3F4AE78-58B4-914F-8A75-465025B99633}" type="presOf" srcId="{8F6BA138-D229-D94D-889E-6FC079DD64EC}" destId="{EA656825-A4D3-A24D-9DCE-11E997A36D35}" srcOrd="0" destOrd="0" presId="urn:microsoft.com/office/officeart/2005/8/layout/cycle4"/>
    <dgm:cxn modelId="{BB85F32E-A7F9-D64A-951C-77CF9C1F2741}" type="presOf" srcId="{53AEA660-D284-8643-9AEC-38DA8E389734}" destId="{91683AE2-34A6-8649-ACF5-54F7C7EF5535}" srcOrd="0" destOrd="0" presId="urn:microsoft.com/office/officeart/2005/8/layout/cycle4"/>
    <dgm:cxn modelId="{C1637417-A08A-F64D-BAF3-E4A497BB5ABE}" srcId="{53AEA660-D284-8643-9AEC-38DA8E389734}" destId="{2DF09E0E-723A-9947-B50E-1F608DD7D4F1}" srcOrd="0" destOrd="0" parTransId="{CF410993-3D19-4B48-BD1C-3DC42ACEE283}" sibTransId="{3E2DF425-E742-3A4C-8081-B52BC6ABDB74}"/>
    <dgm:cxn modelId="{3BB3B408-8457-3544-9E40-8808F591828F}" srcId="{53AEA660-D284-8643-9AEC-38DA8E389734}" destId="{8F6BA138-D229-D94D-889E-6FC079DD64EC}" srcOrd="1" destOrd="0" parTransId="{BCD3A724-043E-594B-8BC5-7EC35ECC7F96}" sibTransId="{7673345F-93A6-014B-AE78-C92D01A34904}"/>
    <dgm:cxn modelId="{60A2E6AD-A5DD-F941-93AA-CD5967FC1FE8}" type="presOf" srcId="{3727876D-409E-1241-A806-79DAD0BEFCD7}" destId="{68B16957-5484-344F-AF2A-ADED4707D930}" srcOrd="0" destOrd="0" presId="urn:microsoft.com/office/officeart/2005/8/layout/cycle4"/>
    <dgm:cxn modelId="{E716BD39-D356-8A41-B9B1-9702D03800C9}" type="presOf" srcId="{0E04AED8-7038-0A42-8634-C5977FF790C8}" destId="{D73F10D6-F582-1D4C-B50E-58CD7561A6C6}" srcOrd="0" destOrd="0" presId="urn:microsoft.com/office/officeart/2005/8/layout/cycle4"/>
    <dgm:cxn modelId="{46AF40BD-795C-D046-AEB4-6AF5260DB60B}" srcId="{53AEA660-D284-8643-9AEC-38DA8E389734}" destId="{3727876D-409E-1241-A806-79DAD0BEFCD7}" srcOrd="2" destOrd="0" parTransId="{24B2BC6A-3B86-A545-83CD-4D55D12594A1}" sibTransId="{32B44902-8218-9E45-8CB2-EDD2F7E9657B}"/>
    <dgm:cxn modelId="{C5CAFA03-3043-A448-930C-5806E8F41F99}" type="presParOf" srcId="{91683AE2-34A6-8649-ACF5-54F7C7EF5535}" destId="{F76A40CA-EACA-F34A-9A60-1C979F43B3DA}" srcOrd="0" destOrd="0" presId="urn:microsoft.com/office/officeart/2005/8/layout/cycle4"/>
    <dgm:cxn modelId="{F1B426F2-56D5-CA41-937D-A85C5644C105}" type="presParOf" srcId="{F76A40CA-EACA-F34A-9A60-1C979F43B3DA}" destId="{0F50BC63-EF95-1D40-A8F1-EAF76263FCFB}" srcOrd="0" destOrd="0" presId="urn:microsoft.com/office/officeart/2005/8/layout/cycle4"/>
    <dgm:cxn modelId="{E7A3E854-6E59-B343-9C58-935CE3583AFF}" type="presParOf" srcId="{91683AE2-34A6-8649-ACF5-54F7C7EF5535}" destId="{930BC5BD-D1DC-5846-B1C6-7929E24F4EEA}" srcOrd="1" destOrd="0" presId="urn:microsoft.com/office/officeart/2005/8/layout/cycle4"/>
    <dgm:cxn modelId="{F3EED1CF-F8BD-A749-B9B3-B65FFBD7AAE8}" type="presParOf" srcId="{930BC5BD-D1DC-5846-B1C6-7929E24F4EEA}" destId="{0DB6BE28-1FFA-7347-A425-714C1292A813}" srcOrd="0" destOrd="0" presId="urn:microsoft.com/office/officeart/2005/8/layout/cycle4"/>
    <dgm:cxn modelId="{DDEC67D1-EEDF-D74C-9638-C787C38AAD0F}" type="presParOf" srcId="{930BC5BD-D1DC-5846-B1C6-7929E24F4EEA}" destId="{EA656825-A4D3-A24D-9DCE-11E997A36D35}" srcOrd="1" destOrd="0" presId="urn:microsoft.com/office/officeart/2005/8/layout/cycle4"/>
    <dgm:cxn modelId="{BBBAFD01-DAC0-B548-AF3E-DD9D493BEFDC}" type="presParOf" srcId="{930BC5BD-D1DC-5846-B1C6-7929E24F4EEA}" destId="{68B16957-5484-344F-AF2A-ADED4707D930}" srcOrd="2" destOrd="0" presId="urn:microsoft.com/office/officeart/2005/8/layout/cycle4"/>
    <dgm:cxn modelId="{76DA3E07-4D28-5C41-9448-6AC876933758}" type="presParOf" srcId="{930BC5BD-D1DC-5846-B1C6-7929E24F4EEA}" destId="{D73F10D6-F582-1D4C-B50E-58CD7561A6C6}" srcOrd="3" destOrd="0" presId="urn:microsoft.com/office/officeart/2005/8/layout/cycle4"/>
    <dgm:cxn modelId="{9BFAC94A-FC0E-C94E-A6C5-10E820BD4517}" type="presParOf" srcId="{930BC5BD-D1DC-5846-B1C6-7929E24F4EEA}" destId="{A181D60D-357D-C64A-80F4-DF150A9CC0EC}" srcOrd="4" destOrd="0" presId="urn:microsoft.com/office/officeart/2005/8/layout/cycle4"/>
    <dgm:cxn modelId="{CAEC202F-2779-004C-9996-FCA7BFD83BD3}" type="presParOf" srcId="{91683AE2-34A6-8649-ACF5-54F7C7EF5535}" destId="{9233DBFD-6642-0740-A957-1F2F0877DC15}" srcOrd="2" destOrd="0" presId="urn:microsoft.com/office/officeart/2005/8/layout/cycle4"/>
    <dgm:cxn modelId="{7D1A7EF4-8CA8-5C4C-AE83-3B81384D3640}" type="presParOf" srcId="{91683AE2-34A6-8649-ACF5-54F7C7EF5535}" destId="{BCB69D70-1F76-C545-ADE0-61873640084C}" srcOrd="3" destOrd="0" presId="urn:microsoft.com/office/officeart/2005/8/layout/cycle4"/>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53AEA660-D284-8643-9AEC-38DA8E389734}" type="doc">
      <dgm:prSet loTypeId="urn:microsoft.com/office/officeart/2005/8/layout/cycle4" loCatId="" qsTypeId="urn:microsoft.com/office/officeart/2005/8/quickstyle/simple1" qsCatId="simple" csTypeId="urn:microsoft.com/office/officeart/2005/8/colors/accent1_2" csCatId="accent1" phldr="1"/>
      <dgm:spPr/>
      <dgm:t>
        <a:bodyPr/>
        <a:lstStyle/>
        <a:p>
          <a:endParaRPr lang="en-US"/>
        </a:p>
      </dgm:t>
    </dgm:pt>
    <dgm:pt modelId="{2DF09E0E-723A-9947-B50E-1F608DD7D4F1}">
      <dgm:prSet phldrT="[Text]" custT="1"/>
      <dgm:spPr>
        <a:solidFill>
          <a:schemeClr val="accent1"/>
        </a:solidFill>
      </dgm:spPr>
      <dgm:t>
        <a:bodyPr/>
        <a:lstStyle/>
        <a:p>
          <a:r>
            <a:rPr lang="en-US" sz="1600" dirty="0" smtClean="0"/>
            <a:t>Define &amp; Identify</a:t>
          </a:r>
          <a:endParaRPr lang="en-US" sz="1600" dirty="0"/>
        </a:p>
      </dgm:t>
    </dgm:pt>
    <dgm:pt modelId="{CF410993-3D19-4B48-BD1C-3DC42ACEE283}" type="parTrans" cxnId="{C1637417-A08A-F64D-BAF3-E4A497BB5ABE}">
      <dgm:prSet/>
      <dgm:spPr/>
      <dgm:t>
        <a:bodyPr/>
        <a:lstStyle/>
        <a:p>
          <a:endParaRPr lang="en-US" sz="1400"/>
        </a:p>
      </dgm:t>
    </dgm:pt>
    <dgm:pt modelId="{3E2DF425-E742-3A4C-8081-B52BC6ABDB74}" type="sibTrans" cxnId="{C1637417-A08A-F64D-BAF3-E4A497BB5ABE}">
      <dgm:prSet/>
      <dgm:spPr/>
      <dgm:t>
        <a:bodyPr/>
        <a:lstStyle/>
        <a:p>
          <a:endParaRPr lang="en-US" sz="1400"/>
        </a:p>
      </dgm:t>
    </dgm:pt>
    <dgm:pt modelId="{8F6BA138-D229-D94D-889E-6FC079DD64EC}" type="asst">
      <dgm:prSet phldrT="[Text]" custT="1"/>
      <dgm:spPr/>
      <dgm:t>
        <a:bodyPr/>
        <a:lstStyle/>
        <a:p>
          <a:r>
            <a:rPr lang="en-US" sz="1600" dirty="0" smtClean="0"/>
            <a:t>Detect &amp; Quantify</a:t>
          </a:r>
          <a:endParaRPr lang="en-US" sz="1600" dirty="0"/>
        </a:p>
      </dgm:t>
    </dgm:pt>
    <dgm:pt modelId="{BCD3A724-043E-594B-8BC5-7EC35ECC7F96}" type="parTrans" cxnId="{3BB3B408-8457-3544-9E40-8808F591828F}">
      <dgm:prSet/>
      <dgm:spPr/>
      <dgm:t>
        <a:bodyPr/>
        <a:lstStyle/>
        <a:p>
          <a:endParaRPr lang="en-US" sz="1400"/>
        </a:p>
      </dgm:t>
    </dgm:pt>
    <dgm:pt modelId="{7673345F-93A6-014B-AE78-C92D01A34904}" type="sibTrans" cxnId="{3BB3B408-8457-3544-9E40-8808F591828F}">
      <dgm:prSet/>
      <dgm:spPr/>
      <dgm:t>
        <a:bodyPr/>
        <a:lstStyle/>
        <a:p>
          <a:endParaRPr lang="en-US" sz="1400"/>
        </a:p>
      </dgm:t>
    </dgm:pt>
    <dgm:pt modelId="{3727876D-409E-1241-A806-79DAD0BEFCD7}">
      <dgm:prSet phldrT="[Text]" custT="1"/>
      <dgm:spPr>
        <a:solidFill>
          <a:schemeClr val="accent1"/>
        </a:solidFill>
      </dgm:spPr>
      <dgm:t>
        <a:bodyPr/>
        <a:lstStyle/>
        <a:p>
          <a:r>
            <a:rPr lang="en-US" sz="1600" dirty="0" smtClean="0"/>
            <a:t>Clean &amp; Rectify</a:t>
          </a:r>
          <a:endParaRPr lang="en-US" sz="1600" dirty="0"/>
        </a:p>
      </dgm:t>
    </dgm:pt>
    <dgm:pt modelId="{24B2BC6A-3B86-A545-83CD-4D55D12594A1}" type="parTrans" cxnId="{46AF40BD-795C-D046-AEB4-6AF5260DB60B}">
      <dgm:prSet/>
      <dgm:spPr/>
      <dgm:t>
        <a:bodyPr/>
        <a:lstStyle/>
        <a:p>
          <a:endParaRPr lang="en-US" sz="1400"/>
        </a:p>
      </dgm:t>
    </dgm:pt>
    <dgm:pt modelId="{32B44902-8218-9E45-8CB2-EDD2F7E9657B}" type="sibTrans" cxnId="{46AF40BD-795C-D046-AEB4-6AF5260DB60B}">
      <dgm:prSet/>
      <dgm:spPr/>
      <dgm:t>
        <a:bodyPr/>
        <a:lstStyle/>
        <a:p>
          <a:endParaRPr lang="en-US" sz="1400"/>
        </a:p>
      </dgm:t>
    </dgm:pt>
    <dgm:pt modelId="{0E04AED8-7038-0A42-8634-C5977FF790C8}">
      <dgm:prSet phldrT="[Text]" custT="1"/>
      <dgm:spPr>
        <a:solidFill>
          <a:srgbClr val="FC2126"/>
        </a:solidFill>
      </dgm:spPr>
      <dgm:t>
        <a:bodyPr/>
        <a:lstStyle/>
        <a:p>
          <a:r>
            <a:rPr lang="en-US" sz="1600" dirty="0" smtClean="0"/>
            <a:t>Measure &amp; Verify</a:t>
          </a:r>
          <a:endParaRPr lang="en-US" sz="1600" dirty="0"/>
        </a:p>
      </dgm:t>
    </dgm:pt>
    <dgm:pt modelId="{F04BF97A-558E-D441-AE2D-527B1E1C5811}" type="parTrans" cxnId="{D8462E25-AA13-EA4F-B817-618E20069565}">
      <dgm:prSet/>
      <dgm:spPr/>
      <dgm:t>
        <a:bodyPr/>
        <a:lstStyle/>
        <a:p>
          <a:endParaRPr lang="en-US" sz="1400"/>
        </a:p>
      </dgm:t>
    </dgm:pt>
    <dgm:pt modelId="{406BA57D-59A0-B143-BFC7-FD78BAA76576}" type="sibTrans" cxnId="{D8462E25-AA13-EA4F-B817-618E20069565}">
      <dgm:prSet/>
      <dgm:spPr/>
      <dgm:t>
        <a:bodyPr/>
        <a:lstStyle/>
        <a:p>
          <a:endParaRPr lang="en-US" sz="1400"/>
        </a:p>
      </dgm:t>
    </dgm:pt>
    <dgm:pt modelId="{91683AE2-34A6-8649-ACF5-54F7C7EF5535}" type="pres">
      <dgm:prSet presAssocID="{53AEA660-D284-8643-9AEC-38DA8E389734}" presName="cycleMatrixDiagram" presStyleCnt="0">
        <dgm:presLayoutVars>
          <dgm:chMax val="1"/>
          <dgm:dir/>
          <dgm:animLvl val="lvl"/>
          <dgm:resizeHandles val="exact"/>
        </dgm:presLayoutVars>
      </dgm:prSet>
      <dgm:spPr/>
      <dgm:t>
        <a:bodyPr/>
        <a:lstStyle/>
        <a:p>
          <a:endParaRPr lang="en-US"/>
        </a:p>
      </dgm:t>
    </dgm:pt>
    <dgm:pt modelId="{F76A40CA-EACA-F34A-9A60-1C979F43B3DA}" type="pres">
      <dgm:prSet presAssocID="{53AEA660-D284-8643-9AEC-38DA8E389734}" presName="children" presStyleCnt="0"/>
      <dgm:spPr/>
    </dgm:pt>
    <dgm:pt modelId="{0F50BC63-EF95-1D40-A8F1-EAF76263FCFB}" type="pres">
      <dgm:prSet presAssocID="{53AEA660-D284-8643-9AEC-38DA8E389734}" presName="childPlaceholder" presStyleCnt="0"/>
      <dgm:spPr/>
    </dgm:pt>
    <dgm:pt modelId="{930BC5BD-D1DC-5846-B1C6-7929E24F4EEA}" type="pres">
      <dgm:prSet presAssocID="{53AEA660-D284-8643-9AEC-38DA8E389734}" presName="circle" presStyleCnt="0"/>
      <dgm:spPr/>
    </dgm:pt>
    <dgm:pt modelId="{0DB6BE28-1FFA-7347-A425-714C1292A813}" type="pres">
      <dgm:prSet presAssocID="{53AEA660-D284-8643-9AEC-38DA8E389734}" presName="quadrant1" presStyleLbl="node1" presStyleIdx="0" presStyleCnt="4">
        <dgm:presLayoutVars>
          <dgm:chMax val="1"/>
          <dgm:bulletEnabled val="1"/>
        </dgm:presLayoutVars>
      </dgm:prSet>
      <dgm:spPr/>
      <dgm:t>
        <a:bodyPr/>
        <a:lstStyle/>
        <a:p>
          <a:endParaRPr lang="en-US"/>
        </a:p>
      </dgm:t>
    </dgm:pt>
    <dgm:pt modelId="{EA656825-A4D3-A24D-9DCE-11E997A36D35}" type="pres">
      <dgm:prSet presAssocID="{53AEA660-D284-8643-9AEC-38DA8E389734}" presName="quadrant2" presStyleLbl="node1" presStyleIdx="1" presStyleCnt="4">
        <dgm:presLayoutVars>
          <dgm:chMax val="1"/>
          <dgm:bulletEnabled val="1"/>
        </dgm:presLayoutVars>
      </dgm:prSet>
      <dgm:spPr/>
      <dgm:t>
        <a:bodyPr/>
        <a:lstStyle/>
        <a:p>
          <a:endParaRPr lang="en-US"/>
        </a:p>
      </dgm:t>
    </dgm:pt>
    <dgm:pt modelId="{68B16957-5484-344F-AF2A-ADED4707D930}" type="pres">
      <dgm:prSet presAssocID="{53AEA660-D284-8643-9AEC-38DA8E389734}" presName="quadrant3" presStyleLbl="node1" presStyleIdx="2" presStyleCnt="4">
        <dgm:presLayoutVars>
          <dgm:chMax val="1"/>
          <dgm:bulletEnabled val="1"/>
        </dgm:presLayoutVars>
      </dgm:prSet>
      <dgm:spPr/>
      <dgm:t>
        <a:bodyPr/>
        <a:lstStyle/>
        <a:p>
          <a:endParaRPr lang="en-US"/>
        </a:p>
      </dgm:t>
    </dgm:pt>
    <dgm:pt modelId="{D73F10D6-F582-1D4C-B50E-58CD7561A6C6}" type="pres">
      <dgm:prSet presAssocID="{53AEA660-D284-8643-9AEC-38DA8E389734}" presName="quadrant4" presStyleLbl="node1" presStyleIdx="3" presStyleCnt="4">
        <dgm:presLayoutVars>
          <dgm:chMax val="1"/>
          <dgm:bulletEnabled val="1"/>
        </dgm:presLayoutVars>
      </dgm:prSet>
      <dgm:spPr/>
      <dgm:t>
        <a:bodyPr/>
        <a:lstStyle/>
        <a:p>
          <a:endParaRPr lang="en-US"/>
        </a:p>
      </dgm:t>
    </dgm:pt>
    <dgm:pt modelId="{A181D60D-357D-C64A-80F4-DF150A9CC0EC}" type="pres">
      <dgm:prSet presAssocID="{53AEA660-D284-8643-9AEC-38DA8E389734}" presName="quadrantPlaceholder" presStyleCnt="0"/>
      <dgm:spPr/>
    </dgm:pt>
    <dgm:pt modelId="{9233DBFD-6642-0740-A957-1F2F0877DC15}" type="pres">
      <dgm:prSet presAssocID="{53AEA660-D284-8643-9AEC-38DA8E389734}" presName="center1" presStyleLbl="fgShp" presStyleIdx="0" presStyleCnt="2"/>
      <dgm:spPr/>
    </dgm:pt>
    <dgm:pt modelId="{BCB69D70-1F76-C545-ADE0-61873640084C}" type="pres">
      <dgm:prSet presAssocID="{53AEA660-D284-8643-9AEC-38DA8E389734}" presName="center2" presStyleLbl="fgShp" presStyleIdx="1" presStyleCnt="2"/>
      <dgm:spPr/>
    </dgm:pt>
  </dgm:ptLst>
  <dgm:cxnLst>
    <dgm:cxn modelId="{D8462E25-AA13-EA4F-B817-618E20069565}" srcId="{53AEA660-D284-8643-9AEC-38DA8E389734}" destId="{0E04AED8-7038-0A42-8634-C5977FF790C8}" srcOrd="3" destOrd="0" parTransId="{F04BF97A-558E-D441-AE2D-527B1E1C5811}" sibTransId="{406BA57D-59A0-B143-BFC7-FD78BAA76576}"/>
    <dgm:cxn modelId="{6CE13FE0-F133-794B-A0E5-9EA917D41075}" type="presOf" srcId="{0E04AED8-7038-0A42-8634-C5977FF790C8}" destId="{D73F10D6-F582-1D4C-B50E-58CD7561A6C6}" srcOrd="0" destOrd="0" presId="urn:microsoft.com/office/officeart/2005/8/layout/cycle4"/>
    <dgm:cxn modelId="{94151679-A8E9-9344-9162-A995972D7AE1}" type="presOf" srcId="{53AEA660-D284-8643-9AEC-38DA8E389734}" destId="{91683AE2-34A6-8649-ACF5-54F7C7EF5535}" srcOrd="0" destOrd="0" presId="urn:microsoft.com/office/officeart/2005/8/layout/cycle4"/>
    <dgm:cxn modelId="{C1637417-A08A-F64D-BAF3-E4A497BB5ABE}" srcId="{53AEA660-D284-8643-9AEC-38DA8E389734}" destId="{2DF09E0E-723A-9947-B50E-1F608DD7D4F1}" srcOrd="0" destOrd="0" parTransId="{CF410993-3D19-4B48-BD1C-3DC42ACEE283}" sibTransId="{3E2DF425-E742-3A4C-8081-B52BC6ABDB74}"/>
    <dgm:cxn modelId="{3BB3B408-8457-3544-9E40-8808F591828F}" srcId="{53AEA660-D284-8643-9AEC-38DA8E389734}" destId="{8F6BA138-D229-D94D-889E-6FC079DD64EC}" srcOrd="1" destOrd="0" parTransId="{BCD3A724-043E-594B-8BC5-7EC35ECC7F96}" sibTransId="{7673345F-93A6-014B-AE78-C92D01A34904}"/>
    <dgm:cxn modelId="{05CD35D4-9538-3D47-81B0-6843AE82ADE2}" type="presOf" srcId="{2DF09E0E-723A-9947-B50E-1F608DD7D4F1}" destId="{0DB6BE28-1FFA-7347-A425-714C1292A813}" srcOrd="0" destOrd="0" presId="urn:microsoft.com/office/officeart/2005/8/layout/cycle4"/>
    <dgm:cxn modelId="{46AF40BD-795C-D046-AEB4-6AF5260DB60B}" srcId="{53AEA660-D284-8643-9AEC-38DA8E389734}" destId="{3727876D-409E-1241-A806-79DAD0BEFCD7}" srcOrd="2" destOrd="0" parTransId="{24B2BC6A-3B86-A545-83CD-4D55D12594A1}" sibTransId="{32B44902-8218-9E45-8CB2-EDD2F7E9657B}"/>
    <dgm:cxn modelId="{9D3EA5A5-786D-4341-B358-6EEC01161CB9}" type="presOf" srcId="{8F6BA138-D229-D94D-889E-6FC079DD64EC}" destId="{EA656825-A4D3-A24D-9DCE-11E997A36D35}" srcOrd="0" destOrd="0" presId="urn:microsoft.com/office/officeart/2005/8/layout/cycle4"/>
    <dgm:cxn modelId="{1453ADD3-D6E5-FF47-99CD-F791F8F56AC1}" type="presOf" srcId="{3727876D-409E-1241-A806-79DAD0BEFCD7}" destId="{68B16957-5484-344F-AF2A-ADED4707D930}" srcOrd="0" destOrd="0" presId="urn:microsoft.com/office/officeart/2005/8/layout/cycle4"/>
    <dgm:cxn modelId="{CB54AB3C-19FD-944C-8825-5570A858F870}" type="presParOf" srcId="{91683AE2-34A6-8649-ACF5-54F7C7EF5535}" destId="{F76A40CA-EACA-F34A-9A60-1C979F43B3DA}" srcOrd="0" destOrd="0" presId="urn:microsoft.com/office/officeart/2005/8/layout/cycle4"/>
    <dgm:cxn modelId="{A3378E60-3692-3943-B148-7CBFF3A01E9E}" type="presParOf" srcId="{F76A40CA-EACA-F34A-9A60-1C979F43B3DA}" destId="{0F50BC63-EF95-1D40-A8F1-EAF76263FCFB}" srcOrd="0" destOrd="0" presId="urn:microsoft.com/office/officeart/2005/8/layout/cycle4"/>
    <dgm:cxn modelId="{AE99FFA8-40C6-5547-9050-48C51ED6EEA6}" type="presParOf" srcId="{91683AE2-34A6-8649-ACF5-54F7C7EF5535}" destId="{930BC5BD-D1DC-5846-B1C6-7929E24F4EEA}" srcOrd="1" destOrd="0" presId="urn:microsoft.com/office/officeart/2005/8/layout/cycle4"/>
    <dgm:cxn modelId="{959F7F86-F6AE-BB43-8FC3-1DED419DFC39}" type="presParOf" srcId="{930BC5BD-D1DC-5846-B1C6-7929E24F4EEA}" destId="{0DB6BE28-1FFA-7347-A425-714C1292A813}" srcOrd="0" destOrd="0" presId="urn:microsoft.com/office/officeart/2005/8/layout/cycle4"/>
    <dgm:cxn modelId="{54E2BBEE-D8A1-FE44-859F-75CBEB47E13A}" type="presParOf" srcId="{930BC5BD-D1DC-5846-B1C6-7929E24F4EEA}" destId="{EA656825-A4D3-A24D-9DCE-11E997A36D35}" srcOrd="1" destOrd="0" presId="urn:microsoft.com/office/officeart/2005/8/layout/cycle4"/>
    <dgm:cxn modelId="{16CFFE64-9EA7-A24A-B94C-06FE4B590E7C}" type="presParOf" srcId="{930BC5BD-D1DC-5846-B1C6-7929E24F4EEA}" destId="{68B16957-5484-344F-AF2A-ADED4707D930}" srcOrd="2" destOrd="0" presId="urn:microsoft.com/office/officeart/2005/8/layout/cycle4"/>
    <dgm:cxn modelId="{12075D22-C017-0442-B3AD-B433481D9481}" type="presParOf" srcId="{930BC5BD-D1DC-5846-B1C6-7929E24F4EEA}" destId="{D73F10D6-F582-1D4C-B50E-58CD7561A6C6}" srcOrd="3" destOrd="0" presId="urn:microsoft.com/office/officeart/2005/8/layout/cycle4"/>
    <dgm:cxn modelId="{790B2013-115D-F64E-A40E-1546F686ADCC}" type="presParOf" srcId="{930BC5BD-D1DC-5846-B1C6-7929E24F4EEA}" destId="{A181D60D-357D-C64A-80F4-DF150A9CC0EC}" srcOrd="4" destOrd="0" presId="urn:microsoft.com/office/officeart/2005/8/layout/cycle4"/>
    <dgm:cxn modelId="{0B1B4C49-360F-BA4D-8367-EF47F21B192F}" type="presParOf" srcId="{91683AE2-34A6-8649-ACF5-54F7C7EF5535}" destId="{9233DBFD-6642-0740-A957-1F2F0877DC15}" srcOrd="2" destOrd="0" presId="urn:microsoft.com/office/officeart/2005/8/layout/cycle4"/>
    <dgm:cxn modelId="{5D4ABC4E-2103-4E49-B54E-7C6B3A22EC84}" type="presParOf" srcId="{91683AE2-34A6-8649-ACF5-54F7C7EF5535}" destId="{BCB69D70-1F76-C545-ADE0-61873640084C}" srcOrd="3" destOrd="0" presId="urn:microsoft.com/office/officeart/2005/8/layout/cycle4"/>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3AEA660-D284-8643-9AEC-38DA8E389734}" type="doc">
      <dgm:prSet loTypeId="urn:microsoft.com/office/officeart/2005/8/layout/cycle4" loCatId="" qsTypeId="urn:microsoft.com/office/officeart/2005/8/quickstyle/simple1" qsCatId="simple" csTypeId="urn:microsoft.com/office/officeart/2005/8/colors/accent1_2" csCatId="accent1" phldr="1"/>
      <dgm:spPr/>
      <dgm:t>
        <a:bodyPr/>
        <a:lstStyle/>
        <a:p>
          <a:endParaRPr lang="en-US"/>
        </a:p>
      </dgm:t>
    </dgm:pt>
    <dgm:pt modelId="{2DF09E0E-723A-9947-B50E-1F608DD7D4F1}">
      <dgm:prSet phldrT="[Text]" custT="1"/>
      <dgm:spPr>
        <a:solidFill>
          <a:srgbClr val="FC2126"/>
        </a:solidFill>
      </dgm:spPr>
      <dgm:t>
        <a:bodyPr/>
        <a:lstStyle/>
        <a:p>
          <a:r>
            <a:rPr lang="en-US" sz="2000" dirty="0" smtClean="0"/>
            <a:t>Define &amp; Identify</a:t>
          </a:r>
          <a:endParaRPr lang="en-US" sz="2000" dirty="0"/>
        </a:p>
      </dgm:t>
    </dgm:pt>
    <dgm:pt modelId="{CF410993-3D19-4B48-BD1C-3DC42ACEE283}" type="parTrans" cxnId="{C1637417-A08A-F64D-BAF3-E4A497BB5ABE}">
      <dgm:prSet/>
      <dgm:spPr/>
      <dgm:t>
        <a:bodyPr/>
        <a:lstStyle/>
        <a:p>
          <a:endParaRPr lang="en-US" sz="1800"/>
        </a:p>
      </dgm:t>
    </dgm:pt>
    <dgm:pt modelId="{3E2DF425-E742-3A4C-8081-B52BC6ABDB74}" type="sibTrans" cxnId="{C1637417-A08A-F64D-BAF3-E4A497BB5ABE}">
      <dgm:prSet/>
      <dgm:spPr/>
      <dgm:t>
        <a:bodyPr/>
        <a:lstStyle/>
        <a:p>
          <a:endParaRPr lang="en-US" sz="1800"/>
        </a:p>
      </dgm:t>
    </dgm:pt>
    <dgm:pt modelId="{8F6BA138-D229-D94D-889E-6FC079DD64EC}" type="asst">
      <dgm:prSet phldrT="[Text]" custT="1"/>
      <dgm:spPr/>
      <dgm:t>
        <a:bodyPr/>
        <a:lstStyle/>
        <a:p>
          <a:r>
            <a:rPr lang="en-US" sz="2000" dirty="0" smtClean="0"/>
            <a:t>Detect &amp; Quantify</a:t>
          </a:r>
          <a:endParaRPr lang="en-US" sz="2000" dirty="0"/>
        </a:p>
      </dgm:t>
    </dgm:pt>
    <dgm:pt modelId="{BCD3A724-043E-594B-8BC5-7EC35ECC7F96}" type="parTrans" cxnId="{3BB3B408-8457-3544-9E40-8808F591828F}">
      <dgm:prSet/>
      <dgm:spPr/>
      <dgm:t>
        <a:bodyPr/>
        <a:lstStyle/>
        <a:p>
          <a:endParaRPr lang="en-US" sz="1800"/>
        </a:p>
      </dgm:t>
    </dgm:pt>
    <dgm:pt modelId="{7673345F-93A6-014B-AE78-C92D01A34904}" type="sibTrans" cxnId="{3BB3B408-8457-3544-9E40-8808F591828F}">
      <dgm:prSet/>
      <dgm:spPr/>
      <dgm:t>
        <a:bodyPr/>
        <a:lstStyle/>
        <a:p>
          <a:endParaRPr lang="en-US" sz="1800"/>
        </a:p>
      </dgm:t>
    </dgm:pt>
    <dgm:pt modelId="{113ED6EE-4BC4-6840-A5CF-2083B969E52F}">
      <dgm:prSet phldrT="[Text]" custT="1"/>
      <dgm:spPr/>
      <dgm:t>
        <a:bodyPr/>
        <a:lstStyle/>
        <a:p>
          <a:r>
            <a:rPr lang="en-US" sz="1800" dirty="0" smtClean="0"/>
            <a:t>Detection Algorithms</a:t>
          </a:r>
          <a:endParaRPr lang="en-US" sz="1800" dirty="0"/>
        </a:p>
      </dgm:t>
    </dgm:pt>
    <dgm:pt modelId="{4E02885A-F7F5-1F4E-A2BB-C54CA59F9423}" type="parTrans" cxnId="{7D93A2C9-608E-674B-A6C0-DCC66FCAC661}">
      <dgm:prSet/>
      <dgm:spPr/>
      <dgm:t>
        <a:bodyPr/>
        <a:lstStyle/>
        <a:p>
          <a:endParaRPr lang="en-US" sz="1800"/>
        </a:p>
      </dgm:t>
    </dgm:pt>
    <dgm:pt modelId="{2152584B-0D8D-064E-B7DA-E1CC1D268C7F}" type="sibTrans" cxnId="{7D93A2C9-608E-674B-A6C0-DCC66FCAC661}">
      <dgm:prSet/>
      <dgm:spPr/>
      <dgm:t>
        <a:bodyPr/>
        <a:lstStyle/>
        <a:p>
          <a:endParaRPr lang="en-US" sz="1800"/>
        </a:p>
      </dgm:t>
    </dgm:pt>
    <dgm:pt modelId="{8AF1CED2-BC24-8644-A9A5-53EBDC964D37}">
      <dgm:prSet phldrT="[Text]" custT="1"/>
      <dgm:spPr/>
      <dgm:t>
        <a:bodyPr/>
        <a:lstStyle/>
        <a:p>
          <a:r>
            <a:rPr lang="en-US" sz="1800" dirty="0" smtClean="0"/>
            <a:t>Quantify Prevalence</a:t>
          </a:r>
          <a:endParaRPr lang="en-US" sz="1800" dirty="0"/>
        </a:p>
      </dgm:t>
    </dgm:pt>
    <dgm:pt modelId="{24BCCCAD-2B4F-EE4A-A9D9-0192D42F6371}" type="parTrans" cxnId="{C0845DA6-F636-4946-A167-EF6EB774F958}">
      <dgm:prSet/>
      <dgm:spPr/>
      <dgm:t>
        <a:bodyPr/>
        <a:lstStyle/>
        <a:p>
          <a:endParaRPr lang="en-US" sz="1800"/>
        </a:p>
      </dgm:t>
    </dgm:pt>
    <dgm:pt modelId="{9511AC2E-F1E5-7A49-A44E-54D4F69681E3}" type="sibTrans" cxnId="{C0845DA6-F636-4946-A167-EF6EB774F958}">
      <dgm:prSet/>
      <dgm:spPr/>
      <dgm:t>
        <a:bodyPr/>
        <a:lstStyle/>
        <a:p>
          <a:endParaRPr lang="en-US" sz="1800"/>
        </a:p>
      </dgm:t>
    </dgm:pt>
    <dgm:pt modelId="{5F6B7F64-FA5F-8541-91E6-53098300A9A3}">
      <dgm:prSet phldrT="[Text]" custT="1"/>
      <dgm:spPr/>
      <dgm:t>
        <a:bodyPr tIns="0" anchor="t" anchorCtr="0"/>
        <a:lstStyle/>
        <a:p>
          <a:endParaRPr lang="en-US" sz="1800" dirty="0"/>
        </a:p>
      </dgm:t>
    </dgm:pt>
    <dgm:pt modelId="{8C253B98-AC6E-9648-AE09-22D656185A51}" type="parTrans" cxnId="{CE0F05C2-3C1E-1E4B-AEEF-D840314322AA}">
      <dgm:prSet/>
      <dgm:spPr/>
      <dgm:t>
        <a:bodyPr/>
        <a:lstStyle/>
        <a:p>
          <a:endParaRPr lang="en-US" sz="1800"/>
        </a:p>
      </dgm:t>
    </dgm:pt>
    <dgm:pt modelId="{0DA0A591-C3A9-8549-BC3F-1619BED30629}" type="sibTrans" cxnId="{CE0F05C2-3C1E-1E4B-AEEF-D840314322AA}">
      <dgm:prSet/>
      <dgm:spPr/>
      <dgm:t>
        <a:bodyPr/>
        <a:lstStyle/>
        <a:p>
          <a:endParaRPr lang="en-US" sz="1800"/>
        </a:p>
      </dgm:t>
    </dgm:pt>
    <dgm:pt modelId="{EC6376D6-B0F8-D24D-851C-A7449A31EAD4}">
      <dgm:prSet phldrT="[Text]" custT="1"/>
      <dgm:spPr/>
      <dgm:t>
        <a:bodyPr/>
        <a:lstStyle/>
        <a:p>
          <a:r>
            <a:rPr lang="en-US" sz="1800" dirty="0" smtClean="0"/>
            <a:t>Types of Glitches</a:t>
          </a:r>
          <a:endParaRPr lang="en-US" sz="1800" dirty="0"/>
        </a:p>
      </dgm:t>
    </dgm:pt>
    <dgm:pt modelId="{6F126C8A-25AC-9F4D-A2F7-41F3BC466687}" type="parTrans" cxnId="{62795A7F-9944-7F40-A95E-09CC7854E9E0}">
      <dgm:prSet/>
      <dgm:spPr/>
      <dgm:t>
        <a:bodyPr/>
        <a:lstStyle/>
        <a:p>
          <a:endParaRPr lang="en-US" sz="1800"/>
        </a:p>
      </dgm:t>
    </dgm:pt>
    <dgm:pt modelId="{A73AD63A-5D27-C54E-BC00-9F605981DC62}" type="sibTrans" cxnId="{62795A7F-9944-7F40-A95E-09CC7854E9E0}">
      <dgm:prSet/>
      <dgm:spPr/>
      <dgm:t>
        <a:bodyPr/>
        <a:lstStyle/>
        <a:p>
          <a:endParaRPr lang="en-US" sz="1800"/>
        </a:p>
      </dgm:t>
    </dgm:pt>
    <dgm:pt modelId="{8CAE612E-4A2A-5249-9631-90CF4330AB5B}">
      <dgm:prSet phldrT="[Text]" custT="1"/>
      <dgm:spPr/>
      <dgm:t>
        <a:bodyPr/>
        <a:lstStyle/>
        <a:p>
          <a:r>
            <a:rPr lang="en-US" sz="1800" dirty="0" smtClean="0"/>
            <a:t>Importance of Glitches</a:t>
          </a:r>
          <a:endParaRPr lang="en-US" sz="1800" dirty="0"/>
        </a:p>
      </dgm:t>
    </dgm:pt>
    <dgm:pt modelId="{43AAF257-C64D-F643-811C-2DAC82977E31}" type="parTrans" cxnId="{96B72631-4550-734B-877A-480A22987302}">
      <dgm:prSet/>
      <dgm:spPr/>
      <dgm:t>
        <a:bodyPr/>
        <a:lstStyle/>
        <a:p>
          <a:endParaRPr lang="en-US" sz="1800"/>
        </a:p>
      </dgm:t>
    </dgm:pt>
    <dgm:pt modelId="{AC48ECC7-6A92-7A47-BAC0-F49EDA88BFE1}" type="sibTrans" cxnId="{96B72631-4550-734B-877A-480A22987302}">
      <dgm:prSet/>
      <dgm:spPr/>
      <dgm:t>
        <a:bodyPr/>
        <a:lstStyle/>
        <a:p>
          <a:endParaRPr lang="en-US" sz="1800"/>
        </a:p>
      </dgm:t>
    </dgm:pt>
    <dgm:pt modelId="{3727876D-409E-1241-A806-79DAD0BEFCD7}">
      <dgm:prSet phldrT="[Text]" custT="1"/>
      <dgm:spPr/>
      <dgm:t>
        <a:bodyPr/>
        <a:lstStyle/>
        <a:p>
          <a:r>
            <a:rPr lang="en-US" sz="2000" dirty="0" smtClean="0"/>
            <a:t>Clean &amp; Rectify</a:t>
          </a:r>
          <a:endParaRPr lang="en-US" sz="2000" dirty="0"/>
        </a:p>
      </dgm:t>
    </dgm:pt>
    <dgm:pt modelId="{24B2BC6A-3B86-A545-83CD-4D55D12594A1}" type="parTrans" cxnId="{46AF40BD-795C-D046-AEB4-6AF5260DB60B}">
      <dgm:prSet/>
      <dgm:spPr/>
      <dgm:t>
        <a:bodyPr/>
        <a:lstStyle/>
        <a:p>
          <a:endParaRPr lang="en-US" sz="1800"/>
        </a:p>
      </dgm:t>
    </dgm:pt>
    <dgm:pt modelId="{32B44902-8218-9E45-8CB2-EDD2F7E9657B}" type="sibTrans" cxnId="{46AF40BD-795C-D046-AEB4-6AF5260DB60B}">
      <dgm:prSet/>
      <dgm:spPr/>
      <dgm:t>
        <a:bodyPr/>
        <a:lstStyle/>
        <a:p>
          <a:endParaRPr lang="en-US" sz="1800"/>
        </a:p>
      </dgm:t>
    </dgm:pt>
    <dgm:pt modelId="{62D317BC-6339-A548-9EB8-357425FA5FA2}">
      <dgm:prSet phldrT="[Text]" custT="1"/>
      <dgm:spPr/>
      <dgm:t>
        <a:bodyPr/>
        <a:lstStyle/>
        <a:p>
          <a:r>
            <a:rPr lang="en-US" sz="1800" dirty="0" smtClean="0"/>
            <a:t>Develop Strategies</a:t>
          </a:r>
          <a:endParaRPr lang="en-US" sz="1800" dirty="0"/>
        </a:p>
      </dgm:t>
    </dgm:pt>
    <dgm:pt modelId="{FBDAFB19-BB11-1741-8042-A3FED3DA4F40}" type="parTrans" cxnId="{75677D08-81C5-3543-B5D8-766002AAADC5}">
      <dgm:prSet/>
      <dgm:spPr/>
      <dgm:t>
        <a:bodyPr/>
        <a:lstStyle/>
        <a:p>
          <a:endParaRPr lang="en-US" sz="1800"/>
        </a:p>
      </dgm:t>
    </dgm:pt>
    <dgm:pt modelId="{4B0B422E-6A6A-0E40-979A-FFD2F7721CDF}" type="sibTrans" cxnId="{75677D08-81C5-3543-B5D8-766002AAADC5}">
      <dgm:prSet/>
      <dgm:spPr/>
      <dgm:t>
        <a:bodyPr/>
        <a:lstStyle/>
        <a:p>
          <a:endParaRPr lang="en-US" sz="1800"/>
        </a:p>
      </dgm:t>
    </dgm:pt>
    <dgm:pt modelId="{0E04AED8-7038-0A42-8634-C5977FF790C8}">
      <dgm:prSet phldrT="[Text]" custT="1"/>
      <dgm:spPr/>
      <dgm:t>
        <a:bodyPr/>
        <a:lstStyle/>
        <a:p>
          <a:r>
            <a:rPr lang="en-US" sz="2000" dirty="0" smtClean="0"/>
            <a:t>Measure &amp; Verify</a:t>
          </a:r>
          <a:endParaRPr lang="en-US" sz="2000" dirty="0"/>
        </a:p>
      </dgm:t>
    </dgm:pt>
    <dgm:pt modelId="{F04BF97A-558E-D441-AE2D-527B1E1C5811}" type="parTrans" cxnId="{D8462E25-AA13-EA4F-B817-618E20069565}">
      <dgm:prSet/>
      <dgm:spPr/>
      <dgm:t>
        <a:bodyPr/>
        <a:lstStyle/>
        <a:p>
          <a:endParaRPr lang="en-US" sz="1800"/>
        </a:p>
      </dgm:t>
    </dgm:pt>
    <dgm:pt modelId="{406BA57D-59A0-B143-BFC7-FD78BAA76576}" type="sibTrans" cxnId="{D8462E25-AA13-EA4F-B817-618E20069565}">
      <dgm:prSet/>
      <dgm:spPr/>
      <dgm:t>
        <a:bodyPr/>
        <a:lstStyle/>
        <a:p>
          <a:endParaRPr lang="en-US" sz="1800"/>
        </a:p>
      </dgm:t>
    </dgm:pt>
    <dgm:pt modelId="{E737566F-C356-B540-8BAE-98FED1498318}">
      <dgm:prSet phldrT="[Text]" custT="1"/>
      <dgm:spPr/>
      <dgm:t>
        <a:bodyPr/>
        <a:lstStyle/>
        <a:p>
          <a:r>
            <a:rPr lang="en-US" sz="1800" dirty="0" smtClean="0"/>
            <a:t>Repair</a:t>
          </a:r>
          <a:endParaRPr lang="en-US" sz="1800" dirty="0"/>
        </a:p>
      </dgm:t>
    </dgm:pt>
    <dgm:pt modelId="{1060E765-DC4E-2C49-869D-14E128F93D7E}" type="parTrans" cxnId="{02854437-D873-1044-B199-A5F703424FEE}">
      <dgm:prSet/>
      <dgm:spPr/>
      <dgm:t>
        <a:bodyPr/>
        <a:lstStyle/>
        <a:p>
          <a:endParaRPr lang="en-US" sz="1800"/>
        </a:p>
      </dgm:t>
    </dgm:pt>
    <dgm:pt modelId="{B5677013-FDBF-7848-84AD-A653208D879F}" type="sibTrans" cxnId="{02854437-D873-1044-B199-A5F703424FEE}">
      <dgm:prSet/>
      <dgm:spPr/>
      <dgm:t>
        <a:bodyPr/>
        <a:lstStyle/>
        <a:p>
          <a:endParaRPr lang="en-US" sz="1800"/>
        </a:p>
      </dgm:t>
    </dgm:pt>
    <dgm:pt modelId="{AE17E997-B18D-F346-95B4-70ED57A7C3EC}">
      <dgm:prSet phldrT="[Text]" custT="1"/>
      <dgm:spPr/>
      <dgm:t>
        <a:bodyPr tIns="0" anchor="t" anchorCtr="0"/>
        <a:lstStyle/>
        <a:p>
          <a:r>
            <a:rPr lang="en-US" sz="1800" dirty="0" smtClean="0"/>
            <a:t>Measure Improvements</a:t>
          </a:r>
          <a:endParaRPr lang="en-US" sz="1800" dirty="0"/>
        </a:p>
      </dgm:t>
    </dgm:pt>
    <dgm:pt modelId="{EE81C6E9-745F-8642-8FA8-07C490BE5004}" type="parTrans" cxnId="{C94CA3A0-B1EC-3343-9D43-04D980616B5C}">
      <dgm:prSet/>
      <dgm:spPr/>
      <dgm:t>
        <a:bodyPr/>
        <a:lstStyle/>
        <a:p>
          <a:endParaRPr lang="en-US" sz="1800"/>
        </a:p>
      </dgm:t>
    </dgm:pt>
    <dgm:pt modelId="{65477C7A-1DC4-CB4A-8088-79D71A6F9FE7}" type="sibTrans" cxnId="{C94CA3A0-B1EC-3343-9D43-04D980616B5C}">
      <dgm:prSet/>
      <dgm:spPr/>
      <dgm:t>
        <a:bodyPr/>
        <a:lstStyle/>
        <a:p>
          <a:endParaRPr lang="en-US" sz="1800"/>
        </a:p>
      </dgm:t>
    </dgm:pt>
    <dgm:pt modelId="{16A04E84-420E-CC46-BF74-EA2FE17D4A6D}">
      <dgm:prSet phldrT="[Text]" custT="1"/>
      <dgm:spPr/>
      <dgm:t>
        <a:bodyPr tIns="0" anchor="t" anchorCtr="0"/>
        <a:lstStyle/>
        <a:p>
          <a:r>
            <a:rPr lang="en-US" sz="1800" dirty="0" smtClean="0"/>
            <a:t>Tolerance, cost &amp; bias criteria</a:t>
          </a:r>
          <a:endParaRPr lang="en-US" sz="1800" dirty="0"/>
        </a:p>
      </dgm:t>
    </dgm:pt>
    <dgm:pt modelId="{AAA9D3E5-FE7A-3349-A49C-4E4FAB1A74A4}" type="parTrans" cxnId="{547D7AB6-6B4A-5E42-906A-B6B2DC70C691}">
      <dgm:prSet/>
      <dgm:spPr/>
      <dgm:t>
        <a:bodyPr/>
        <a:lstStyle/>
        <a:p>
          <a:endParaRPr lang="en-US" sz="1800"/>
        </a:p>
      </dgm:t>
    </dgm:pt>
    <dgm:pt modelId="{EFABF322-3589-F04E-879C-C5443E444249}" type="sibTrans" cxnId="{547D7AB6-6B4A-5E42-906A-B6B2DC70C691}">
      <dgm:prSet/>
      <dgm:spPr/>
      <dgm:t>
        <a:bodyPr/>
        <a:lstStyle/>
        <a:p>
          <a:endParaRPr lang="en-US" sz="1800"/>
        </a:p>
      </dgm:t>
    </dgm:pt>
    <dgm:pt modelId="{91683AE2-34A6-8649-ACF5-54F7C7EF5535}" type="pres">
      <dgm:prSet presAssocID="{53AEA660-D284-8643-9AEC-38DA8E389734}" presName="cycleMatrixDiagram" presStyleCnt="0">
        <dgm:presLayoutVars>
          <dgm:chMax val="1"/>
          <dgm:dir/>
          <dgm:animLvl val="lvl"/>
          <dgm:resizeHandles val="exact"/>
        </dgm:presLayoutVars>
      </dgm:prSet>
      <dgm:spPr/>
      <dgm:t>
        <a:bodyPr/>
        <a:lstStyle/>
        <a:p>
          <a:endParaRPr lang="en-US"/>
        </a:p>
      </dgm:t>
    </dgm:pt>
    <dgm:pt modelId="{F76A40CA-EACA-F34A-9A60-1C979F43B3DA}" type="pres">
      <dgm:prSet presAssocID="{53AEA660-D284-8643-9AEC-38DA8E389734}" presName="children" presStyleCnt="0"/>
      <dgm:spPr/>
    </dgm:pt>
    <dgm:pt modelId="{00E41367-44B3-CB4B-93D6-C474ED2B1B42}" type="pres">
      <dgm:prSet presAssocID="{53AEA660-D284-8643-9AEC-38DA8E389734}" presName="child1group" presStyleCnt="0"/>
      <dgm:spPr/>
    </dgm:pt>
    <dgm:pt modelId="{9427E16C-BF36-BE4C-A02D-822025DC2E83}" type="pres">
      <dgm:prSet presAssocID="{53AEA660-D284-8643-9AEC-38DA8E389734}" presName="child1" presStyleLbl="bgAcc1" presStyleIdx="0" presStyleCnt="4" custScaleX="149375"/>
      <dgm:spPr/>
      <dgm:t>
        <a:bodyPr/>
        <a:lstStyle/>
        <a:p>
          <a:endParaRPr lang="en-US"/>
        </a:p>
      </dgm:t>
    </dgm:pt>
    <dgm:pt modelId="{3FF248A9-1ECA-5E4D-B5A8-F82267C6CAAD}" type="pres">
      <dgm:prSet presAssocID="{53AEA660-D284-8643-9AEC-38DA8E389734}" presName="child1Text" presStyleLbl="bgAcc1" presStyleIdx="0" presStyleCnt="4">
        <dgm:presLayoutVars>
          <dgm:bulletEnabled val="1"/>
        </dgm:presLayoutVars>
      </dgm:prSet>
      <dgm:spPr/>
      <dgm:t>
        <a:bodyPr/>
        <a:lstStyle/>
        <a:p>
          <a:endParaRPr lang="en-US"/>
        </a:p>
      </dgm:t>
    </dgm:pt>
    <dgm:pt modelId="{A98FA29B-7185-FF42-9337-020C8453B306}" type="pres">
      <dgm:prSet presAssocID="{53AEA660-D284-8643-9AEC-38DA8E389734}" presName="child2group" presStyleCnt="0"/>
      <dgm:spPr/>
    </dgm:pt>
    <dgm:pt modelId="{0FEF5ED0-1C43-FA42-A617-F36572D6FDE4}" type="pres">
      <dgm:prSet presAssocID="{53AEA660-D284-8643-9AEC-38DA8E389734}" presName="child2" presStyleLbl="bgAcc1" presStyleIdx="1" presStyleCnt="4"/>
      <dgm:spPr/>
      <dgm:t>
        <a:bodyPr/>
        <a:lstStyle/>
        <a:p>
          <a:endParaRPr lang="en-US"/>
        </a:p>
      </dgm:t>
    </dgm:pt>
    <dgm:pt modelId="{72A105F2-E393-E041-B7D3-F9DC5B86C624}" type="pres">
      <dgm:prSet presAssocID="{53AEA660-D284-8643-9AEC-38DA8E389734}" presName="child2Text" presStyleLbl="bgAcc1" presStyleIdx="1" presStyleCnt="4">
        <dgm:presLayoutVars>
          <dgm:bulletEnabled val="1"/>
        </dgm:presLayoutVars>
      </dgm:prSet>
      <dgm:spPr/>
      <dgm:t>
        <a:bodyPr/>
        <a:lstStyle/>
        <a:p>
          <a:endParaRPr lang="en-US"/>
        </a:p>
      </dgm:t>
    </dgm:pt>
    <dgm:pt modelId="{4958DDF6-24AF-BF45-BD02-1E838B2732DB}" type="pres">
      <dgm:prSet presAssocID="{53AEA660-D284-8643-9AEC-38DA8E389734}" presName="child3group" presStyleCnt="0"/>
      <dgm:spPr/>
    </dgm:pt>
    <dgm:pt modelId="{A6B0D362-E56D-D944-80FF-C38FE722FFC5}" type="pres">
      <dgm:prSet presAssocID="{53AEA660-D284-8643-9AEC-38DA8E389734}" presName="child3" presStyleLbl="bgAcc1" presStyleIdx="2" presStyleCnt="4"/>
      <dgm:spPr/>
      <dgm:t>
        <a:bodyPr/>
        <a:lstStyle/>
        <a:p>
          <a:endParaRPr lang="en-US"/>
        </a:p>
      </dgm:t>
    </dgm:pt>
    <dgm:pt modelId="{93F0E79A-D2D7-5D40-AADD-1BED4B6840CD}" type="pres">
      <dgm:prSet presAssocID="{53AEA660-D284-8643-9AEC-38DA8E389734}" presName="child3Text" presStyleLbl="bgAcc1" presStyleIdx="2" presStyleCnt="4">
        <dgm:presLayoutVars>
          <dgm:bulletEnabled val="1"/>
        </dgm:presLayoutVars>
      </dgm:prSet>
      <dgm:spPr/>
      <dgm:t>
        <a:bodyPr/>
        <a:lstStyle/>
        <a:p>
          <a:endParaRPr lang="en-US"/>
        </a:p>
      </dgm:t>
    </dgm:pt>
    <dgm:pt modelId="{5E29DA7D-BEC6-4C4C-BA59-C0902FA0B530}" type="pres">
      <dgm:prSet presAssocID="{53AEA660-D284-8643-9AEC-38DA8E389734}" presName="child4group" presStyleCnt="0"/>
      <dgm:spPr/>
    </dgm:pt>
    <dgm:pt modelId="{E4B15037-E85B-F34E-9E0E-080248620F11}" type="pres">
      <dgm:prSet presAssocID="{53AEA660-D284-8643-9AEC-38DA8E389734}" presName="child4" presStyleLbl="bgAcc1" presStyleIdx="3" presStyleCnt="4" custScaleX="144573"/>
      <dgm:spPr/>
      <dgm:t>
        <a:bodyPr/>
        <a:lstStyle/>
        <a:p>
          <a:endParaRPr lang="en-US"/>
        </a:p>
      </dgm:t>
    </dgm:pt>
    <dgm:pt modelId="{6DB19F31-D6E3-3644-AEBF-C602366F40B9}" type="pres">
      <dgm:prSet presAssocID="{53AEA660-D284-8643-9AEC-38DA8E389734}" presName="child4Text" presStyleLbl="bgAcc1" presStyleIdx="3" presStyleCnt="4">
        <dgm:presLayoutVars>
          <dgm:bulletEnabled val="1"/>
        </dgm:presLayoutVars>
      </dgm:prSet>
      <dgm:spPr/>
      <dgm:t>
        <a:bodyPr/>
        <a:lstStyle/>
        <a:p>
          <a:endParaRPr lang="en-US"/>
        </a:p>
      </dgm:t>
    </dgm:pt>
    <dgm:pt modelId="{0F50BC63-EF95-1D40-A8F1-EAF76263FCFB}" type="pres">
      <dgm:prSet presAssocID="{53AEA660-D284-8643-9AEC-38DA8E389734}" presName="childPlaceholder" presStyleCnt="0"/>
      <dgm:spPr/>
    </dgm:pt>
    <dgm:pt modelId="{930BC5BD-D1DC-5846-B1C6-7929E24F4EEA}" type="pres">
      <dgm:prSet presAssocID="{53AEA660-D284-8643-9AEC-38DA8E389734}" presName="circle" presStyleCnt="0"/>
      <dgm:spPr/>
    </dgm:pt>
    <dgm:pt modelId="{0DB6BE28-1FFA-7347-A425-714C1292A813}" type="pres">
      <dgm:prSet presAssocID="{53AEA660-D284-8643-9AEC-38DA8E389734}" presName="quadrant1" presStyleLbl="node1" presStyleIdx="0" presStyleCnt="4">
        <dgm:presLayoutVars>
          <dgm:chMax val="1"/>
          <dgm:bulletEnabled val="1"/>
        </dgm:presLayoutVars>
      </dgm:prSet>
      <dgm:spPr/>
      <dgm:t>
        <a:bodyPr/>
        <a:lstStyle/>
        <a:p>
          <a:endParaRPr lang="en-US"/>
        </a:p>
      </dgm:t>
    </dgm:pt>
    <dgm:pt modelId="{EA656825-A4D3-A24D-9DCE-11E997A36D35}" type="pres">
      <dgm:prSet presAssocID="{53AEA660-D284-8643-9AEC-38DA8E389734}" presName="quadrant2" presStyleLbl="node1" presStyleIdx="1" presStyleCnt="4">
        <dgm:presLayoutVars>
          <dgm:chMax val="1"/>
          <dgm:bulletEnabled val="1"/>
        </dgm:presLayoutVars>
      </dgm:prSet>
      <dgm:spPr/>
      <dgm:t>
        <a:bodyPr/>
        <a:lstStyle/>
        <a:p>
          <a:endParaRPr lang="en-US"/>
        </a:p>
      </dgm:t>
    </dgm:pt>
    <dgm:pt modelId="{68B16957-5484-344F-AF2A-ADED4707D930}" type="pres">
      <dgm:prSet presAssocID="{53AEA660-D284-8643-9AEC-38DA8E389734}" presName="quadrant3" presStyleLbl="node1" presStyleIdx="2" presStyleCnt="4">
        <dgm:presLayoutVars>
          <dgm:chMax val="1"/>
          <dgm:bulletEnabled val="1"/>
        </dgm:presLayoutVars>
      </dgm:prSet>
      <dgm:spPr/>
      <dgm:t>
        <a:bodyPr/>
        <a:lstStyle/>
        <a:p>
          <a:endParaRPr lang="en-US"/>
        </a:p>
      </dgm:t>
    </dgm:pt>
    <dgm:pt modelId="{D73F10D6-F582-1D4C-B50E-58CD7561A6C6}" type="pres">
      <dgm:prSet presAssocID="{53AEA660-D284-8643-9AEC-38DA8E389734}" presName="quadrant4" presStyleLbl="node1" presStyleIdx="3" presStyleCnt="4">
        <dgm:presLayoutVars>
          <dgm:chMax val="1"/>
          <dgm:bulletEnabled val="1"/>
        </dgm:presLayoutVars>
      </dgm:prSet>
      <dgm:spPr/>
      <dgm:t>
        <a:bodyPr/>
        <a:lstStyle/>
        <a:p>
          <a:endParaRPr lang="en-US"/>
        </a:p>
      </dgm:t>
    </dgm:pt>
    <dgm:pt modelId="{A181D60D-357D-C64A-80F4-DF150A9CC0EC}" type="pres">
      <dgm:prSet presAssocID="{53AEA660-D284-8643-9AEC-38DA8E389734}" presName="quadrantPlaceholder" presStyleCnt="0"/>
      <dgm:spPr/>
    </dgm:pt>
    <dgm:pt modelId="{9233DBFD-6642-0740-A957-1F2F0877DC15}" type="pres">
      <dgm:prSet presAssocID="{53AEA660-D284-8643-9AEC-38DA8E389734}" presName="center1" presStyleLbl="fgShp" presStyleIdx="0" presStyleCnt="2"/>
      <dgm:spPr/>
    </dgm:pt>
    <dgm:pt modelId="{BCB69D70-1F76-C545-ADE0-61873640084C}" type="pres">
      <dgm:prSet presAssocID="{53AEA660-D284-8643-9AEC-38DA8E389734}" presName="center2" presStyleLbl="fgShp" presStyleIdx="1" presStyleCnt="2"/>
      <dgm:spPr/>
    </dgm:pt>
  </dgm:ptLst>
  <dgm:cxnLst>
    <dgm:cxn modelId="{46AF40BD-795C-D046-AEB4-6AF5260DB60B}" srcId="{53AEA660-D284-8643-9AEC-38DA8E389734}" destId="{3727876D-409E-1241-A806-79DAD0BEFCD7}" srcOrd="2" destOrd="0" parTransId="{24B2BC6A-3B86-A545-83CD-4D55D12594A1}" sibTransId="{32B44902-8218-9E45-8CB2-EDD2F7E9657B}"/>
    <dgm:cxn modelId="{33607E47-C546-C84F-AAA8-4C28F6332E7A}" type="presOf" srcId="{E737566F-C356-B540-8BAE-98FED1498318}" destId="{93F0E79A-D2D7-5D40-AADD-1BED4B6840CD}" srcOrd="1" destOrd="1" presId="urn:microsoft.com/office/officeart/2005/8/layout/cycle4"/>
    <dgm:cxn modelId="{C0845DA6-F636-4946-A167-EF6EB774F958}" srcId="{8F6BA138-D229-D94D-889E-6FC079DD64EC}" destId="{8AF1CED2-BC24-8644-A9A5-53EBDC964D37}" srcOrd="1" destOrd="0" parTransId="{24BCCCAD-2B4F-EE4A-A9D9-0192D42F6371}" sibTransId="{9511AC2E-F1E5-7A49-A44E-54D4F69681E3}"/>
    <dgm:cxn modelId="{765FC1CA-B582-9041-B368-3AFF03BF7293}" type="presOf" srcId="{E737566F-C356-B540-8BAE-98FED1498318}" destId="{A6B0D362-E56D-D944-80FF-C38FE722FFC5}" srcOrd="0" destOrd="1" presId="urn:microsoft.com/office/officeart/2005/8/layout/cycle4"/>
    <dgm:cxn modelId="{02854437-D873-1044-B199-A5F703424FEE}" srcId="{3727876D-409E-1241-A806-79DAD0BEFCD7}" destId="{E737566F-C356-B540-8BAE-98FED1498318}" srcOrd="1" destOrd="0" parTransId="{1060E765-DC4E-2C49-869D-14E128F93D7E}" sibTransId="{B5677013-FDBF-7848-84AD-A653208D879F}"/>
    <dgm:cxn modelId="{D2FBEB35-BC35-474A-AA3B-260D4157E189}" type="presOf" srcId="{8F6BA138-D229-D94D-889E-6FC079DD64EC}" destId="{EA656825-A4D3-A24D-9DCE-11E997A36D35}" srcOrd="0" destOrd="0" presId="urn:microsoft.com/office/officeart/2005/8/layout/cycle4"/>
    <dgm:cxn modelId="{4ADD8FCA-CED6-834E-9AE9-840FED1069E9}" type="presOf" srcId="{62D317BC-6339-A548-9EB8-357425FA5FA2}" destId="{A6B0D362-E56D-D944-80FF-C38FE722FFC5}" srcOrd="0" destOrd="0" presId="urn:microsoft.com/office/officeart/2005/8/layout/cycle4"/>
    <dgm:cxn modelId="{73EA1A77-FF09-384B-BA11-8015153E78EA}" type="presOf" srcId="{8AF1CED2-BC24-8644-A9A5-53EBDC964D37}" destId="{0FEF5ED0-1C43-FA42-A617-F36572D6FDE4}" srcOrd="0" destOrd="1" presId="urn:microsoft.com/office/officeart/2005/8/layout/cycle4"/>
    <dgm:cxn modelId="{7D93A2C9-608E-674B-A6C0-DCC66FCAC661}" srcId="{8F6BA138-D229-D94D-889E-6FC079DD64EC}" destId="{113ED6EE-4BC4-6840-A5CF-2083B969E52F}" srcOrd="0" destOrd="0" parTransId="{4E02885A-F7F5-1F4E-A2BB-C54CA59F9423}" sibTransId="{2152584B-0D8D-064E-B7DA-E1CC1D268C7F}"/>
    <dgm:cxn modelId="{4754AA37-E24F-FB4C-8783-5DBC6AFE3FFC}" type="presOf" srcId="{AE17E997-B18D-F346-95B4-70ED57A7C3EC}" destId="{6DB19F31-D6E3-3644-AEBF-C602366F40B9}" srcOrd="1" destOrd="0" presId="urn:microsoft.com/office/officeart/2005/8/layout/cycle4"/>
    <dgm:cxn modelId="{7827F5E6-2544-F847-A409-53C3ABDA05D0}" type="presOf" srcId="{53AEA660-D284-8643-9AEC-38DA8E389734}" destId="{91683AE2-34A6-8649-ACF5-54F7C7EF5535}" srcOrd="0" destOrd="0" presId="urn:microsoft.com/office/officeart/2005/8/layout/cycle4"/>
    <dgm:cxn modelId="{72013974-C5A7-0747-B390-7AC8E20F0052}" type="presOf" srcId="{3727876D-409E-1241-A806-79DAD0BEFCD7}" destId="{68B16957-5484-344F-AF2A-ADED4707D930}" srcOrd="0" destOrd="0" presId="urn:microsoft.com/office/officeart/2005/8/layout/cycle4"/>
    <dgm:cxn modelId="{7F1A1C6D-901A-6D45-976D-8BADE5F524A3}" type="presOf" srcId="{16A04E84-420E-CC46-BF74-EA2FE17D4A6D}" destId="{E4B15037-E85B-F34E-9E0E-080248620F11}" srcOrd="0" destOrd="1" presId="urn:microsoft.com/office/officeart/2005/8/layout/cycle4"/>
    <dgm:cxn modelId="{547D7AB6-6B4A-5E42-906A-B6B2DC70C691}" srcId="{0E04AED8-7038-0A42-8634-C5977FF790C8}" destId="{16A04E84-420E-CC46-BF74-EA2FE17D4A6D}" srcOrd="1" destOrd="0" parTransId="{AAA9D3E5-FE7A-3349-A49C-4E4FAB1A74A4}" sibTransId="{EFABF322-3589-F04E-879C-C5443E444249}"/>
    <dgm:cxn modelId="{C94CA3A0-B1EC-3343-9D43-04D980616B5C}" srcId="{0E04AED8-7038-0A42-8634-C5977FF790C8}" destId="{AE17E997-B18D-F346-95B4-70ED57A7C3EC}" srcOrd="0" destOrd="0" parTransId="{EE81C6E9-745F-8642-8FA8-07C490BE5004}" sibTransId="{65477C7A-1DC4-CB4A-8088-79D71A6F9FE7}"/>
    <dgm:cxn modelId="{7B19BF0C-04DE-CF44-8C35-84FA103537CF}" type="presOf" srcId="{113ED6EE-4BC4-6840-A5CF-2083B969E52F}" destId="{0FEF5ED0-1C43-FA42-A617-F36572D6FDE4}" srcOrd="0" destOrd="0" presId="urn:microsoft.com/office/officeart/2005/8/layout/cycle4"/>
    <dgm:cxn modelId="{E07D57F4-89A9-DE44-9617-97E6651C148D}" type="presOf" srcId="{8CAE612E-4A2A-5249-9631-90CF4330AB5B}" destId="{3FF248A9-1ECA-5E4D-B5A8-F82267C6CAAD}" srcOrd="1" destOrd="1" presId="urn:microsoft.com/office/officeart/2005/8/layout/cycle4"/>
    <dgm:cxn modelId="{C1637417-A08A-F64D-BAF3-E4A497BB5ABE}" srcId="{53AEA660-D284-8643-9AEC-38DA8E389734}" destId="{2DF09E0E-723A-9947-B50E-1F608DD7D4F1}" srcOrd="0" destOrd="0" parTransId="{CF410993-3D19-4B48-BD1C-3DC42ACEE283}" sibTransId="{3E2DF425-E742-3A4C-8081-B52BC6ABDB74}"/>
    <dgm:cxn modelId="{67127194-859D-684D-90C0-F649083E6936}" type="presOf" srcId="{EC6376D6-B0F8-D24D-851C-A7449A31EAD4}" destId="{9427E16C-BF36-BE4C-A02D-822025DC2E83}" srcOrd="0" destOrd="0" presId="urn:microsoft.com/office/officeart/2005/8/layout/cycle4"/>
    <dgm:cxn modelId="{62795A7F-9944-7F40-A95E-09CC7854E9E0}" srcId="{2DF09E0E-723A-9947-B50E-1F608DD7D4F1}" destId="{EC6376D6-B0F8-D24D-851C-A7449A31EAD4}" srcOrd="0" destOrd="0" parTransId="{6F126C8A-25AC-9F4D-A2F7-41F3BC466687}" sibTransId="{A73AD63A-5D27-C54E-BC00-9F605981DC62}"/>
    <dgm:cxn modelId="{A3D6CC7B-ECFD-4C49-B620-DCCE8C6A9654}" type="presOf" srcId="{8CAE612E-4A2A-5249-9631-90CF4330AB5B}" destId="{9427E16C-BF36-BE4C-A02D-822025DC2E83}" srcOrd="0" destOrd="1" presId="urn:microsoft.com/office/officeart/2005/8/layout/cycle4"/>
    <dgm:cxn modelId="{D5C629F0-5AC2-404E-A174-0F13795BF366}" type="presOf" srcId="{2DF09E0E-723A-9947-B50E-1F608DD7D4F1}" destId="{0DB6BE28-1FFA-7347-A425-714C1292A813}" srcOrd="0" destOrd="0" presId="urn:microsoft.com/office/officeart/2005/8/layout/cycle4"/>
    <dgm:cxn modelId="{58DF0295-B732-9246-B403-1DA9367EC786}" type="presOf" srcId="{EC6376D6-B0F8-D24D-851C-A7449A31EAD4}" destId="{3FF248A9-1ECA-5E4D-B5A8-F82267C6CAAD}" srcOrd="1" destOrd="0" presId="urn:microsoft.com/office/officeart/2005/8/layout/cycle4"/>
    <dgm:cxn modelId="{CE0F05C2-3C1E-1E4B-AEEF-D840314322AA}" srcId="{53AEA660-D284-8643-9AEC-38DA8E389734}" destId="{5F6B7F64-FA5F-8541-91E6-53098300A9A3}" srcOrd="4" destOrd="0" parTransId="{8C253B98-AC6E-9648-AE09-22D656185A51}" sibTransId="{0DA0A591-C3A9-8549-BC3F-1619BED30629}"/>
    <dgm:cxn modelId="{8335B2BC-F655-F841-9E81-748B22EDA7ED}" type="presOf" srcId="{16A04E84-420E-CC46-BF74-EA2FE17D4A6D}" destId="{6DB19F31-D6E3-3644-AEBF-C602366F40B9}" srcOrd="1" destOrd="1" presId="urn:microsoft.com/office/officeart/2005/8/layout/cycle4"/>
    <dgm:cxn modelId="{D242227F-F7E9-C840-9A88-258D696CECA2}" type="presOf" srcId="{62D317BC-6339-A548-9EB8-357425FA5FA2}" destId="{93F0E79A-D2D7-5D40-AADD-1BED4B6840CD}" srcOrd="1" destOrd="0" presId="urn:microsoft.com/office/officeart/2005/8/layout/cycle4"/>
    <dgm:cxn modelId="{75677D08-81C5-3543-B5D8-766002AAADC5}" srcId="{3727876D-409E-1241-A806-79DAD0BEFCD7}" destId="{62D317BC-6339-A548-9EB8-357425FA5FA2}" srcOrd="0" destOrd="0" parTransId="{FBDAFB19-BB11-1741-8042-A3FED3DA4F40}" sibTransId="{4B0B422E-6A6A-0E40-979A-FFD2F7721CDF}"/>
    <dgm:cxn modelId="{A8C0C287-1026-C044-9CDE-A92090EF9E47}" type="presOf" srcId="{8AF1CED2-BC24-8644-A9A5-53EBDC964D37}" destId="{72A105F2-E393-E041-B7D3-F9DC5B86C624}" srcOrd="1" destOrd="1" presId="urn:microsoft.com/office/officeart/2005/8/layout/cycle4"/>
    <dgm:cxn modelId="{3F2881F7-8CE9-0D4F-B5DA-71B62736E3C7}" type="presOf" srcId="{113ED6EE-4BC4-6840-A5CF-2083B969E52F}" destId="{72A105F2-E393-E041-B7D3-F9DC5B86C624}" srcOrd="1" destOrd="0" presId="urn:microsoft.com/office/officeart/2005/8/layout/cycle4"/>
    <dgm:cxn modelId="{D8462E25-AA13-EA4F-B817-618E20069565}" srcId="{53AEA660-D284-8643-9AEC-38DA8E389734}" destId="{0E04AED8-7038-0A42-8634-C5977FF790C8}" srcOrd="3" destOrd="0" parTransId="{F04BF97A-558E-D441-AE2D-527B1E1C5811}" sibTransId="{406BA57D-59A0-B143-BFC7-FD78BAA76576}"/>
    <dgm:cxn modelId="{44D059B5-BF77-FA4B-8D90-25D4A998899F}" type="presOf" srcId="{AE17E997-B18D-F346-95B4-70ED57A7C3EC}" destId="{E4B15037-E85B-F34E-9E0E-080248620F11}" srcOrd="0" destOrd="0" presId="urn:microsoft.com/office/officeart/2005/8/layout/cycle4"/>
    <dgm:cxn modelId="{3BB3B408-8457-3544-9E40-8808F591828F}" srcId="{53AEA660-D284-8643-9AEC-38DA8E389734}" destId="{8F6BA138-D229-D94D-889E-6FC079DD64EC}" srcOrd="1" destOrd="0" parTransId="{BCD3A724-043E-594B-8BC5-7EC35ECC7F96}" sibTransId="{7673345F-93A6-014B-AE78-C92D01A34904}"/>
    <dgm:cxn modelId="{2C26C315-E493-B347-9EC5-972234B1002F}" type="presOf" srcId="{0E04AED8-7038-0A42-8634-C5977FF790C8}" destId="{D73F10D6-F582-1D4C-B50E-58CD7561A6C6}" srcOrd="0" destOrd="0" presId="urn:microsoft.com/office/officeart/2005/8/layout/cycle4"/>
    <dgm:cxn modelId="{96B72631-4550-734B-877A-480A22987302}" srcId="{2DF09E0E-723A-9947-B50E-1F608DD7D4F1}" destId="{8CAE612E-4A2A-5249-9631-90CF4330AB5B}" srcOrd="1" destOrd="0" parTransId="{43AAF257-C64D-F643-811C-2DAC82977E31}" sibTransId="{AC48ECC7-6A92-7A47-BAC0-F49EDA88BFE1}"/>
    <dgm:cxn modelId="{7A508814-EA1C-3E42-AB66-CDF3693FB457}" type="presParOf" srcId="{91683AE2-34A6-8649-ACF5-54F7C7EF5535}" destId="{F76A40CA-EACA-F34A-9A60-1C979F43B3DA}" srcOrd="0" destOrd="0" presId="urn:microsoft.com/office/officeart/2005/8/layout/cycle4"/>
    <dgm:cxn modelId="{6E42E4CE-ED79-E949-86DF-ED0EDA9E5424}" type="presParOf" srcId="{F76A40CA-EACA-F34A-9A60-1C979F43B3DA}" destId="{00E41367-44B3-CB4B-93D6-C474ED2B1B42}" srcOrd="0" destOrd="0" presId="urn:microsoft.com/office/officeart/2005/8/layout/cycle4"/>
    <dgm:cxn modelId="{731A52FE-1020-E14D-B7D8-1283A09F5AA3}" type="presParOf" srcId="{00E41367-44B3-CB4B-93D6-C474ED2B1B42}" destId="{9427E16C-BF36-BE4C-A02D-822025DC2E83}" srcOrd="0" destOrd="0" presId="urn:microsoft.com/office/officeart/2005/8/layout/cycle4"/>
    <dgm:cxn modelId="{7A8A11C8-509F-FF46-BD69-19FD3CA42F25}" type="presParOf" srcId="{00E41367-44B3-CB4B-93D6-C474ED2B1B42}" destId="{3FF248A9-1ECA-5E4D-B5A8-F82267C6CAAD}" srcOrd="1" destOrd="0" presId="urn:microsoft.com/office/officeart/2005/8/layout/cycle4"/>
    <dgm:cxn modelId="{12DC7EFC-7D49-FA4B-86BB-81B9A63E0F08}" type="presParOf" srcId="{F76A40CA-EACA-F34A-9A60-1C979F43B3DA}" destId="{A98FA29B-7185-FF42-9337-020C8453B306}" srcOrd="1" destOrd="0" presId="urn:microsoft.com/office/officeart/2005/8/layout/cycle4"/>
    <dgm:cxn modelId="{6072BCD0-9538-5143-AD83-3EC2E14CEC97}" type="presParOf" srcId="{A98FA29B-7185-FF42-9337-020C8453B306}" destId="{0FEF5ED0-1C43-FA42-A617-F36572D6FDE4}" srcOrd="0" destOrd="0" presId="urn:microsoft.com/office/officeart/2005/8/layout/cycle4"/>
    <dgm:cxn modelId="{36BF55A4-619D-0746-8E4B-0A3F4618A7A5}" type="presParOf" srcId="{A98FA29B-7185-FF42-9337-020C8453B306}" destId="{72A105F2-E393-E041-B7D3-F9DC5B86C624}" srcOrd="1" destOrd="0" presId="urn:microsoft.com/office/officeart/2005/8/layout/cycle4"/>
    <dgm:cxn modelId="{C1B18FB9-1099-9C45-8FB6-75060B990583}" type="presParOf" srcId="{F76A40CA-EACA-F34A-9A60-1C979F43B3DA}" destId="{4958DDF6-24AF-BF45-BD02-1E838B2732DB}" srcOrd="2" destOrd="0" presId="urn:microsoft.com/office/officeart/2005/8/layout/cycle4"/>
    <dgm:cxn modelId="{67D1FC33-BA0A-804F-9ECB-2866639066ED}" type="presParOf" srcId="{4958DDF6-24AF-BF45-BD02-1E838B2732DB}" destId="{A6B0D362-E56D-D944-80FF-C38FE722FFC5}" srcOrd="0" destOrd="0" presId="urn:microsoft.com/office/officeart/2005/8/layout/cycle4"/>
    <dgm:cxn modelId="{850F3D0D-7793-6542-A5C7-F6250F474FC6}" type="presParOf" srcId="{4958DDF6-24AF-BF45-BD02-1E838B2732DB}" destId="{93F0E79A-D2D7-5D40-AADD-1BED4B6840CD}" srcOrd="1" destOrd="0" presId="urn:microsoft.com/office/officeart/2005/8/layout/cycle4"/>
    <dgm:cxn modelId="{10830C2A-0DC5-494E-A13B-19CF32B4EBB0}" type="presParOf" srcId="{F76A40CA-EACA-F34A-9A60-1C979F43B3DA}" destId="{5E29DA7D-BEC6-4C4C-BA59-C0902FA0B530}" srcOrd="3" destOrd="0" presId="urn:microsoft.com/office/officeart/2005/8/layout/cycle4"/>
    <dgm:cxn modelId="{5B06C63A-B9AA-AB48-BCA5-942CDE6F1B72}" type="presParOf" srcId="{5E29DA7D-BEC6-4C4C-BA59-C0902FA0B530}" destId="{E4B15037-E85B-F34E-9E0E-080248620F11}" srcOrd="0" destOrd="0" presId="urn:microsoft.com/office/officeart/2005/8/layout/cycle4"/>
    <dgm:cxn modelId="{711458FC-B2B8-4D4A-AEB0-1D9B0B73249A}" type="presParOf" srcId="{5E29DA7D-BEC6-4C4C-BA59-C0902FA0B530}" destId="{6DB19F31-D6E3-3644-AEBF-C602366F40B9}" srcOrd="1" destOrd="0" presId="urn:microsoft.com/office/officeart/2005/8/layout/cycle4"/>
    <dgm:cxn modelId="{9A826B0F-57DB-4D43-A031-BBB918657731}" type="presParOf" srcId="{F76A40CA-EACA-F34A-9A60-1C979F43B3DA}" destId="{0F50BC63-EF95-1D40-A8F1-EAF76263FCFB}" srcOrd="4" destOrd="0" presId="urn:microsoft.com/office/officeart/2005/8/layout/cycle4"/>
    <dgm:cxn modelId="{2BE11C2D-EF53-1742-97D1-F2EF79DC133D}" type="presParOf" srcId="{91683AE2-34A6-8649-ACF5-54F7C7EF5535}" destId="{930BC5BD-D1DC-5846-B1C6-7929E24F4EEA}" srcOrd="1" destOrd="0" presId="urn:microsoft.com/office/officeart/2005/8/layout/cycle4"/>
    <dgm:cxn modelId="{F8424695-55ED-AB48-91B4-7F7A276345A8}" type="presParOf" srcId="{930BC5BD-D1DC-5846-B1C6-7929E24F4EEA}" destId="{0DB6BE28-1FFA-7347-A425-714C1292A813}" srcOrd="0" destOrd="0" presId="urn:microsoft.com/office/officeart/2005/8/layout/cycle4"/>
    <dgm:cxn modelId="{19151309-1067-BE4C-98FD-1C70C1F79F1C}" type="presParOf" srcId="{930BC5BD-D1DC-5846-B1C6-7929E24F4EEA}" destId="{EA656825-A4D3-A24D-9DCE-11E997A36D35}" srcOrd="1" destOrd="0" presId="urn:microsoft.com/office/officeart/2005/8/layout/cycle4"/>
    <dgm:cxn modelId="{8A32CC63-24FE-A14F-BEED-9B42FED281A5}" type="presParOf" srcId="{930BC5BD-D1DC-5846-B1C6-7929E24F4EEA}" destId="{68B16957-5484-344F-AF2A-ADED4707D930}" srcOrd="2" destOrd="0" presId="urn:microsoft.com/office/officeart/2005/8/layout/cycle4"/>
    <dgm:cxn modelId="{FEE71B53-5819-A14B-8771-0B924F48F86E}" type="presParOf" srcId="{930BC5BD-D1DC-5846-B1C6-7929E24F4EEA}" destId="{D73F10D6-F582-1D4C-B50E-58CD7561A6C6}" srcOrd="3" destOrd="0" presId="urn:microsoft.com/office/officeart/2005/8/layout/cycle4"/>
    <dgm:cxn modelId="{EA7A31EA-89E2-594F-8F86-206243D49561}" type="presParOf" srcId="{930BC5BD-D1DC-5846-B1C6-7929E24F4EEA}" destId="{A181D60D-357D-C64A-80F4-DF150A9CC0EC}" srcOrd="4" destOrd="0" presId="urn:microsoft.com/office/officeart/2005/8/layout/cycle4"/>
    <dgm:cxn modelId="{BF968A19-2F38-424B-9DC5-27220E9DC64C}" type="presParOf" srcId="{91683AE2-34A6-8649-ACF5-54F7C7EF5535}" destId="{9233DBFD-6642-0740-A957-1F2F0877DC15}" srcOrd="2" destOrd="0" presId="urn:microsoft.com/office/officeart/2005/8/layout/cycle4"/>
    <dgm:cxn modelId="{874E5236-C58A-6640-95B1-7AB40AE01287}" type="presParOf" srcId="{91683AE2-34A6-8649-ACF5-54F7C7EF5535}" destId="{BCB69D70-1F76-C545-ADE0-61873640084C}" srcOrd="3" destOrd="0" presId="urn:microsoft.com/office/officeart/2005/8/layout/cycle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3AEA660-D284-8643-9AEC-38DA8E389734}" type="doc">
      <dgm:prSet loTypeId="urn:microsoft.com/office/officeart/2005/8/layout/cycle4" loCatId="" qsTypeId="urn:microsoft.com/office/officeart/2005/8/quickstyle/simple1" qsCatId="simple" csTypeId="urn:microsoft.com/office/officeart/2005/8/colors/accent1_2" csCatId="accent1" phldr="1"/>
      <dgm:spPr/>
      <dgm:t>
        <a:bodyPr/>
        <a:lstStyle/>
        <a:p>
          <a:endParaRPr lang="en-US"/>
        </a:p>
      </dgm:t>
    </dgm:pt>
    <dgm:pt modelId="{2DF09E0E-723A-9947-B50E-1F608DD7D4F1}">
      <dgm:prSet phldrT="[Text]" custT="1"/>
      <dgm:spPr/>
      <dgm:t>
        <a:bodyPr/>
        <a:lstStyle/>
        <a:p>
          <a:r>
            <a:rPr lang="en-US" sz="2000" dirty="0" smtClean="0"/>
            <a:t>Define &amp; Identify</a:t>
          </a:r>
          <a:endParaRPr lang="en-US" sz="2000" dirty="0"/>
        </a:p>
      </dgm:t>
    </dgm:pt>
    <dgm:pt modelId="{CF410993-3D19-4B48-BD1C-3DC42ACEE283}" type="parTrans" cxnId="{C1637417-A08A-F64D-BAF3-E4A497BB5ABE}">
      <dgm:prSet/>
      <dgm:spPr/>
      <dgm:t>
        <a:bodyPr/>
        <a:lstStyle/>
        <a:p>
          <a:endParaRPr lang="en-US" sz="1800"/>
        </a:p>
      </dgm:t>
    </dgm:pt>
    <dgm:pt modelId="{3E2DF425-E742-3A4C-8081-B52BC6ABDB74}" type="sibTrans" cxnId="{C1637417-A08A-F64D-BAF3-E4A497BB5ABE}">
      <dgm:prSet/>
      <dgm:spPr/>
      <dgm:t>
        <a:bodyPr/>
        <a:lstStyle/>
        <a:p>
          <a:endParaRPr lang="en-US" sz="1800"/>
        </a:p>
      </dgm:t>
    </dgm:pt>
    <dgm:pt modelId="{8F6BA138-D229-D94D-889E-6FC079DD64EC}" type="asst">
      <dgm:prSet phldrT="[Text]" custT="1"/>
      <dgm:spPr>
        <a:solidFill>
          <a:srgbClr val="FC2126"/>
        </a:solidFill>
      </dgm:spPr>
      <dgm:t>
        <a:bodyPr/>
        <a:lstStyle/>
        <a:p>
          <a:r>
            <a:rPr lang="en-US" sz="2000" dirty="0" smtClean="0"/>
            <a:t>Detect &amp; Quantify</a:t>
          </a:r>
          <a:endParaRPr lang="en-US" sz="2000" dirty="0"/>
        </a:p>
      </dgm:t>
    </dgm:pt>
    <dgm:pt modelId="{BCD3A724-043E-594B-8BC5-7EC35ECC7F96}" type="parTrans" cxnId="{3BB3B408-8457-3544-9E40-8808F591828F}">
      <dgm:prSet/>
      <dgm:spPr/>
      <dgm:t>
        <a:bodyPr/>
        <a:lstStyle/>
        <a:p>
          <a:endParaRPr lang="en-US" sz="1800"/>
        </a:p>
      </dgm:t>
    </dgm:pt>
    <dgm:pt modelId="{7673345F-93A6-014B-AE78-C92D01A34904}" type="sibTrans" cxnId="{3BB3B408-8457-3544-9E40-8808F591828F}">
      <dgm:prSet/>
      <dgm:spPr/>
      <dgm:t>
        <a:bodyPr/>
        <a:lstStyle/>
        <a:p>
          <a:endParaRPr lang="en-US" sz="1800"/>
        </a:p>
      </dgm:t>
    </dgm:pt>
    <dgm:pt modelId="{113ED6EE-4BC4-6840-A5CF-2083B969E52F}">
      <dgm:prSet phldrT="[Text]" custT="1"/>
      <dgm:spPr/>
      <dgm:t>
        <a:bodyPr/>
        <a:lstStyle/>
        <a:p>
          <a:r>
            <a:rPr lang="en-US" sz="1800" dirty="0" smtClean="0"/>
            <a:t>Detection Algorithms</a:t>
          </a:r>
          <a:endParaRPr lang="en-US" sz="1800" dirty="0"/>
        </a:p>
      </dgm:t>
    </dgm:pt>
    <dgm:pt modelId="{4E02885A-F7F5-1F4E-A2BB-C54CA59F9423}" type="parTrans" cxnId="{7D93A2C9-608E-674B-A6C0-DCC66FCAC661}">
      <dgm:prSet/>
      <dgm:spPr/>
      <dgm:t>
        <a:bodyPr/>
        <a:lstStyle/>
        <a:p>
          <a:endParaRPr lang="en-US" sz="1800"/>
        </a:p>
      </dgm:t>
    </dgm:pt>
    <dgm:pt modelId="{2152584B-0D8D-064E-B7DA-E1CC1D268C7F}" type="sibTrans" cxnId="{7D93A2C9-608E-674B-A6C0-DCC66FCAC661}">
      <dgm:prSet/>
      <dgm:spPr/>
      <dgm:t>
        <a:bodyPr/>
        <a:lstStyle/>
        <a:p>
          <a:endParaRPr lang="en-US" sz="1800"/>
        </a:p>
      </dgm:t>
    </dgm:pt>
    <dgm:pt modelId="{8AF1CED2-BC24-8644-A9A5-53EBDC964D37}">
      <dgm:prSet phldrT="[Text]" custT="1"/>
      <dgm:spPr/>
      <dgm:t>
        <a:bodyPr/>
        <a:lstStyle/>
        <a:p>
          <a:r>
            <a:rPr lang="en-US" sz="1800" dirty="0" smtClean="0"/>
            <a:t>Quantify Prevalence</a:t>
          </a:r>
          <a:endParaRPr lang="en-US" sz="1800" dirty="0"/>
        </a:p>
      </dgm:t>
    </dgm:pt>
    <dgm:pt modelId="{24BCCCAD-2B4F-EE4A-A9D9-0192D42F6371}" type="parTrans" cxnId="{C0845DA6-F636-4946-A167-EF6EB774F958}">
      <dgm:prSet/>
      <dgm:spPr/>
      <dgm:t>
        <a:bodyPr/>
        <a:lstStyle/>
        <a:p>
          <a:endParaRPr lang="en-US" sz="1800"/>
        </a:p>
      </dgm:t>
    </dgm:pt>
    <dgm:pt modelId="{9511AC2E-F1E5-7A49-A44E-54D4F69681E3}" type="sibTrans" cxnId="{C0845DA6-F636-4946-A167-EF6EB774F958}">
      <dgm:prSet/>
      <dgm:spPr/>
      <dgm:t>
        <a:bodyPr/>
        <a:lstStyle/>
        <a:p>
          <a:endParaRPr lang="en-US" sz="1800"/>
        </a:p>
      </dgm:t>
    </dgm:pt>
    <dgm:pt modelId="{5F6B7F64-FA5F-8541-91E6-53098300A9A3}">
      <dgm:prSet phldrT="[Text]" custT="1"/>
      <dgm:spPr/>
      <dgm:t>
        <a:bodyPr tIns="0" anchor="t" anchorCtr="0"/>
        <a:lstStyle/>
        <a:p>
          <a:endParaRPr lang="en-US" sz="1800" dirty="0"/>
        </a:p>
      </dgm:t>
    </dgm:pt>
    <dgm:pt modelId="{8C253B98-AC6E-9648-AE09-22D656185A51}" type="parTrans" cxnId="{CE0F05C2-3C1E-1E4B-AEEF-D840314322AA}">
      <dgm:prSet/>
      <dgm:spPr/>
      <dgm:t>
        <a:bodyPr/>
        <a:lstStyle/>
        <a:p>
          <a:endParaRPr lang="en-US" sz="1800"/>
        </a:p>
      </dgm:t>
    </dgm:pt>
    <dgm:pt modelId="{0DA0A591-C3A9-8549-BC3F-1619BED30629}" type="sibTrans" cxnId="{CE0F05C2-3C1E-1E4B-AEEF-D840314322AA}">
      <dgm:prSet/>
      <dgm:spPr/>
      <dgm:t>
        <a:bodyPr/>
        <a:lstStyle/>
        <a:p>
          <a:endParaRPr lang="en-US" sz="1800"/>
        </a:p>
      </dgm:t>
    </dgm:pt>
    <dgm:pt modelId="{EC6376D6-B0F8-D24D-851C-A7449A31EAD4}">
      <dgm:prSet phldrT="[Text]" custT="1"/>
      <dgm:spPr/>
      <dgm:t>
        <a:bodyPr/>
        <a:lstStyle/>
        <a:p>
          <a:r>
            <a:rPr lang="en-US" sz="1800" dirty="0" smtClean="0"/>
            <a:t>Types of Glitches</a:t>
          </a:r>
          <a:endParaRPr lang="en-US" sz="1800" dirty="0"/>
        </a:p>
      </dgm:t>
    </dgm:pt>
    <dgm:pt modelId="{6F126C8A-25AC-9F4D-A2F7-41F3BC466687}" type="parTrans" cxnId="{62795A7F-9944-7F40-A95E-09CC7854E9E0}">
      <dgm:prSet/>
      <dgm:spPr/>
      <dgm:t>
        <a:bodyPr/>
        <a:lstStyle/>
        <a:p>
          <a:endParaRPr lang="en-US" sz="1800"/>
        </a:p>
      </dgm:t>
    </dgm:pt>
    <dgm:pt modelId="{A73AD63A-5D27-C54E-BC00-9F605981DC62}" type="sibTrans" cxnId="{62795A7F-9944-7F40-A95E-09CC7854E9E0}">
      <dgm:prSet/>
      <dgm:spPr/>
      <dgm:t>
        <a:bodyPr/>
        <a:lstStyle/>
        <a:p>
          <a:endParaRPr lang="en-US" sz="1800"/>
        </a:p>
      </dgm:t>
    </dgm:pt>
    <dgm:pt modelId="{8CAE612E-4A2A-5249-9631-90CF4330AB5B}">
      <dgm:prSet phldrT="[Text]" custT="1"/>
      <dgm:spPr/>
      <dgm:t>
        <a:bodyPr/>
        <a:lstStyle/>
        <a:p>
          <a:r>
            <a:rPr lang="en-US" sz="1800" dirty="0" smtClean="0"/>
            <a:t>Importance of Glitches</a:t>
          </a:r>
          <a:endParaRPr lang="en-US" sz="1800" dirty="0"/>
        </a:p>
      </dgm:t>
    </dgm:pt>
    <dgm:pt modelId="{43AAF257-C64D-F643-811C-2DAC82977E31}" type="parTrans" cxnId="{96B72631-4550-734B-877A-480A22987302}">
      <dgm:prSet/>
      <dgm:spPr/>
      <dgm:t>
        <a:bodyPr/>
        <a:lstStyle/>
        <a:p>
          <a:endParaRPr lang="en-US" sz="1800"/>
        </a:p>
      </dgm:t>
    </dgm:pt>
    <dgm:pt modelId="{AC48ECC7-6A92-7A47-BAC0-F49EDA88BFE1}" type="sibTrans" cxnId="{96B72631-4550-734B-877A-480A22987302}">
      <dgm:prSet/>
      <dgm:spPr/>
      <dgm:t>
        <a:bodyPr/>
        <a:lstStyle/>
        <a:p>
          <a:endParaRPr lang="en-US" sz="1800"/>
        </a:p>
      </dgm:t>
    </dgm:pt>
    <dgm:pt modelId="{3727876D-409E-1241-A806-79DAD0BEFCD7}">
      <dgm:prSet phldrT="[Text]" custT="1"/>
      <dgm:spPr/>
      <dgm:t>
        <a:bodyPr/>
        <a:lstStyle/>
        <a:p>
          <a:r>
            <a:rPr lang="en-US" sz="2000" dirty="0" smtClean="0"/>
            <a:t>Clean &amp; Rectify</a:t>
          </a:r>
          <a:endParaRPr lang="en-US" sz="2000" dirty="0"/>
        </a:p>
      </dgm:t>
    </dgm:pt>
    <dgm:pt modelId="{24B2BC6A-3B86-A545-83CD-4D55D12594A1}" type="parTrans" cxnId="{46AF40BD-795C-D046-AEB4-6AF5260DB60B}">
      <dgm:prSet/>
      <dgm:spPr/>
      <dgm:t>
        <a:bodyPr/>
        <a:lstStyle/>
        <a:p>
          <a:endParaRPr lang="en-US" sz="1800"/>
        </a:p>
      </dgm:t>
    </dgm:pt>
    <dgm:pt modelId="{32B44902-8218-9E45-8CB2-EDD2F7E9657B}" type="sibTrans" cxnId="{46AF40BD-795C-D046-AEB4-6AF5260DB60B}">
      <dgm:prSet/>
      <dgm:spPr/>
      <dgm:t>
        <a:bodyPr/>
        <a:lstStyle/>
        <a:p>
          <a:endParaRPr lang="en-US" sz="1800"/>
        </a:p>
      </dgm:t>
    </dgm:pt>
    <dgm:pt modelId="{62D317BC-6339-A548-9EB8-357425FA5FA2}">
      <dgm:prSet phldrT="[Text]" custT="1"/>
      <dgm:spPr/>
      <dgm:t>
        <a:bodyPr/>
        <a:lstStyle/>
        <a:p>
          <a:r>
            <a:rPr lang="en-US" sz="1800" dirty="0" smtClean="0"/>
            <a:t>Develop Strategies</a:t>
          </a:r>
          <a:endParaRPr lang="en-US" sz="1800" dirty="0"/>
        </a:p>
      </dgm:t>
    </dgm:pt>
    <dgm:pt modelId="{FBDAFB19-BB11-1741-8042-A3FED3DA4F40}" type="parTrans" cxnId="{75677D08-81C5-3543-B5D8-766002AAADC5}">
      <dgm:prSet/>
      <dgm:spPr/>
      <dgm:t>
        <a:bodyPr/>
        <a:lstStyle/>
        <a:p>
          <a:endParaRPr lang="en-US" sz="1800"/>
        </a:p>
      </dgm:t>
    </dgm:pt>
    <dgm:pt modelId="{4B0B422E-6A6A-0E40-979A-FFD2F7721CDF}" type="sibTrans" cxnId="{75677D08-81C5-3543-B5D8-766002AAADC5}">
      <dgm:prSet/>
      <dgm:spPr/>
      <dgm:t>
        <a:bodyPr/>
        <a:lstStyle/>
        <a:p>
          <a:endParaRPr lang="en-US" sz="1800"/>
        </a:p>
      </dgm:t>
    </dgm:pt>
    <dgm:pt modelId="{0E04AED8-7038-0A42-8634-C5977FF790C8}">
      <dgm:prSet phldrT="[Text]" custT="1"/>
      <dgm:spPr/>
      <dgm:t>
        <a:bodyPr/>
        <a:lstStyle/>
        <a:p>
          <a:r>
            <a:rPr lang="en-US" sz="2000" dirty="0" smtClean="0"/>
            <a:t>Measure &amp; Verify</a:t>
          </a:r>
          <a:endParaRPr lang="en-US" sz="2000" dirty="0"/>
        </a:p>
      </dgm:t>
    </dgm:pt>
    <dgm:pt modelId="{F04BF97A-558E-D441-AE2D-527B1E1C5811}" type="parTrans" cxnId="{D8462E25-AA13-EA4F-B817-618E20069565}">
      <dgm:prSet/>
      <dgm:spPr/>
      <dgm:t>
        <a:bodyPr/>
        <a:lstStyle/>
        <a:p>
          <a:endParaRPr lang="en-US" sz="1800"/>
        </a:p>
      </dgm:t>
    </dgm:pt>
    <dgm:pt modelId="{406BA57D-59A0-B143-BFC7-FD78BAA76576}" type="sibTrans" cxnId="{D8462E25-AA13-EA4F-B817-618E20069565}">
      <dgm:prSet/>
      <dgm:spPr/>
      <dgm:t>
        <a:bodyPr/>
        <a:lstStyle/>
        <a:p>
          <a:endParaRPr lang="en-US" sz="1800"/>
        </a:p>
      </dgm:t>
    </dgm:pt>
    <dgm:pt modelId="{E737566F-C356-B540-8BAE-98FED1498318}">
      <dgm:prSet phldrT="[Text]" custT="1"/>
      <dgm:spPr/>
      <dgm:t>
        <a:bodyPr/>
        <a:lstStyle/>
        <a:p>
          <a:r>
            <a:rPr lang="en-US" sz="1800" dirty="0" smtClean="0"/>
            <a:t>Repair</a:t>
          </a:r>
          <a:endParaRPr lang="en-US" sz="1800" dirty="0"/>
        </a:p>
      </dgm:t>
    </dgm:pt>
    <dgm:pt modelId="{1060E765-DC4E-2C49-869D-14E128F93D7E}" type="parTrans" cxnId="{02854437-D873-1044-B199-A5F703424FEE}">
      <dgm:prSet/>
      <dgm:spPr/>
      <dgm:t>
        <a:bodyPr/>
        <a:lstStyle/>
        <a:p>
          <a:endParaRPr lang="en-US" sz="1800"/>
        </a:p>
      </dgm:t>
    </dgm:pt>
    <dgm:pt modelId="{B5677013-FDBF-7848-84AD-A653208D879F}" type="sibTrans" cxnId="{02854437-D873-1044-B199-A5F703424FEE}">
      <dgm:prSet/>
      <dgm:spPr/>
      <dgm:t>
        <a:bodyPr/>
        <a:lstStyle/>
        <a:p>
          <a:endParaRPr lang="en-US" sz="1800"/>
        </a:p>
      </dgm:t>
    </dgm:pt>
    <dgm:pt modelId="{AE17E997-B18D-F346-95B4-70ED57A7C3EC}">
      <dgm:prSet phldrT="[Text]" custT="1"/>
      <dgm:spPr/>
      <dgm:t>
        <a:bodyPr tIns="0" anchor="t" anchorCtr="0"/>
        <a:lstStyle/>
        <a:p>
          <a:r>
            <a:rPr lang="en-US" sz="1800" dirty="0" smtClean="0"/>
            <a:t>Measure Improvements</a:t>
          </a:r>
          <a:endParaRPr lang="en-US" sz="1800" dirty="0"/>
        </a:p>
      </dgm:t>
    </dgm:pt>
    <dgm:pt modelId="{EE81C6E9-745F-8642-8FA8-07C490BE5004}" type="parTrans" cxnId="{C94CA3A0-B1EC-3343-9D43-04D980616B5C}">
      <dgm:prSet/>
      <dgm:spPr/>
      <dgm:t>
        <a:bodyPr/>
        <a:lstStyle/>
        <a:p>
          <a:endParaRPr lang="en-US" sz="1800"/>
        </a:p>
      </dgm:t>
    </dgm:pt>
    <dgm:pt modelId="{65477C7A-1DC4-CB4A-8088-79D71A6F9FE7}" type="sibTrans" cxnId="{C94CA3A0-B1EC-3343-9D43-04D980616B5C}">
      <dgm:prSet/>
      <dgm:spPr/>
      <dgm:t>
        <a:bodyPr/>
        <a:lstStyle/>
        <a:p>
          <a:endParaRPr lang="en-US" sz="1800"/>
        </a:p>
      </dgm:t>
    </dgm:pt>
    <dgm:pt modelId="{16A04E84-420E-CC46-BF74-EA2FE17D4A6D}">
      <dgm:prSet phldrT="[Text]" custT="1"/>
      <dgm:spPr/>
      <dgm:t>
        <a:bodyPr tIns="0" anchor="t" anchorCtr="0"/>
        <a:lstStyle/>
        <a:p>
          <a:r>
            <a:rPr lang="en-US" sz="1800" dirty="0" smtClean="0"/>
            <a:t>Tolerance, cost &amp; bias criteria</a:t>
          </a:r>
          <a:endParaRPr lang="en-US" sz="1800" dirty="0"/>
        </a:p>
      </dgm:t>
    </dgm:pt>
    <dgm:pt modelId="{AAA9D3E5-FE7A-3349-A49C-4E4FAB1A74A4}" type="parTrans" cxnId="{547D7AB6-6B4A-5E42-906A-B6B2DC70C691}">
      <dgm:prSet/>
      <dgm:spPr/>
      <dgm:t>
        <a:bodyPr/>
        <a:lstStyle/>
        <a:p>
          <a:endParaRPr lang="en-US" sz="1800"/>
        </a:p>
      </dgm:t>
    </dgm:pt>
    <dgm:pt modelId="{EFABF322-3589-F04E-879C-C5443E444249}" type="sibTrans" cxnId="{547D7AB6-6B4A-5E42-906A-B6B2DC70C691}">
      <dgm:prSet/>
      <dgm:spPr/>
      <dgm:t>
        <a:bodyPr/>
        <a:lstStyle/>
        <a:p>
          <a:endParaRPr lang="en-US" sz="1800"/>
        </a:p>
      </dgm:t>
    </dgm:pt>
    <dgm:pt modelId="{91683AE2-34A6-8649-ACF5-54F7C7EF5535}" type="pres">
      <dgm:prSet presAssocID="{53AEA660-D284-8643-9AEC-38DA8E389734}" presName="cycleMatrixDiagram" presStyleCnt="0">
        <dgm:presLayoutVars>
          <dgm:chMax val="1"/>
          <dgm:dir/>
          <dgm:animLvl val="lvl"/>
          <dgm:resizeHandles val="exact"/>
        </dgm:presLayoutVars>
      </dgm:prSet>
      <dgm:spPr/>
      <dgm:t>
        <a:bodyPr/>
        <a:lstStyle/>
        <a:p>
          <a:endParaRPr lang="en-US"/>
        </a:p>
      </dgm:t>
    </dgm:pt>
    <dgm:pt modelId="{F76A40CA-EACA-F34A-9A60-1C979F43B3DA}" type="pres">
      <dgm:prSet presAssocID="{53AEA660-D284-8643-9AEC-38DA8E389734}" presName="children" presStyleCnt="0"/>
      <dgm:spPr/>
    </dgm:pt>
    <dgm:pt modelId="{00E41367-44B3-CB4B-93D6-C474ED2B1B42}" type="pres">
      <dgm:prSet presAssocID="{53AEA660-D284-8643-9AEC-38DA8E389734}" presName="child1group" presStyleCnt="0"/>
      <dgm:spPr/>
    </dgm:pt>
    <dgm:pt modelId="{9427E16C-BF36-BE4C-A02D-822025DC2E83}" type="pres">
      <dgm:prSet presAssocID="{53AEA660-D284-8643-9AEC-38DA8E389734}" presName="child1" presStyleLbl="bgAcc1" presStyleIdx="0" presStyleCnt="4" custScaleX="149375"/>
      <dgm:spPr/>
      <dgm:t>
        <a:bodyPr/>
        <a:lstStyle/>
        <a:p>
          <a:endParaRPr lang="en-US"/>
        </a:p>
      </dgm:t>
    </dgm:pt>
    <dgm:pt modelId="{3FF248A9-1ECA-5E4D-B5A8-F82267C6CAAD}" type="pres">
      <dgm:prSet presAssocID="{53AEA660-D284-8643-9AEC-38DA8E389734}" presName="child1Text" presStyleLbl="bgAcc1" presStyleIdx="0" presStyleCnt="4">
        <dgm:presLayoutVars>
          <dgm:bulletEnabled val="1"/>
        </dgm:presLayoutVars>
      </dgm:prSet>
      <dgm:spPr/>
      <dgm:t>
        <a:bodyPr/>
        <a:lstStyle/>
        <a:p>
          <a:endParaRPr lang="en-US"/>
        </a:p>
      </dgm:t>
    </dgm:pt>
    <dgm:pt modelId="{A98FA29B-7185-FF42-9337-020C8453B306}" type="pres">
      <dgm:prSet presAssocID="{53AEA660-D284-8643-9AEC-38DA8E389734}" presName="child2group" presStyleCnt="0"/>
      <dgm:spPr/>
    </dgm:pt>
    <dgm:pt modelId="{0FEF5ED0-1C43-FA42-A617-F36572D6FDE4}" type="pres">
      <dgm:prSet presAssocID="{53AEA660-D284-8643-9AEC-38DA8E389734}" presName="child2" presStyleLbl="bgAcc1" presStyleIdx="1" presStyleCnt="4"/>
      <dgm:spPr/>
      <dgm:t>
        <a:bodyPr/>
        <a:lstStyle/>
        <a:p>
          <a:endParaRPr lang="en-US"/>
        </a:p>
      </dgm:t>
    </dgm:pt>
    <dgm:pt modelId="{72A105F2-E393-E041-B7D3-F9DC5B86C624}" type="pres">
      <dgm:prSet presAssocID="{53AEA660-D284-8643-9AEC-38DA8E389734}" presName="child2Text" presStyleLbl="bgAcc1" presStyleIdx="1" presStyleCnt="4">
        <dgm:presLayoutVars>
          <dgm:bulletEnabled val="1"/>
        </dgm:presLayoutVars>
      </dgm:prSet>
      <dgm:spPr/>
      <dgm:t>
        <a:bodyPr/>
        <a:lstStyle/>
        <a:p>
          <a:endParaRPr lang="en-US"/>
        </a:p>
      </dgm:t>
    </dgm:pt>
    <dgm:pt modelId="{4958DDF6-24AF-BF45-BD02-1E838B2732DB}" type="pres">
      <dgm:prSet presAssocID="{53AEA660-D284-8643-9AEC-38DA8E389734}" presName="child3group" presStyleCnt="0"/>
      <dgm:spPr/>
    </dgm:pt>
    <dgm:pt modelId="{A6B0D362-E56D-D944-80FF-C38FE722FFC5}" type="pres">
      <dgm:prSet presAssocID="{53AEA660-D284-8643-9AEC-38DA8E389734}" presName="child3" presStyleLbl="bgAcc1" presStyleIdx="2" presStyleCnt="4"/>
      <dgm:spPr/>
      <dgm:t>
        <a:bodyPr/>
        <a:lstStyle/>
        <a:p>
          <a:endParaRPr lang="en-US"/>
        </a:p>
      </dgm:t>
    </dgm:pt>
    <dgm:pt modelId="{93F0E79A-D2D7-5D40-AADD-1BED4B6840CD}" type="pres">
      <dgm:prSet presAssocID="{53AEA660-D284-8643-9AEC-38DA8E389734}" presName="child3Text" presStyleLbl="bgAcc1" presStyleIdx="2" presStyleCnt="4">
        <dgm:presLayoutVars>
          <dgm:bulletEnabled val="1"/>
        </dgm:presLayoutVars>
      </dgm:prSet>
      <dgm:spPr/>
      <dgm:t>
        <a:bodyPr/>
        <a:lstStyle/>
        <a:p>
          <a:endParaRPr lang="en-US"/>
        </a:p>
      </dgm:t>
    </dgm:pt>
    <dgm:pt modelId="{5E29DA7D-BEC6-4C4C-BA59-C0902FA0B530}" type="pres">
      <dgm:prSet presAssocID="{53AEA660-D284-8643-9AEC-38DA8E389734}" presName="child4group" presStyleCnt="0"/>
      <dgm:spPr/>
    </dgm:pt>
    <dgm:pt modelId="{E4B15037-E85B-F34E-9E0E-080248620F11}" type="pres">
      <dgm:prSet presAssocID="{53AEA660-D284-8643-9AEC-38DA8E389734}" presName="child4" presStyleLbl="bgAcc1" presStyleIdx="3" presStyleCnt="4" custScaleX="144573"/>
      <dgm:spPr/>
      <dgm:t>
        <a:bodyPr/>
        <a:lstStyle/>
        <a:p>
          <a:endParaRPr lang="en-US"/>
        </a:p>
      </dgm:t>
    </dgm:pt>
    <dgm:pt modelId="{6DB19F31-D6E3-3644-AEBF-C602366F40B9}" type="pres">
      <dgm:prSet presAssocID="{53AEA660-D284-8643-9AEC-38DA8E389734}" presName="child4Text" presStyleLbl="bgAcc1" presStyleIdx="3" presStyleCnt="4">
        <dgm:presLayoutVars>
          <dgm:bulletEnabled val="1"/>
        </dgm:presLayoutVars>
      </dgm:prSet>
      <dgm:spPr/>
      <dgm:t>
        <a:bodyPr/>
        <a:lstStyle/>
        <a:p>
          <a:endParaRPr lang="en-US"/>
        </a:p>
      </dgm:t>
    </dgm:pt>
    <dgm:pt modelId="{0F50BC63-EF95-1D40-A8F1-EAF76263FCFB}" type="pres">
      <dgm:prSet presAssocID="{53AEA660-D284-8643-9AEC-38DA8E389734}" presName="childPlaceholder" presStyleCnt="0"/>
      <dgm:spPr/>
    </dgm:pt>
    <dgm:pt modelId="{930BC5BD-D1DC-5846-B1C6-7929E24F4EEA}" type="pres">
      <dgm:prSet presAssocID="{53AEA660-D284-8643-9AEC-38DA8E389734}" presName="circle" presStyleCnt="0"/>
      <dgm:spPr/>
    </dgm:pt>
    <dgm:pt modelId="{0DB6BE28-1FFA-7347-A425-714C1292A813}" type="pres">
      <dgm:prSet presAssocID="{53AEA660-D284-8643-9AEC-38DA8E389734}" presName="quadrant1" presStyleLbl="node1" presStyleIdx="0" presStyleCnt="4">
        <dgm:presLayoutVars>
          <dgm:chMax val="1"/>
          <dgm:bulletEnabled val="1"/>
        </dgm:presLayoutVars>
      </dgm:prSet>
      <dgm:spPr/>
      <dgm:t>
        <a:bodyPr/>
        <a:lstStyle/>
        <a:p>
          <a:endParaRPr lang="en-US"/>
        </a:p>
      </dgm:t>
    </dgm:pt>
    <dgm:pt modelId="{EA656825-A4D3-A24D-9DCE-11E997A36D35}" type="pres">
      <dgm:prSet presAssocID="{53AEA660-D284-8643-9AEC-38DA8E389734}" presName="quadrant2" presStyleLbl="node1" presStyleIdx="1" presStyleCnt="4">
        <dgm:presLayoutVars>
          <dgm:chMax val="1"/>
          <dgm:bulletEnabled val="1"/>
        </dgm:presLayoutVars>
      </dgm:prSet>
      <dgm:spPr/>
      <dgm:t>
        <a:bodyPr/>
        <a:lstStyle/>
        <a:p>
          <a:endParaRPr lang="en-US"/>
        </a:p>
      </dgm:t>
    </dgm:pt>
    <dgm:pt modelId="{68B16957-5484-344F-AF2A-ADED4707D930}" type="pres">
      <dgm:prSet presAssocID="{53AEA660-D284-8643-9AEC-38DA8E389734}" presName="quadrant3" presStyleLbl="node1" presStyleIdx="2" presStyleCnt="4">
        <dgm:presLayoutVars>
          <dgm:chMax val="1"/>
          <dgm:bulletEnabled val="1"/>
        </dgm:presLayoutVars>
      </dgm:prSet>
      <dgm:spPr/>
      <dgm:t>
        <a:bodyPr/>
        <a:lstStyle/>
        <a:p>
          <a:endParaRPr lang="en-US"/>
        </a:p>
      </dgm:t>
    </dgm:pt>
    <dgm:pt modelId="{D73F10D6-F582-1D4C-B50E-58CD7561A6C6}" type="pres">
      <dgm:prSet presAssocID="{53AEA660-D284-8643-9AEC-38DA8E389734}" presName="quadrant4" presStyleLbl="node1" presStyleIdx="3" presStyleCnt="4">
        <dgm:presLayoutVars>
          <dgm:chMax val="1"/>
          <dgm:bulletEnabled val="1"/>
        </dgm:presLayoutVars>
      </dgm:prSet>
      <dgm:spPr/>
      <dgm:t>
        <a:bodyPr/>
        <a:lstStyle/>
        <a:p>
          <a:endParaRPr lang="en-US"/>
        </a:p>
      </dgm:t>
    </dgm:pt>
    <dgm:pt modelId="{A181D60D-357D-C64A-80F4-DF150A9CC0EC}" type="pres">
      <dgm:prSet presAssocID="{53AEA660-D284-8643-9AEC-38DA8E389734}" presName="quadrantPlaceholder" presStyleCnt="0"/>
      <dgm:spPr/>
    </dgm:pt>
    <dgm:pt modelId="{9233DBFD-6642-0740-A957-1F2F0877DC15}" type="pres">
      <dgm:prSet presAssocID="{53AEA660-D284-8643-9AEC-38DA8E389734}" presName="center1" presStyleLbl="fgShp" presStyleIdx="0" presStyleCnt="2"/>
      <dgm:spPr/>
    </dgm:pt>
    <dgm:pt modelId="{BCB69D70-1F76-C545-ADE0-61873640084C}" type="pres">
      <dgm:prSet presAssocID="{53AEA660-D284-8643-9AEC-38DA8E389734}" presName="center2" presStyleLbl="fgShp" presStyleIdx="1" presStyleCnt="2"/>
      <dgm:spPr/>
    </dgm:pt>
  </dgm:ptLst>
  <dgm:cxnLst>
    <dgm:cxn modelId="{46AF40BD-795C-D046-AEB4-6AF5260DB60B}" srcId="{53AEA660-D284-8643-9AEC-38DA8E389734}" destId="{3727876D-409E-1241-A806-79DAD0BEFCD7}" srcOrd="2" destOrd="0" parTransId="{24B2BC6A-3B86-A545-83CD-4D55D12594A1}" sibTransId="{32B44902-8218-9E45-8CB2-EDD2F7E9657B}"/>
    <dgm:cxn modelId="{66A33913-0881-9E41-81DC-12A5A49FC38A}" type="presOf" srcId="{3727876D-409E-1241-A806-79DAD0BEFCD7}" destId="{68B16957-5484-344F-AF2A-ADED4707D930}" srcOrd="0" destOrd="0" presId="urn:microsoft.com/office/officeart/2005/8/layout/cycle4"/>
    <dgm:cxn modelId="{52EC22B2-C633-BB40-8C2B-9D0DBCD6A3C9}" type="presOf" srcId="{113ED6EE-4BC4-6840-A5CF-2083B969E52F}" destId="{0FEF5ED0-1C43-FA42-A617-F36572D6FDE4}" srcOrd="0" destOrd="0" presId="urn:microsoft.com/office/officeart/2005/8/layout/cycle4"/>
    <dgm:cxn modelId="{34B88E3A-44FF-7A46-B6A5-CF6F7D22728C}" type="presOf" srcId="{8AF1CED2-BC24-8644-A9A5-53EBDC964D37}" destId="{72A105F2-E393-E041-B7D3-F9DC5B86C624}" srcOrd="1" destOrd="1" presId="urn:microsoft.com/office/officeart/2005/8/layout/cycle4"/>
    <dgm:cxn modelId="{57FD744B-4C00-0E4A-A4D0-F6F5F7A99CBD}" type="presOf" srcId="{16A04E84-420E-CC46-BF74-EA2FE17D4A6D}" destId="{6DB19F31-D6E3-3644-AEBF-C602366F40B9}" srcOrd="1" destOrd="1" presId="urn:microsoft.com/office/officeart/2005/8/layout/cycle4"/>
    <dgm:cxn modelId="{C0845DA6-F636-4946-A167-EF6EB774F958}" srcId="{8F6BA138-D229-D94D-889E-6FC079DD64EC}" destId="{8AF1CED2-BC24-8644-A9A5-53EBDC964D37}" srcOrd="1" destOrd="0" parTransId="{24BCCCAD-2B4F-EE4A-A9D9-0192D42F6371}" sibTransId="{9511AC2E-F1E5-7A49-A44E-54D4F69681E3}"/>
    <dgm:cxn modelId="{E308B270-8C9D-3040-8462-65DDE1EB5950}" type="presOf" srcId="{E737566F-C356-B540-8BAE-98FED1498318}" destId="{93F0E79A-D2D7-5D40-AADD-1BED4B6840CD}" srcOrd="1" destOrd="1" presId="urn:microsoft.com/office/officeart/2005/8/layout/cycle4"/>
    <dgm:cxn modelId="{8D7A2B39-5FC8-C54E-8671-358D15E2BE48}" type="presOf" srcId="{AE17E997-B18D-F346-95B4-70ED57A7C3EC}" destId="{E4B15037-E85B-F34E-9E0E-080248620F11}" srcOrd="0" destOrd="0" presId="urn:microsoft.com/office/officeart/2005/8/layout/cycle4"/>
    <dgm:cxn modelId="{02854437-D873-1044-B199-A5F703424FEE}" srcId="{3727876D-409E-1241-A806-79DAD0BEFCD7}" destId="{E737566F-C356-B540-8BAE-98FED1498318}" srcOrd="1" destOrd="0" parTransId="{1060E765-DC4E-2C49-869D-14E128F93D7E}" sibTransId="{B5677013-FDBF-7848-84AD-A653208D879F}"/>
    <dgm:cxn modelId="{5D49BA6B-AD6E-2C4F-8221-75CBE9E21304}" type="presOf" srcId="{8CAE612E-4A2A-5249-9631-90CF4330AB5B}" destId="{9427E16C-BF36-BE4C-A02D-822025DC2E83}" srcOrd="0" destOrd="1" presId="urn:microsoft.com/office/officeart/2005/8/layout/cycle4"/>
    <dgm:cxn modelId="{BE57B344-19D7-1445-9B4E-34B141203E41}" type="presOf" srcId="{0E04AED8-7038-0A42-8634-C5977FF790C8}" destId="{D73F10D6-F582-1D4C-B50E-58CD7561A6C6}" srcOrd="0" destOrd="0" presId="urn:microsoft.com/office/officeart/2005/8/layout/cycle4"/>
    <dgm:cxn modelId="{7D93A2C9-608E-674B-A6C0-DCC66FCAC661}" srcId="{8F6BA138-D229-D94D-889E-6FC079DD64EC}" destId="{113ED6EE-4BC4-6840-A5CF-2083B969E52F}" srcOrd="0" destOrd="0" parTransId="{4E02885A-F7F5-1F4E-A2BB-C54CA59F9423}" sibTransId="{2152584B-0D8D-064E-B7DA-E1CC1D268C7F}"/>
    <dgm:cxn modelId="{E1769C05-8194-4B48-80D8-A52E7808554B}" type="presOf" srcId="{53AEA660-D284-8643-9AEC-38DA8E389734}" destId="{91683AE2-34A6-8649-ACF5-54F7C7EF5535}" srcOrd="0" destOrd="0" presId="urn:microsoft.com/office/officeart/2005/8/layout/cycle4"/>
    <dgm:cxn modelId="{547D7AB6-6B4A-5E42-906A-B6B2DC70C691}" srcId="{0E04AED8-7038-0A42-8634-C5977FF790C8}" destId="{16A04E84-420E-CC46-BF74-EA2FE17D4A6D}" srcOrd="1" destOrd="0" parTransId="{AAA9D3E5-FE7A-3349-A49C-4E4FAB1A74A4}" sibTransId="{EFABF322-3589-F04E-879C-C5443E444249}"/>
    <dgm:cxn modelId="{C94CA3A0-B1EC-3343-9D43-04D980616B5C}" srcId="{0E04AED8-7038-0A42-8634-C5977FF790C8}" destId="{AE17E997-B18D-F346-95B4-70ED57A7C3EC}" srcOrd="0" destOrd="0" parTransId="{EE81C6E9-745F-8642-8FA8-07C490BE5004}" sibTransId="{65477C7A-1DC4-CB4A-8088-79D71A6F9FE7}"/>
    <dgm:cxn modelId="{68B18C0B-B1F1-E54D-9C19-0906E14394B1}" type="presOf" srcId="{62D317BC-6339-A548-9EB8-357425FA5FA2}" destId="{A6B0D362-E56D-D944-80FF-C38FE722FFC5}" srcOrd="0" destOrd="0" presId="urn:microsoft.com/office/officeart/2005/8/layout/cycle4"/>
    <dgm:cxn modelId="{0A7CD003-EE91-9741-820A-28CD3CD4895F}" type="presOf" srcId="{16A04E84-420E-CC46-BF74-EA2FE17D4A6D}" destId="{E4B15037-E85B-F34E-9E0E-080248620F11}" srcOrd="0" destOrd="1" presId="urn:microsoft.com/office/officeart/2005/8/layout/cycle4"/>
    <dgm:cxn modelId="{C1637417-A08A-F64D-BAF3-E4A497BB5ABE}" srcId="{53AEA660-D284-8643-9AEC-38DA8E389734}" destId="{2DF09E0E-723A-9947-B50E-1F608DD7D4F1}" srcOrd="0" destOrd="0" parTransId="{CF410993-3D19-4B48-BD1C-3DC42ACEE283}" sibTransId="{3E2DF425-E742-3A4C-8081-B52BC6ABDB74}"/>
    <dgm:cxn modelId="{261FDF49-7232-674B-A9A5-124BB32BF228}" type="presOf" srcId="{113ED6EE-4BC4-6840-A5CF-2083B969E52F}" destId="{72A105F2-E393-E041-B7D3-F9DC5B86C624}" srcOrd="1" destOrd="0" presId="urn:microsoft.com/office/officeart/2005/8/layout/cycle4"/>
    <dgm:cxn modelId="{62795A7F-9944-7F40-A95E-09CC7854E9E0}" srcId="{2DF09E0E-723A-9947-B50E-1F608DD7D4F1}" destId="{EC6376D6-B0F8-D24D-851C-A7449A31EAD4}" srcOrd="0" destOrd="0" parTransId="{6F126C8A-25AC-9F4D-A2F7-41F3BC466687}" sibTransId="{A73AD63A-5D27-C54E-BC00-9F605981DC62}"/>
    <dgm:cxn modelId="{B3D91C9D-6749-3E4B-8528-BCD26C65381E}" type="presOf" srcId="{2DF09E0E-723A-9947-B50E-1F608DD7D4F1}" destId="{0DB6BE28-1FFA-7347-A425-714C1292A813}" srcOrd="0" destOrd="0" presId="urn:microsoft.com/office/officeart/2005/8/layout/cycle4"/>
    <dgm:cxn modelId="{EB8A7B13-7BC1-EE43-89EF-88CC5FD66813}" type="presOf" srcId="{8CAE612E-4A2A-5249-9631-90CF4330AB5B}" destId="{3FF248A9-1ECA-5E4D-B5A8-F82267C6CAAD}" srcOrd="1" destOrd="1" presId="urn:microsoft.com/office/officeart/2005/8/layout/cycle4"/>
    <dgm:cxn modelId="{563C0F36-3AEC-8E4D-A5D4-C0D8EF564A85}" type="presOf" srcId="{EC6376D6-B0F8-D24D-851C-A7449A31EAD4}" destId="{9427E16C-BF36-BE4C-A02D-822025DC2E83}" srcOrd="0" destOrd="0" presId="urn:microsoft.com/office/officeart/2005/8/layout/cycle4"/>
    <dgm:cxn modelId="{2103231A-61AF-8241-8157-753526DEECA7}" type="presOf" srcId="{AE17E997-B18D-F346-95B4-70ED57A7C3EC}" destId="{6DB19F31-D6E3-3644-AEBF-C602366F40B9}" srcOrd="1" destOrd="0" presId="urn:microsoft.com/office/officeart/2005/8/layout/cycle4"/>
    <dgm:cxn modelId="{CE0F05C2-3C1E-1E4B-AEEF-D840314322AA}" srcId="{53AEA660-D284-8643-9AEC-38DA8E389734}" destId="{5F6B7F64-FA5F-8541-91E6-53098300A9A3}" srcOrd="4" destOrd="0" parTransId="{8C253B98-AC6E-9648-AE09-22D656185A51}" sibTransId="{0DA0A591-C3A9-8549-BC3F-1619BED30629}"/>
    <dgm:cxn modelId="{198549F4-7082-5246-BDA5-4560472FD0D7}" type="presOf" srcId="{EC6376D6-B0F8-D24D-851C-A7449A31EAD4}" destId="{3FF248A9-1ECA-5E4D-B5A8-F82267C6CAAD}" srcOrd="1" destOrd="0" presId="urn:microsoft.com/office/officeart/2005/8/layout/cycle4"/>
    <dgm:cxn modelId="{7A383CA5-BB24-AC4E-AF79-08BCE1AC55ED}" type="presOf" srcId="{8F6BA138-D229-D94D-889E-6FC079DD64EC}" destId="{EA656825-A4D3-A24D-9DCE-11E997A36D35}" srcOrd="0" destOrd="0" presId="urn:microsoft.com/office/officeart/2005/8/layout/cycle4"/>
    <dgm:cxn modelId="{75677D08-81C5-3543-B5D8-766002AAADC5}" srcId="{3727876D-409E-1241-A806-79DAD0BEFCD7}" destId="{62D317BC-6339-A548-9EB8-357425FA5FA2}" srcOrd="0" destOrd="0" parTransId="{FBDAFB19-BB11-1741-8042-A3FED3DA4F40}" sibTransId="{4B0B422E-6A6A-0E40-979A-FFD2F7721CDF}"/>
    <dgm:cxn modelId="{D8462E25-AA13-EA4F-B817-618E20069565}" srcId="{53AEA660-D284-8643-9AEC-38DA8E389734}" destId="{0E04AED8-7038-0A42-8634-C5977FF790C8}" srcOrd="3" destOrd="0" parTransId="{F04BF97A-558E-D441-AE2D-527B1E1C5811}" sibTransId="{406BA57D-59A0-B143-BFC7-FD78BAA76576}"/>
    <dgm:cxn modelId="{6A925834-E698-2D43-8EBA-EEF241AE33FE}" type="presOf" srcId="{62D317BC-6339-A548-9EB8-357425FA5FA2}" destId="{93F0E79A-D2D7-5D40-AADD-1BED4B6840CD}" srcOrd="1" destOrd="0" presId="urn:microsoft.com/office/officeart/2005/8/layout/cycle4"/>
    <dgm:cxn modelId="{3B7E1CF1-C9E1-4B46-B741-2F71E09FD4A3}" type="presOf" srcId="{8AF1CED2-BC24-8644-A9A5-53EBDC964D37}" destId="{0FEF5ED0-1C43-FA42-A617-F36572D6FDE4}" srcOrd="0" destOrd="1" presId="urn:microsoft.com/office/officeart/2005/8/layout/cycle4"/>
    <dgm:cxn modelId="{3BB3B408-8457-3544-9E40-8808F591828F}" srcId="{53AEA660-D284-8643-9AEC-38DA8E389734}" destId="{8F6BA138-D229-D94D-889E-6FC079DD64EC}" srcOrd="1" destOrd="0" parTransId="{BCD3A724-043E-594B-8BC5-7EC35ECC7F96}" sibTransId="{7673345F-93A6-014B-AE78-C92D01A34904}"/>
    <dgm:cxn modelId="{44584DD8-BE31-804B-AAF6-4EF2D46DAFF7}" type="presOf" srcId="{E737566F-C356-B540-8BAE-98FED1498318}" destId="{A6B0D362-E56D-D944-80FF-C38FE722FFC5}" srcOrd="0" destOrd="1" presId="urn:microsoft.com/office/officeart/2005/8/layout/cycle4"/>
    <dgm:cxn modelId="{96B72631-4550-734B-877A-480A22987302}" srcId="{2DF09E0E-723A-9947-B50E-1F608DD7D4F1}" destId="{8CAE612E-4A2A-5249-9631-90CF4330AB5B}" srcOrd="1" destOrd="0" parTransId="{43AAF257-C64D-F643-811C-2DAC82977E31}" sibTransId="{AC48ECC7-6A92-7A47-BAC0-F49EDA88BFE1}"/>
    <dgm:cxn modelId="{C8040522-901F-ED4E-807B-5CAC26CC2DCD}" type="presParOf" srcId="{91683AE2-34A6-8649-ACF5-54F7C7EF5535}" destId="{F76A40CA-EACA-F34A-9A60-1C979F43B3DA}" srcOrd="0" destOrd="0" presId="urn:microsoft.com/office/officeart/2005/8/layout/cycle4"/>
    <dgm:cxn modelId="{2DA63CB0-0370-6A4C-828F-09DC3EF2855C}" type="presParOf" srcId="{F76A40CA-EACA-F34A-9A60-1C979F43B3DA}" destId="{00E41367-44B3-CB4B-93D6-C474ED2B1B42}" srcOrd="0" destOrd="0" presId="urn:microsoft.com/office/officeart/2005/8/layout/cycle4"/>
    <dgm:cxn modelId="{6FD3807C-629E-1F40-8098-B596437E5A27}" type="presParOf" srcId="{00E41367-44B3-CB4B-93D6-C474ED2B1B42}" destId="{9427E16C-BF36-BE4C-A02D-822025DC2E83}" srcOrd="0" destOrd="0" presId="urn:microsoft.com/office/officeart/2005/8/layout/cycle4"/>
    <dgm:cxn modelId="{DA8D0176-75E5-F44E-8EDC-1AAFD4F07FEE}" type="presParOf" srcId="{00E41367-44B3-CB4B-93D6-C474ED2B1B42}" destId="{3FF248A9-1ECA-5E4D-B5A8-F82267C6CAAD}" srcOrd="1" destOrd="0" presId="urn:microsoft.com/office/officeart/2005/8/layout/cycle4"/>
    <dgm:cxn modelId="{101362BC-E45B-6041-BA2A-9E0B84243FDE}" type="presParOf" srcId="{F76A40CA-EACA-F34A-9A60-1C979F43B3DA}" destId="{A98FA29B-7185-FF42-9337-020C8453B306}" srcOrd="1" destOrd="0" presId="urn:microsoft.com/office/officeart/2005/8/layout/cycle4"/>
    <dgm:cxn modelId="{24B84512-8ECD-644D-B065-70FD9EB8BD59}" type="presParOf" srcId="{A98FA29B-7185-FF42-9337-020C8453B306}" destId="{0FEF5ED0-1C43-FA42-A617-F36572D6FDE4}" srcOrd="0" destOrd="0" presId="urn:microsoft.com/office/officeart/2005/8/layout/cycle4"/>
    <dgm:cxn modelId="{BD136A34-2530-164B-8394-3D10224BD162}" type="presParOf" srcId="{A98FA29B-7185-FF42-9337-020C8453B306}" destId="{72A105F2-E393-E041-B7D3-F9DC5B86C624}" srcOrd="1" destOrd="0" presId="urn:microsoft.com/office/officeart/2005/8/layout/cycle4"/>
    <dgm:cxn modelId="{9465AB2A-D818-4B46-9B30-953A5E2F8CD2}" type="presParOf" srcId="{F76A40CA-EACA-F34A-9A60-1C979F43B3DA}" destId="{4958DDF6-24AF-BF45-BD02-1E838B2732DB}" srcOrd="2" destOrd="0" presId="urn:microsoft.com/office/officeart/2005/8/layout/cycle4"/>
    <dgm:cxn modelId="{39502D3A-9462-6E4A-A347-87DC2709983A}" type="presParOf" srcId="{4958DDF6-24AF-BF45-BD02-1E838B2732DB}" destId="{A6B0D362-E56D-D944-80FF-C38FE722FFC5}" srcOrd="0" destOrd="0" presId="urn:microsoft.com/office/officeart/2005/8/layout/cycle4"/>
    <dgm:cxn modelId="{AB6FD39A-BC1D-ED4E-A975-5C45419AB9D4}" type="presParOf" srcId="{4958DDF6-24AF-BF45-BD02-1E838B2732DB}" destId="{93F0E79A-D2D7-5D40-AADD-1BED4B6840CD}" srcOrd="1" destOrd="0" presId="urn:microsoft.com/office/officeart/2005/8/layout/cycle4"/>
    <dgm:cxn modelId="{21B343E3-0284-1245-AA64-7C67EAA7A01E}" type="presParOf" srcId="{F76A40CA-EACA-F34A-9A60-1C979F43B3DA}" destId="{5E29DA7D-BEC6-4C4C-BA59-C0902FA0B530}" srcOrd="3" destOrd="0" presId="urn:microsoft.com/office/officeart/2005/8/layout/cycle4"/>
    <dgm:cxn modelId="{1F4FBBA0-33CF-6C40-8356-E196EDDF4C2C}" type="presParOf" srcId="{5E29DA7D-BEC6-4C4C-BA59-C0902FA0B530}" destId="{E4B15037-E85B-F34E-9E0E-080248620F11}" srcOrd="0" destOrd="0" presId="urn:microsoft.com/office/officeart/2005/8/layout/cycle4"/>
    <dgm:cxn modelId="{F77A35B3-DEE0-2E4B-A023-94BC172BBA7D}" type="presParOf" srcId="{5E29DA7D-BEC6-4C4C-BA59-C0902FA0B530}" destId="{6DB19F31-D6E3-3644-AEBF-C602366F40B9}" srcOrd="1" destOrd="0" presId="urn:microsoft.com/office/officeart/2005/8/layout/cycle4"/>
    <dgm:cxn modelId="{637AE8CB-C78E-8F49-9EFB-2439095477DC}" type="presParOf" srcId="{F76A40CA-EACA-F34A-9A60-1C979F43B3DA}" destId="{0F50BC63-EF95-1D40-A8F1-EAF76263FCFB}" srcOrd="4" destOrd="0" presId="urn:microsoft.com/office/officeart/2005/8/layout/cycle4"/>
    <dgm:cxn modelId="{3CD2D658-FA97-0741-84D2-FBC2E0FB0E0B}" type="presParOf" srcId="{91683AE2-34A6-8649-ACF5-54F7C7EF5535}" destId="{930BC5BD-D1DC-5846-B1C6-7929E24F4EEA}" srcOrd="1" destOrd="0" presId="urn:microsoft.com/office/officeart/2005/8/layout/cycle4"/>
    <dgm:cxn modelId="{B3C9B15F-BD10-5549-960A-6C22E83384A3}" type="presParOf" srcId="{930BC5BD-D1DC-5846-B1C6-7929E24F4EEA}" destId="{0DB6BE28-1FFA-7347-A425-714C1292A813}" srcOrd="0" destOrd="0" presId="urn:microsoft.com/office/officeart/2005/8/layout/cycle4"/>
    <dgm:cxn modelId="{09D83965-21B2-494C-ABC9-5F8A0AD4FB3D}" type="presParOf" srcId="{930BC5BD-D1DC-5846-B1C6-7929E24F4EEA}" destId="{EA656825-A4D3-A24D-9DCE-11E997A36D35}" srcOrd="1" destOrd="0" presId="urn:microsoft.com/office/officeart/2005/8/layout/cycle4"/>
    <dgm:cxn modelId="{68B935D9-4821-9642-9D43-B0FBA6F30F1F}" type="presParOf" srcId="{930BC5BD-D1DC-5846-B1C6-7929E24F4EEA}" destId="{68B16957-5484-344F-AF2A-ADED4707D930}" srcOrd="2" destOrd="0" presId="urn:microsoft.com/office/officeart/2005/8/layout/cycle4"/>
    <dgm:cxn modelId="{25D33C53-3DA0-7F4C-B629-7782FA2D2E93}" type="presParOf" srcId="{930BC5BD-D1DC-5846-B1C6-7929E24F4EEA}" destId="{D73F10D6-F582-1D4C-B50E-58CD7561A6C6}" srcOrd="3" destOrd="0" presId="urn:microsoft.com/office/officeart/2005/8/layout/cycle4"/>
    <dgm:cxn modelId="{78AA9854-A7FA-E744-8E4E-BA3253C066A1}" type="presParOf" srcId="{930BC5BD-D1DC-5846-B1C6-7929E24F4EEA}" destId="{A181D60D-357D-C64A-80F4-DF150A9CC0EC}" srcOrd="4" destOrd="0" presId="urn:microsoft.com/office/officeart/2005/8/layout/cycle4"/>
    <dgm:cxn modelId="{0A3005AF-5384-514E-8C4A-0A75178736EF}" type="presParOf" srcId="{91683AE2-34A6-8649-ACF5-54F7C7EF5535}" destId="{9233DBFD-6642-0740-A957-1F2F0877DC15}" srcOrd="2" destOrd="0" presId="urn:microsoft.com/office/officeart/2005/8/layout/cycle4"/>
    <dgm:cxn modelId="{4B7A5B23-697A-2B45-A087-085DB4E8C073}" type="presParOf" srcId="{91683AE2-34A6-8649-ACF5-54F7C7EF5535}" destId="{BCB69D70-1F76-C545-ADE0-61873640084C}" srcOrd="3" destOrd="0" presId="urn:microsoft.com/office/officeart/2005/8/layout/cycle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3AEA660-D284-8643-9AEC-38DA8E389734}" type="doc">
      <dgm:prSet loTypeId="urn:microsoft.com/office/officeart/2005/8/layout/cycle4" loCatId="" qsTypeId="urn:microsoft.com/office/officeart/2005/8/quickstyle/simple1" qsCatId="simple" csTypeId="urn:microsoft.com/office/officeart/2005/8/colors/accent1_2" csCatId="accent1" phldr="1"/>
      <dgm:spPr/>
      <dgm:t>
        <a:bodyPr/>
        <a:lstStyle/>
        <a:p>
          <a:endParaRPr lang="en-US"/>
        </a:p>
      </dgm:t>
    </dgm:pt>
    <dgm:pt modelId="{2DF09E0E-723A-9947-B50E-1F608DD7D4F1}">
      <dgm:prSet phldrT="[Text]" custT="1"/>
      <dgm:spPr/>
      <dgm:t>
        <a:bodyPr/>
        <a:lstStyle/>
        <a:p>
          <a:r>
            <a:rPr lang="en-US" sz="2000" dirty="0" smtClean="0"/>
            <a:t>Define &amp; Identify</a:t>
          </a:r>
          <a:endParaRPr lang="en-US" sz="2000" dirty="0"/>
        </a:p>
      </dgm:t>
    </dgm:pt>
    <dgm:pt modelId="{CF410993-3D19-4B48-BD1C-3DC42ACEE283}" type="parTrans" cxnId="{C1637417-A08A-F64D-BAF3-E4A497BB5ABE}">
      <dgm:prSet/>
      <dgm:spPr/>
      <dgm:t>
        <a:bodyPr/>
        <a:lstStyle/>
        <a:p>
          <a:endParaRPr lang="en-US" sz="1800"/>
        </a:p>
      </dgm:t>
    </dgm:pt>
    <dgm:pt modelId="{3E2DF425-E742-3A4C-8081-B52BC6ABDB74}" type="sibTrans" cxnId="{C1637417-A08A-F64D-BAF3-E4A497BB5ABE}">
      <dgm:prSet/>
      <dgm:spPr/>
      <dgm:t>
        <a:bodyPr/>
        <a:lstStyle/>
        <a:p>
          <a:endParaRPr lang="en-US" sz="1800"/>
        </a:p>
      </dgm:t>
    </dgm:pt>
    <dgm:pt modelId="{8F6BA138-D229-D94D-889E-6FC079DD64EC}" type="asst">
      <dgm:prSet phldrT="[Text]" custT="1"/>
      <dgm:spPr/>
      <dgm:t>
        <a:bodyPr/>
        <a:lstStyle/>
        <a:p>
          <a:r>
            <a:rPr lang="en-US" sz="2000" dirty="0" smtClean="0"/>
            <a:t>Detect &amp; Quantify</a:t>
          </a:r>
          <a:endParaRPr lang="en-US" sz="2000" dirty="0"/>
        </a:p>
      </dgm:t>
    </dgm:pt>
    <dgm:pt modelId="{BCD3A724-043E-594B-8BC5-7EC35ECC7F96}" type="parTrans" cxnId="{3BB3B408-8457-3544-9E40-8808F591828F}">
      <dgm:prSet/>
      <dgm:spPr/>
      <dgm:t>
        <a:bodyPr/>
        <a:lstStyle/>
        <a:p>
          <a:endParaRPr lang="en-US" sz="1800"/>
        </a:p>
      </dgm:t>
    </dgm:pt>
    <dgm:pt modelId="{7673345F-93A6-014B-AE78-C92D01A34904}" type="sibTrans" cxnId="{3BB3B408-8457-3544-9E40-8808F591828F}">
      <dgm:prSet/>
      <dgm:spPr/>
      <dgm:t>
        <a:bodyPr/>
        <a:lstStyle/>
        <a:p>
          <a:endParaRPr lang="en-US" sz="1800"/>
        </a:p>
      </dgm:t>
    </dgm:pt>
    <dgm:pt modelId="{113ED6EE-4BC4-6840-A5CF-2083B969E52F}">
      <dgm:prSet phldrT="[Text]" custT="1"/>
      <dgm:spPr/>
      <dgm:t>
        <a:bodyPr/>
        <a:lstStyle/>
        <a:p>
          <a:r>
            <a:rPr lang="en-US" sz="1800" dirty="0" smtClean="0"/>
            <a:t>Detection Algorithms</a:t>
          </a:r>
          <a:endParaRPr lang="en-US" sz="1800" dirty="0"/>
        </a:p>
      </dgm:t>
    </dgm:pt>
    <dgm:pt modelId="{4E02885A-F7F5-1F4E-A2BB-C54CA59F9423}" type="parTrans" cxnId="{7D93A2C9-608E-674B-A6C0-DCC66FCAC661}">
      <dgm:prSet/>
      <dgm:spPr/>
      <dgm:t>
        <a:bodyPr/>
        <a:lstStyle/>
        <a:p>
          <a:endParaRPr lang="en-US" sz="1800"/>
        </a:p>
      </dgm:t>
    </dgm:pt>
    <dgm:pt modelId="{2152584B-0D8D-064E-B7DA-E1CC1D268C7F}" type="sibTrans" cxnId="{7D93A2C9-608E-674B-A6C0-DCC66FCAC661}">
      <dgm:prSet/>
      <dgm:spPr/>
      <dgm:t>
        <a:bodyPr/>
        <a:lstStyle/>
        <a:p>
          <a:endParaRPr lang="en-US" sz="1800"/>
        </a:p>
      </dgm:t>
    </dgm:pt>
    <dgm:pt modelId="{8AF1CED2-BC24-8644-A9A5-53EBDC964D37}">
      <dgm:prSet phldrT="[Text]" custT="1"/>
      <dgm:spPr/>
      <dgm:t>
        <a:bodyPr/>
        <a:lstStyle/>
        <a:p>
          <a:r>
            <a:rPr lang="en-US" sz="1800" dirty="0" smtClean="0"/>
            <a:t>Quantify Prevalence</a:t>
          </a:r>
          <a:endParaRPr lang="en-US" sz="1800" dirty="0"/>
        </a:p>
      </dgm:t>
    </dgm:pt>
    <dgm:pt modelId="{24BCCCAD-2B4F-EE4A-A9D9-0192D42F6371}" type="parTrans" cxnId="{C0845DA6-F636-4946-A167-EF6EB774F958}">
      <dgm:prSet/>
      <dgm:spPr/>
      <dgm:t>
        <a:bodyPr/>
        <a:lstStyle/>
        <a:p>
          <a:endParaRPr lang="en-US" sz="1800"/>
        </a:p>
      </dgm:t>
    </dgm:pt>
    <dgm:pt modelId="{9511AC2E-F1E5-7A49-A44E-54D4F69681E3}" type="sibTrans" cxnId="{C0845DA6-F636-4946-A167-EF6EB774F958}">
      <dgm:prSet/>
      <dgm:spPr/>
      <dgm:t>
        <a:bodyPr/>
        <a:lstStyle/>
        <a:p>
          <a:endParaRPr lang="en-US" sz="1800"/>
        </a:p>
      </dgm:t>
    </dgm:pt>
    <dgm:pt modelId="{5F6B7F64-FA5F-8541-91E6-53098300A9A3}">
      <dgm:prSet phldrT="[Text]" custT="1"/>
      <dgm:spPr/>
      <dgm:t>
        <a:bodyPr tIns="0" anchor="t" anchorCtr="0"/>
        <a:lstStyle/>
        <a:p>
          <a:endParaRPr lang="en-US" sz="1800" dirty="0"/>
        </a:p>
      </dgm:t>
    </dgm:pt>
    <dgm:pt modelId="{8C253B98-AC6E-9648-AE09-22D656185A51}" type="parTrans" cxnId="{CE0F05C2-3C1E-1E4B-AEEF-D840314322AA}">
      <dgm:prSet/>
      <dgm:spPr/>
      <dgm:t>
        <a:bodyPr/>
        <a:lstStyle/>
        <a:p>
          <a:endParaRPr lang="en-US" sz="1800"/>
        </a:p>
      </dgm:t>
    </dgm:pt>
    <dgm:pt modelId="{0DA0A591-C3A9-8549-BC3F-1619BED30629}" type="sibTrans" cxnId="{CE0F05C2-3C1E-1E4B-AEEF-D840314322AA}">
      <dgm:prSet/>
      <dgm:spPr/>
      <dgm:t>
        <a:bodyPr/>
        <a:lstStyle/>
        <a:p>
          <a:endParaRPr lang="en-US" sz="1800"/>
        </a:p>
      </dgm:t>
    </dgm:pt>
    <dgm:pt modelId="{EC6376D6-B0F8-D24D-851C-A7449A31EAD4}">
      <dgm:prSet phldrT="[Text]" custT="1"/>
      <dgm:spPr/>
      <dgm:t>
        <a:bodyPr/>
        <a:lstStyle/>
        <a:p>
          <a:r>
            <a:rPr lang="en-US" sz="1800" dirty="0" smtClean="0"/>
            <a:t>Types of Glitches</a:t>
          </a:r>
          <a:endParaRPr lang="en-US" sz="1800" dirty="0"/>
        </a:p>
      </dgm:t>
    </dgm:pt>
    <dgm:pt modelId="{6F126C8A-25AC-9F4D-A2F7-41F3BC466687}" type="parTrans" cxnId="{62795A7F-9944-7F40-A95E-09CC7854E9E0}">
      <dgm:prSet/>
      <dgm:spPr/>
      <dgm:t>
        <a:bodyPr/>
        <a:lstStyle/>
        <a:p>
          <a:endParaRPr lang="en-US" sz="1800"/>
        </a:p>
      </dgm:t>
    </dgm:pt>
    <dgm:pt modelId="{A73AD63A-5D27-C54E-BC00-9F605981DC62}" type="sibTrans" cxnId="{62795A7F-9944-7F40-A95E-09CC7854E9E0}">
      <dgm:prSet/>
      <dgm:spPr/>
      <dgm:t>
        <a:bodyPr/>
        <a:lstStyle/>
        <a:p>
          <a:endParaRPr lang="en-US" sz="1800"/>
        </a:p>
      </dgm:t>
    </dgm:pt>
    <dgm:pt modelId="{8CAE612E-4A2A-5249-9631-90CF4330AB5B}">
      <dgm:prSet phldrT="[Text]" custT="1"/>
      <dgm:spPr/>
      <dgm:t>
        <a:bodyPr/>
        <a:lstStyle/>
        <a:p>
          <a:r>
            <a:rPr lang="en-US" sz="1800" dirty="0" smtClean="0"/>
            <a:t>Importance of Glitches</a:t>
          </a:r>
          <a:endParaRPr lang="en-US" sz="1800" dirty="0"/>
        </a:p>
      </dgm:t>
    </dgm:pt>
    <dgm:pt modelId="{43AAF257-C64D-F643-811C-2DAC82977E31}" type="parTrans" cxnId="{96B72631-4550-734B-877A-480A22987302}">
      <dgm:prSet/>
      <dgm:spPr/>
      <dgm:t>
        <a:bodyPr/>
        <a:lstStyle/>
        <a:p>
          <a:endParaRPr lang="en-US" sz="1800"/>
        </a:p>
      </dgm:t>
    </dgm:pt>
    <dgm:pt modelId="{AC48ECC7-6A92-7A47-BAC0-F49EDA88BFE1}" type="sibTrans" cxnId="{96B72631-4550-734B-877A-480A22987302}">
      <dgm:prSet/>
      <dgm:spPr/>
      <dgm:t>
        <a:bodyPr/>
        <a:lstStyle/>
        <a:p>
          <a:endParaRPr lang="en-US" sz="1800"/>
        </a:p>
      </dgm:t>
    </dgm:pt>
    <dgm:pt modelId="{3727876D-409E-1241-A806-79DAD0BEFCD7}">
      <dgm:prSet phldrT="[Text]" custT="1"/>
      <dgm:spPr>
        <a:solidFill>
          <a:srgbClr val="FC2126"/>
        </a:solidFill>
      </dgm:spPr>
      <dgm:t>
        <a:bodyPr/>
        <a:lstStyle/>
        <a:p>
          <a:r>
            <a:rPr lang="en-US" sz="2000" dirty="0" smtClean="0"/>
            <a:t>Clean &amp; Rectify</a:t>
          </a:r>
          <a:endParaRPr lang="en-US" sz="2000" dirty="0"/>
        </a:p>
      </dgm:t>
    </dgm:pt>
    <dgm:pt modelId="{24B2BC6A-3B86-A545-83CD-4D55D12594A1}" type="parTrans" cxnId="{46AF40BD-795C-D046-AEB4-6AF5260DB60B}">
      <dgm:prSet/>
      <dgm:spPr/>
      <dgm:t>
        <a:bodyPr/>
        <a:lstStyle/>
        <a:p>
          <a:endParaRPr lang="en-US" sz="1800"/>
        </a:p>
      </dgm:t>
    </dgm:pt>
    <dgm:pt modelId="{32B44902-8218-9E45-8CB2-EDD2F7E9657B}" type="sibTrans" cxnId="{46AF40BD-795C-D046-AEB4-6AF5260DB60B}">
      <dgm:prSet/>
      <dgm:spPr/>
      <dgm:t>
        <a:bodyPr/>
        <a:lstStyle/>
        <a:p>
          <a:endParaRPr lang="en-US" sz="1800"/>
        </a:p>
      </dgm:t>
    </dgm:pt>
    <dgm:pt modelId="{62D317BC-6339-A548-9EB8-357425FA5FA2}">
      <dgm:prSet phldrT="[Text]" custT="1"/>
      <dgm:spPr/>
      <dgm:t>
        <a:bodyPr/>
        <a:lstStyle/>
        <a:p>
          <a:r>
            <a:rPr lang="en-US" sz="1800" dirty="0" smtClean="0"/>
            <a:t>Develop Strategies</a:t>
          </a:r>
          <a:endParaRPr lang="en-US" sz="1800" dirty="0"/>
        </a:p>
      </dgm:t>
    </dgm:pt>
    <dgm:pt modelId="{FBDAFB19-BB11-1741-8042-A3FED3DA4F40}" type="parTrans" cxnId="{75677D08-81C5-3543-B5D8-766002AAADC5}">
      <dgm:prSet/>
      <dgm:spPr/>
      <dgm:t>
        <a:bodyPr/>
        <a:lstStyle/>
        <a:p>
          <a:endParaRPr lang="en-US" sz="1800"/>
        </a:p>
      </dgm:t>
    </dgm:pt>
    <dgm:pt modelId="{4B0B422E-6A6A-0E40-979A-FFD2F7721CDF}" type="sibTrans" cxnId="{75677D08-81C5-3543-B5D8-766002AAADC5}">
      <dgm:prSet/>
      <dgm:spPr/>
      <dgm:t>
        <a:bodyPr/>
        <a:lstStyle/>
        <a:p>
          <a:endParaRPr lang="en-US" sz="1800"/>
        </a:p>
      </dgm:t>
    </dgm:pt>
    <dgm:pt modelId="{0E04AED8-7038-0A42-8634-C5977FF790C8}">
      <dgm:prSet phldrT="[Text]" custT="1"/>
      <dgm:spPr/>
      <dgm:t>
        <a:bodyPr/>
        <a:lstStyle/>
        <a:p>
          <a:r>
            <a:rPr lang="en-US" sz="2000" dirty="0" smtClean="0"/>
            <a:t>Measure &amp; Verify</a:t>
          </a:r>
          <a:endParaRPr lang="en-US" sz="2000" dirty="0"/>
        </a:p>
      </dgm:t>
    </dgm:pt>
    <dgm:pt modelId="{F04BF97A-558E-D441-AE2D-527B1E1C5811}" type="parTrans" cxnId="{D8462E25-AA13-EA4F-B817-618E20069565}">
      <dgm:prSet/>
      <dgm:spPr/>
      <dgm:t>
        <a:bodyPr/>
        <a:lstStyle/>
        <a:p>
          <a:endParaRPr lang="en-US" sz="1800"/>
        </a:p>
      </dgm:t>
    </dgm:pt>
    <dgm:pt modelId="{406BA57D-59A0-B143-BFC7-FD78BAA76576}" type="sibTrans" cxnId="{D8462E25-AA13-EA4F-B817-618E20069565}">
      <dgm:prSet/>
      <dgm:spPr/>
      <dgm:t>
        <a:bodyPr/>
        <a:lstStyle/>
        <a:p>
          <a:endParaRPr lang="en-US" sz="1800"/>
        </a:p>
      </dgm:t>
    </dgm:pt>
    <dgm:pt modelId="{E737566F-C356-B540-8BAE-98FED1498318}">
      <dgm:prSet phldrT="[Text]" custT="1"/>
      <dgm:spPr/>
      <dgm:t>
        <a:bodyPr/>
        <a:lstStyle/>
        <a:p>
          <a:r>
            <a:rPr lang="en-US" sz="1800" dirty="0" smtClean="0"/>
            <a:t>Repair</a:t>
          </a:r>
          <a:endParaRPr lang="en-US" sz="1800" dirty="0"/>
        </a:p>
      </dgm:t>
    </dgm:pt>
    <dgm:pt modelId="{1060E765-DC4E-2C49-869D-14E128F93D7E}" type="parTrans" cxnId="{02854437-D873-1044-B199-A5F703424FEE}">
      <dgm:prSet/>
      <dgm:spPr/>
      <dgm:t>
        <a:bodyPr/>
        <a:lstStyle/>
        <a:p>
          <a:endParaRPr lang="en-US" sz="1800"/>
        </a:p>
      </dgm:t>
    </dgm:pt>
    <dgm:pt modelId="{B5677013-FDBF-7848-84AD-A653208D879F}" type="sibTrans" cxnId="{02854437-D873-1044-B199-A5F703424FEE}">
      <dgm:prSet/>
      <dgm:spPr/>
      <dgm:t>
        <a:bodyPr/>
        <a:lstStyle/>
        <a:p>
          <a:endParaRPr lang="en-US" sz="1800"/>
        </a:p>
      </dgm:t>
    </dgm:pt>
    <dgm:pt modelId="{AE17E997-B18D-F346-95B4-70ED57A7C3EC}">
      <dgm:prSet phldrT="[Text]" custT="1"/>
      <dgm:spPr/>
      <dgm:t>
        <a:bodyPr tIns="0" anchor="t" anchorCtr="0"/>
        <a:lstStyle/>
        <a:p>
          <a:r>
            <a:rPr lang="en-US" sz="1800" dirty="0" smtClean="0"/>
            <a:t>Measure Improvements</a:t>
          </a:r>
          <a:endParaRPr lang="en-US" sz="1800" dirty="0"/>
        </a:p>
      </dgm:t>
    </dgm:pt>
    <dgm:pt modelId="{EE81C6E9-745F-8642-8FA8-07C490BE5004}" type="parTrans" cxnId="{C94CA3A0-B1EC-3343-9D43-04D980616B5C}">
      <dgm:prSet/>
      <dgm:spPr/>
      <dgm:t>
        <a:bodyPr/>
        <a:lstStyle/>
        <a:p>
          <a:endParaRPr lang="en-US" sz="1800"/>
        </a:p>
      </dgm:t>
    </dgm:pt>
    <dgm:pt modelId="{65477C7A-1DC4-CB4A-8088-79D71A6F9FE7}" type="sibTrans" cxnId="{C94CA3A0-B1EC-3343-9D43-04D980616B5C}">
      <dgm:prSet/>
      <dgm:spPr/>
      <dgm:t>
        <a:bodyPr/>
        <a:lstStyle/>
        <a:p>
          <a:endParaRPr lang="en-US" sz="1800"/>
        </a:p>
      </dgm:t>
    </dgm:pt>
    <dgm:pt modelId="{16A04E84-420E-CC46-BF74-EA2FE17D4A6D}">
      <dgm:prSet phldrT="[Text]" custT="1"/>
      <dgm:spPr/>
      <dgm:t>
        <a:bodyPr tIns="0" anchor="t" anchorCtr="0"/>
        <a:lstStyle/>
        <a:p>
          <a:r>
            <a:rPr lang="en-US" sz="1800" dirty="0" smtClean="0"/>
            <a:t>Tolerance, cost &amp; bias criteria</a:t>
          </a:r>
          <a:endParaRPr lang="en-US" sz="1800" dirty="0"/>
        </a:p>
      </dgm:t>
    </dgm:pt>
    <dgm:pt modelId="{AAA9D3E5-FE7A-3349-A49C-4E4FAB1A74A4}" type="parTrans" cxnId="{547D7AB6-6B4A-5E42-906A-B6B2DC70C691}">
      <dgm:prSet/>
      <dgm:spPr/>
      <dgm:t>
        <a:bodyPr/>
        <a:lstStyle/>
        <a:p>
          <a:endParaRPr lang="en-US" sz="1800"/>
        </a:p>
      </dgm:t>
    </dgm:pt>
    <dgm:pt modelId="{EFABF322-3589-F04E-879C-C5443E444249}" type="sibTrans" cxnId="{547D7AB6-6B4A-5E42-906A-B6B2DC70C691}">
      <dgm:prSet/>
      <dgm:spPr/>
      <dgm:t>
        <a:bodyPr/>
        <a:lstStyle/>
        <a:p>
          <a:endParaRPr lang="en-US" sz="1800"/>
        </a:p>
      </dgm:t>
    </dgm:pt>
    <dgm:pt modelId="{91683AE2-34A6-8649-ACF5-54F7C7EF5535}" type="pres">
      <dgm:prSet presAssocID="{53AEA660-D284-8643-9AEC-38DA8E389734}" presName="cycleMatrixDiagram" presStyleCnt="0">
        <dgm:presLayoutVars>
          <dgm:chMax val="1"/>
          <dgm:dir/>
          <dgm:animLvl val="lvl"/>
          <dgm:resizeHandles val="exact"/>
        </dgm:presLayoutVars>
      </dgm:prSet>
      <dgm:spPr/>
      <dgm:t>
        <a:bodyPr/>
        <a:lstStyle/>
        <a:p>
          <a:endParaRPr lang="en-US"/>
        </a:p>
      </dgm:t>
    </dgm:pt>
    <dgm:pt modelId="{F76A40CA-EACA-F34A-9A60-1C979F43B3DA}" type="pres">
      <dgm:prSet presAssocID="{53AEA660-D284-8643-9AEC-38DA8E389734}" presName="children" presStyleCnt="0"/>
      <dgm:spPr/>
    </dgm:pt>
    <dgm:pt modelId="{00E41367-44B3-CB4B-93D6-C474ED2B1B42}" type="pres">
      <dgm:prSet presAssocID="{53AEA660-D284-8643-9AEC-38DA8E389734}" presName="child1group" presStyleCnt="0"/>
      <dgm:spPr/>
    </dgm:pt>
    <dgm:pt modelId="{9427E16C-BF36-BE4C-A02D-822025DC2E83}" type="pres">
      <dgm:prSet presAssocID="{53AEA660-D284-8643-9AEC-38DA8E389734}" presName="child1" presStyleLbl="bgAcc1" presStyleIdx="0" presStyleCnt="4" custScaleX="149375"/>
      <dgm:spPr/>
      <dgm:t>
        <a:bodyPr/>
        <a:lstStyle/>
        <a:p>
          <a:endParaRPr lang="en-US"/>
        </a:p>
      </dgm:t>
    </dgm:pt>
    <dgm:pt modelId="{3FF248A9-1ECA-5E4D-B5A8-F82267C6CAAD}" type="pres">
      <dgm:prSet presAssocID="{53AEA660-D284-8643-9AEC-38DA8E389734}" presName="child1Text" presStyleLbl="bgAcc1" presStyleIdx="0" presStyleCnt="4">
        <dgm:presLayoutVars>
          <dgm:bulletEnabled val="1"/>
        </dgm:presLayoutVars>
      </dgm:prSet>
      <dgm:spPr/>
      <dgm:t>
        <a:bodyPr/>
        <a:lstStyle/>
        <a:p>
          <a:endParaRPr lang="en-US"/>
        </a:p>
      </dgm:t>
    </dgm:pt>
    <dgm:pt modelId="{A98FA29B-7185-FF42-9337-020C8453B306}" type="pres">
      <dgm:prSet presAssocID="{53AEA660-D284-8643-9AEC-38DA8E389734}" presName="child2group" presStyleCnt="0"/>
      <dgm:spPr/>
    </dgm:pt>
    <dgm:pt modelId="{0FEF5ED0-1C43-FA42-A617-F36572D6FDE4}" type="pres">
      <dgm:prSet presAssocID="{53AEA660-D284-8643-9AEC-38DA8E389734}" presName="child2" presStyleLbl="bgAcc1" presStyleIdx="1" presStyleCnt="4"/>
      <dgm:spPr/>
      <dgm:t>
        <a:bodyPr/>
        <a:lstStyle/>
        <a:p>
          <a:endParaRPr lang="en-US"/>
        </a:p>
      </dgm:t>
    </dgm:pt>
    <dgm:pt modelId="{72A105F2-E393-E041-B7D3-F9DC5B86C624}" type="pres">
      <dgm:prSet presAssocID="{53AEA660-D284-8643-9AEC-38DA8E389734}" presName="child2Text" presStyleLbl="bgAcc1" presStyleIdx="1" presStyleCnt="4">
        <dgm:presLayoutVars>
          <dgm:bulletEnabled val="1"/>
        </dgm:presLayoutVars>
      </dgm:prSet>
      <dgm:spPr/>
      <dgm:t>
        <a:bodyPr/>
        <a:lstStyle/>
        <a:p>
          <a:endParaRPr lang="en-US"/>
        </a:p>
      </dgm:t>
    </dgm:pt>
    <dgm:pt modelId="{4958DDF6-24AF-BF45-BD02-1E838B2732DB}" type="pres">
      <dgm:prSet presAssocID="{53AEA660-D284-8643-9AEC-38DA8E389734}" presName="child3group" presStyleCnt="0"/>
      <dgm:spPr/>
    </dgm:pt>
    <dgm:pt modelId="{A6B0D362-E56D-D944-80FF-C38FE722FFC5}" type="pres">
      <dgm:prSet presAssocID="{53AEA660-D284-8643-9AEC-38DA8E389734}" presName="child3" presStyleLbl="bgAcc1" presStyleIdx="2" presStyleCnt="4"/>
      <dgm:spPr/>
      <dgm:t>
        <a:bodyPr/>
        <a:lstStyle/>
        <a:p>
          <a:endParaRPr lang="en-US"/>
        </a:p>
      </dgm:t>
    </dgm:pt>
    <dgm:pt modelId="{93F0E79A-D2D7-5D40-AADD-1BED4B6840CD}" type="pres">
      <dgm:prSet presAssocID="{53AEA660-D284-8643-9AEC-38DA8E389734}" presName="child3Text" presStyleLbl="bgAcc1" presStyleIdx="2" presStyleCnt="4">
        <dgm:presLayoutVars>
          <dgm:bulletEnabled val="1"/>
        </dgm:presLayoutVars>
      </dgm:prSet>
      <dgm:spPr/>
      <dgm:t>
        <a:bodyPr/>
        <a:lstStyle/>
        <a:p>
          <a:endParaRPr lang="en-US"/>
        </a:p>
      </dgm:t>
    </dgm:pt>
    <dgm:pt modelId="{5E29DA7D-BEC6-4C4C-BA59-C0902FA0B530}" type="pres">
      <dgm:prSet presAssocID="{53AEA660-D284-8643-9AEC-38DA8E389734}" presName="child4group" presStyleCnt="0"/>
      <dgm:spPr/>
    </dgm:pt>
    <dgm:pt modelId="{E4B15037-E85B-F34E-9E0E-080248620F11}" type="pres">
      <dgm:prSet presAssocID="{53AEA660-D284-8643-9AEC-38DA8E389734}" presName="child4" presStyleLbl="bgAcc1" presStyleIdx="3" presStyleCnt="4" custScaleX="144573"/>
      <dgm:spPr/>
      <dgm:t>
        <a:bodyPr/>
        <a:lstStyle/>
        <a:p>
          <a:endParaRPr lang="en-US"/>
        </a:p>
      </dgm:t>
    </dgm:pt>
    <dgm:pt modelId="{6DB19F31-D6E3-3644-AEBF-C602366F40B9}" type="pres">
      <dgm:prSet presAssocID="{53AEA660-D284-8643-9AEC-38DA8E389734}" presName="child4Text" presStyleLbl="bgAcc1" presStyleIdx="3" presStyleCnt="4">
        <dgm:presLayoutVars>
          <dgm:bulletEnabled val="1"/>
        </dgm:presLayoutVars>
      </dgm:prSet>
      <dgm:spPr/>
      <dgm:t>
        <a:bodyPr/>
        <a:lstStyle/>
        <a:p>
          <a:endParaRPr lang="en-US"/>
        </a:p>
      </dgm:t>
    </dgm:pt>
    <dgm:pt modelId="{0F50BC63-EF95-1D40-A8F1-EAF76263FCFB}" type="pres">
      <dgm:prSet presAssocID="{53AEA660-D284-8643-9AEC-38DA8E389734}" presName="childPlaceholder" presStyleCnt="0"/>
      <dgm:spPr/>
    </dgm:pt>
    <dgm:pt modelId="{930BC5BD-D1DC-5846-B1C6-7929E24F4EEA}" type="pres">
      <dgm:prSet presAssocID="{53AEA660-D284-8643-9AEC-38DA8E389734}" presName="circle" presStyleCnt="0"/>
      <dgm:spPr/>
    </dgm:pt>
    <dgm:pt modelId="{0DB6BE28-1FFA-7347-A425-714C1292A813}" type="pres">
      <dgm:prSet presAssocID="{53AEA660-D284-8643-9AEC-38DA8E389734}" presName="quadrant1" presStyleLbl="node1" presStyleIdx="0" presStyleCnt="4">
        <dgm:presLayoutVars>
          <dgm:chMax val="1"/>
          <dgm:bulletEnabled val="1"/>
        </dgm:presLayoutVars>
      </dgm:prSet>
      <dgm:spPr/>
      <dgm:t>
        <a:bodyPr/>
        <a:lstStyle/>
        <a:p>
          <a:endParaRPr lang="en-US"/>
        </a:p>
      </dgm:t>
    </dgm:pt>
    <dgm:pt modelId="{EA656825-A4D3-A24D-9DCE-11E997A36D35}" type="pres">
      <dgm:prSet presAssocID="{53AEA660-D284-8643-9AEC-38DA8E389734}" presName="quadrant2" presStyleLbl="node1" presStyleIdx="1" presStyleCnt="4">
        <dgm:presLayoutVars>
          <dgm:chMax val="1"/>
          <dgm:bulletEnabled val="1"/>
        </dgm:presLayoutVars>
      </dgm:prSet>
      <dgm:spPr/>
      <dgm:t>
        <a:bodyPr/>
        <a:lstStyle/>
        <a:p>
          <a:endParaRPr lang="en-US"/>
        </a:p>
      </dgm:t>
    </dgm:pt>
    <dgm:pt modelId="{68B16957-5484-344F-AF2A-ADED4707D930}" type="pres">
      <dgm:prSet presAssocID="{53AEA660-D284-8643-9AEC-38DA8E389734}" presName="quadrant3" presStyleLbl="node1" presStyleIdx="2" presStyleCnt="4">
        <dgm:presLayoutVars>
          <dgm:chMax val="1"/>
          <dgm:bulletEnabled val="1"/>
        </dgm:presLayoutVars>
      </dgm:prSet>
      <dgm:spPr/>
      <dgm:t>
        <a:bodyPr/>
        <a:lstStyle/>
        <a:p>
          <a:endParaRPr lang="en-US"/>
        </a:p>
      </dgm:t>
    </dgm:pt>
    <dgm:pt modelId="{D73F10D6-F582-1D4C-B50E-58CD7561A6C6}" type="pres">
      <dgm:prSet presAssocID="{53AEA660-D284-8643-9AEC-38DA8E389734}" presName="quadrant4" presStyleLbl="node1" presStyleIdx="3" presStyleCnt="4">
        <dgm:presLayoutVars>
          <dgm:chMax val="1"/>
          <dgm:bulletEnabled val="1"/>
        </dgm:presLayoutVars>
      </dgm:prSet>
      <dgm:spPr/>
      <dgm:t>
        <a:bodyPr/>
        <a:lstStyle/>
        <a:p>
          <a:endParaRPr lang="en-US"/>
        </a:p>
      </dgm:t>
    </dgm:pt>
    <dgm:pt modelId="{A181D60D-357D-C64A-80F4-DF150A9CC0EC}" type="pres">
      <dgm:prSet presAssocID="{53AEA660-D284-8643-9AEC-38DA8E389734}" presName="quadrantPlaceholder" presStyleCnt="0"/>
      <dgm:spPr/>
    </dgm:pt>
    <dgm:pt modelId="{9233DBFD-6642-0740-A957-1F2F0877DC15}" type="pres">
      <dgm:prSet presAssocID="{53AEA660-D284-8643-9AEC-38DA8E389734}" presName="center1" presStyleLbl="fgShp" presStyleIdx="0" presStyleCnt="2"/>
      <dgm:spPr/>
    </dgm:pt>
    <dgm:pt modelId="{BCB69D70-1F76-C545-ADE0-61873640084C}" type="pres">
      <dgm:prSet presAssocID="{53AEA660-D284-8643-9AEC-38DA8E389734}" presName="center2" presStyleLbl="fgShp" presStyleIdx="1" presStyleCnt="2"/>
      <dgm:spPr/>
    </dgm:pt>
  </dgm:ptLst>
  <dgm:cxnLst>
    <dgm:cxn modelId="{46AF40BD-795C-D046-AEB4-6AF5260DB60B}" srcId="{53AEA660-D284-8643-9AEC-38DA8E389734}" destId="{3727876D-409E-1241-A806-79DAD0BEFCD7}" srcOrd="2" destOrd="0" parTransId="{24B2BC6A-3B86-A545-83CD-4D55D12594A1}" sibTransId="{32B44902-8218-9E45-8CB2-EDD2F7E9657B}"/>
    <dgm:cxn modelId="{29B1D1B1-8153-1B43-8F4D-68634120D213}" type="presOf" srcId="{0E04AED8-7038-0A42-8634-C5977FF790C8}" destId="{D73F10D6-F582-1D4C-B50E-58CD7561A6C6}" srcOrd="0" destOrd="0" presId="urn:microsoft.com/office/officeart/2005/8/layout/cycle4"/>
    <dgm:cxn modelId="{C0845DA6-F636-4946-A167-EF6EB774F958}" srcId="{8F6BA138-D229-D94D-889E-6FC079DD64EC}" destId="{8AF1CED2-BC24-8644-A9A5-53EBDC964D37}" srcOrd="1" destOrd="0" parTransId="{24BCCCAD-2B4F-EE4A-A9D9-0192D42F6371}" sibTransId="{9511AC2E-F1E5-7A49-A44E-54D4F69681E3}"/>
    <dgm:cxn modelId="{15CC553C-0AB3-1849-91B3-906911FC80AF}" type="presOf" srcId="{EC6376D6-B0F8-D24D-851C-A7449A31EAD4}" destId="{3FF248A9-1ECA-5E4D-B5A8-F82267C6CAAD}" srcOrd="1" destOrd="0" presId="urn:microsoft.com/office/officeart/2005/8/layout/cycle4"/>
    <dgm:cxn modelId="{746D0BDE-1871-564E-B47B-21E5465011C4}" type="presOf" srcId="{8AF1CED2-BC24-8644-A9A5-53EBDC964D37}" destId="{72A105F2-E393-E041-B7D3-F9DC5B86C624}" srcOrd="1" destOrd="1" presId="urn:microsoft.com/office/officeart/2005/8/layout/cycle4"/>
    <dgm:cxn modelId="{BF3E4B06-2309-3141-A1DB-4944E2099309}" type="presOf" srcId="{8CAE612E-4A2A-5249-9631-90CF4330AB5B}" destId="{9427E16C-BF36-BE4C-A02D-822025DC2E83}" srcOrd="0" destOrd="1" presId="urn:microsoft.com/office/officeart/2005/8/layout/cycle4"/>
    <dgm:cxn modelId="{9AF0FAC8-5922-5C4D-BCCB-E74172FBD0D7}" type="presOf" srcId="{62D317BC-6339-A548-9EB8-357425FA5FA2}" destId="{A6B0D362-E56D-D944-80FF-C38FE722FFC5}" srcOrd="0" destOrd="0" presId="urn:microsoft.com/office/officeart/2005/8/layout/cycle4"/>
    <dgm:cxn modelId="{02854437-D873-1044-B199-A5F703424FEE}" srcId="{3727876D-409E-1241-A806-79DAD0BEFCD7}" destId="{E737566F-C356-B540-8BAE-98FED1498318}" srcOrd="1" destOrd="0" parTransId="{1060E765-DC4E-2C49-869D-14E128F93D7E}" sibTransId="{B5677013-FDBF-7848-84AD-A653208D879F}"/>
    <dgm:cxn modelId="{AEE52E6D-FD18-B644-89FA-4A9F97F46175}" type="presOf" srcId="{113ED6EE-4BC4-6840-A5CF-2083B969E52F}" destId="{0FEF5ED0-1C43-FA42-A617-F36572D6FDE4}" srcOrd="0" destOrd="0" presId="urn:microsoft.com/office/officeart/2005/8/layout/cycle4"/>
    <dgm:cxn modelId="{7D93A2C9-608E-674B-A6C0-DCC66FCAC661}" srcId="{8F6BA138-D229-D94D-889E-6FC079DD64EC}" destId="{113ED6EE-4BC4-6840-A5CF-2083B969E52F}" srcOrd="0" destOrd="0" parTransId="{4E02885A-F7F5-1F4E-A2BB-C54CA59F9423}" sibTransId="{2152584B-0D8D-064E-B7DA-E1CC1D268C7F}"/>
    <dgm:cxn modelId="{9AFDF900-B023-8B44-9C85-C028E07034CC}" type="presOf" srcId="{8AF1CED2-BC24-8644-A9A5-53EBDC964D37}" destId="{0FEF5ED0-1C43-FA42-A617-F36572D6FDE4}" srcOrd="0" destOrd="1" presId="urn:microsoft.com/office/officeart/2005/8/layout/cycle4"/>
    <dgm:cxn modelId="{547D7AB6-6B4A-5E42-906A-B6B2DC70C691}" srcId="{0E04AED8-7038-0A42-8634-C5977FF790C8}" destId="{16A04E84-420E-CC46-BF74-EA2FE17D4A6D}" srcOrd="1" destOrd="0" parTransId="{AAA9D3E5-FE7A-3349-A49C-4E4FAB1A74A4}" sibTransId="{EFABF322-3589-F04E-879C-C5443E444249}"/>
    <dgm:cxn modelId="{6088C731-4B33-1C42-A639-2F1CAC792C67}" type="presOf" srcId="{16A04E84-420E-CC46-BF74-EA2FE17D4A6D}" destId="{6DB19F31-D6E3-3644-AEBF-C602366F40B9}" srcOrd="1" destOrd="1" presId="urn:microsoft.com/office/officeart/2005/8/layout/cycle4"/>
    <dgm:cxn modelId="{C94CA3A0-B1EC-3343-9D43-04D980616B5C}" srcId="{0E04AED8-7038-0A42-8634-C5977FF790C8}" destId="{AE17E997-B18D-F346-95B4-70ED57A7C3EC}" srcOrd="0" destOrd="0" parTransId="{EE81C6E9-745F-8642-8FA8-07C490BE5004}" sibTransId="{65477C7A-1DC4-CB4A-8088-79D71A6F9FE7}"/>
    <dgm:cxn modelId="{C1637417-A08A-F64D-BAF3-E4A497BB5ABE}" srcId="{53AEA660-D284-8643-9AEC-38DA8E389734}" destId="{2DF09E0E-723A-9947-B50E-1F608DD7D4F1}" srcOrd="0" destOrd="0" parTransId="{CF410993-3D19-4B48-BD1C-3DC42ACEE283}" sibTransId="{3E2DF425-E742-3A4C-8081-B52BC6ABDB74}"/>
    <dgm:cxn modelId="{62795A7F-9944-7F40-A95E-09CC7854E9E0}" srcId="{2DF09E0E-723A-9947-B50E-1F608DD7D4F1}" destId="{EC6376D6-B0F8-D24D-851C-A7449A31EAD4}" srcOrd="0" destOrd="0" parTransId="{6F126C8A-25AC-9F4D-A2F7-41F3BC466687}" sibTransId="{A73AD63A-5D27-C54E-BC00-9F605981DC62}"/>
    <dgm:cxn modelId="{91291603-CFF4-4D45-82D5-3ABB93A4A005}" type="presOf" srcId="{2DF09E0E-723A-9947-B50E-1F608DD7D4F1}" destId="{0DB6BE28-1FFA-7347-A425-714C1292A813}" srcOrd="0" destOrd="0" presId="urn:microsoft.com/office/officeart/2005/8/layout/cycle4"/>
    <dgm:cxn modelId="{14AAECDE-73FA-3A44-AD6C-6468FD19D3CB}" type="presOf" srcId="{62D317BC-6339-A548-9EB8-357425FA5FA2}" destId="{93F0E79A-D2D7-5D40-AADD-1BED4B6840CD}" srcOrd="1" destOrd="0" presId="urn:microsoft.com/office/officeart/2005/8/layout/cycle4"/>
    <dgm:cxn modelId="{AA2C5255-99BF-844A-8603-9966AA56A9FD}" type="presOf" srcId="{E737566F-C356-B540-8BAE-98FED1498318}" destId="{93F0E79A-D2D7-5D40-AADD-1BED4B6840CD}" srcOrd="1" destOrd="1" presId="urn:microsoft.com/office/officeart/2005/8/layout/cycle4"/>
    <dgm:cxn modelId="{1EA84290-47E9-D347-AFDF-F6F7334259C6}" type="presOf" srcId="{EC6376D6-B0F8-D24D-851C-A7449A31EAD4}" destId="{9427E16C-BF36-BE4C-A02D-822025DC2E83}" srcOrd="0" destOrd="0" presId="urn:microsoft.com/office/officeart/2005/8/layout/cycle4"/>
    <dgm:cxn modelId="{7F2DD736-4263-EA4B-8DDC-D4D79DA7CEC5}" type="presOf" srcId="{AE17E997-B18D-F346-95B4-70ED57A7C3EC}" destId="{6DB19F31-D6E3-3644-AEBF-C602366F40B9}" srcOrd="1" destOrd="0" presId="urn:microsoft.com/office/officeart/2005/8/layout/cycle4"/>
    <dgm:cxn modelId="{9F0A456D-6896-C945-8834-3C9E236F8F24}" type="presOf" srcId="{113ED6EE-4BC4-6840-A5CF-2083B969E52F}" destId="{72A105F2-E393-E041-B7D3-F9DC5B86C624}" srcOrd="1" destOrd="0" presId="urn:microsoft.com/office/officeart/2005/8/layout/cycle4"/>
    <dgm:cxn modelId="{5B5E72A4-0B7E-8245-8293-A5B2FC703C64}" type="presOf" srcId="{16A04E84-420E-CC46-BF74-EA2FE17D4A6D}" destId="{E4B15037-E85B-F34E-9E0E-080248620F11}" srcOrd="0" destOrd="1" presId="urn:microsoft.com/office/officeart/2005/8/layout/cycle4"/>
    <dgm:cxn modelId="{CE0F05C2-3C1E-1E4B-AEEF-D840314322AA}" srcId="{53AEA660-D284-8643-9AEC-38DA8E389734}" destId="{5F6B7F64-FA5F-8541-91E6-53098300A9A3}" srcOrd="4" destOrd="0" parTransId="{8C253B98-AC6E-9648-AE09-22D656185A51}" sibTransId="{0DA0A591-C3A9-8549-BC3F-1619BED30629}"/>
    <dgm:cxn modelId="{8E5E906B-465D-7A47-BEC1-8540BD8B0826}" type="presOf" srcId="{53AEA660-D284-8643-9AEC-38DA8E389734}" destId="{91683AE2-34A6-8649-ACF5-54F7C7EF5535}" srcOrd="0" destOrd="0" presId="urn:microsoft.com/office/officeart/2005/8/layout/cycle4"/>
    <dgm:cxn modelId="{36E774B6-A71C-0442-9A78-79E194B49EED}" type="presOf" srcId="{AE17E997-B18D-F346-95B4-70ED57A7C3EC}" destId="{E4B15037-E85B-F34E-9E0E-080248620F11}" srcOrd="0" destOrd="0" presId="urn:microsoft.com/office/officeart/2005/8/layout/cycle4"/>
    <dgm:cxn modelId="{3A9A72C5-5281-244D-8DC5-6B3B4D61E087}" type="presOf" srcId="{E737566F-C356-B540-8BAE-98FED1498318}" destId="{A6B0D362-E56D-D944-80FF-C38FE722FFC5}" srcOrd="0" destOrd="1" presId="urn:microsoft.com/office/officeart/2005/8/layout/cycle4"/>
    <dgm:cxn modelId="{75677D08-81C5-3543-B5D8-766002AAADC5}" srcId="{3727876D-409E-1241-A806-79DAD0BEFCD7}" destId="{62D317BC-6339-A548-9EB8-357425FA5FA2}" srcOrd="0" destOrd="0" parTransId="{FBDAFB19-BB11-1741-8042-A3FED3DA4F40}" sibTransId="{4B0B422E-6A6A-0E40-979A-FFD2F7721CDF}"/>
    <dgm:cxn modelId="{D8462E25-AA13-EA4F-B817-618E20069565}" srcId="{53AEA660-D284-8643-9AEC-38DA8E389734}" destId="{0E04AED8-7038-0A42-8634-C5977FF790C8}" srcOrd="3" destOrd="0" parTransId="{F04BF97A-558E-D441-AE2D-527B1E1C5811}" sibTransId="{406BA57D-59A0-B143-BFC7-FD78BAA76576}"/>
    <dgm:cxn modelId="{355075EC-D352-1C4C-B7B9-DB59977F1572}" type="presOf" srcId="{8CAE612E-4A2A-5249-9631-90CF4330AB5B}" destId="{3FF248A9-1ECA-5E4D-B5A8-F82267C6CAAD}" srcOrd="1" destOrd="1" presId="urn:microsoft.com/office/officeart/2005/8/layout/cycle4"/>
    <dgm:cxn modelId="{A5E2B6EB-C5FA-8147-AA83-3564652C9533}" type="presOf" srcId="{3727876D-409E-1241-A806-79DAD0BEFCD7}" destId="{68B16957-5484-344F-AF2A-ADED4707D930}" srcOrd="0" destOrd="0" presId="urn:microsoft.com/office/officeart/2005/8/layout/cycle4"/>
    <dgm:cxn modelId="{3BB3B408-8457-3544-9E40-8808F591828F}" srcId="{53AEA660-D284-8643-9AEC-38DA8E389734}" destId="{8F6BA138-D229-D94D-889E-6FC079DD64EC}" srcOrd="1" destOrd="0" parTransId="{BCD3A724-043E-594B-8BC5-7EC35ECC7F96}" sibTransId="{7673345F-93A6-014B-AE78-C92D01A34904}"/>
    <dgm:cxn modelId="{96B72631-4550-734B-877A-480A22987302}" srcId="{2DF09E0E-723A-9947-B50E-1F608DD7D4F1}" destId="{8CAE612E-4A2A-5249-9631-90CF4330AB5B}" srcOrd="1" destOrd="0" parTransId="{43AAF257-C64D-F643-811C-2DAC82977E31}" sibTransId="{AC48ECC7-6A92-7A47-BAC0-F49EDA88BFE1}"/>
    <dgm:cxn modelId="{D3339175-4BCF-0648-9455-439CEDDC1762}" type="presOf" srcId="{8F6BA138-D229-D94D-889E-6FC079DD64EC}" destId="{EA656825-A4D3-A24D-9DCE-11E997A36D35}" srcOrd="0" destOrd="0" presId="urn:microsoft.com/office/officeart/2005/8/layout/cycle4"/>
    <dgm:cxn modelId="{3881FB27-FC54-BD44-A9FF-4847C2391363}" type="presParOf" srcId="{91683AE2-34A6-8649-ACF5-54F7C7EF5535}" destId="{F76A40CA-EACA-F34A-9A60-1C979F43B3DA}" srcOrd="0" destOrd="0" presId="urn:microsoft.com/office/officeart/2005/8/layout/cycle4"/>
    <dgm:cxn modelId="{86D94150-F231-4549-8E20-4271127AC27C}" type="presParOf" srcId="{F76A40CA-EACA-F34A-9A60-1C979F43B3DA}" destId="{00E41367-44B3-CB4B-93D6-C474ED2B1B42}" srcOrd="0" destOrd="0" presId="urn:microsoft.com/office/officeart/2005/8/layout/cycle4"/>
    <dgm:cxn modelId="{0910945D-E3B1-0D4B-89B6-D6A7FD35299C}" type="presParOf" srcId="{00E41367-44B3-CB4B-93D6-C474ED2B1B42}" destId="{9427E16C-BF36-BE4C-A02D-822025DC2E83}" srcOrd="0" destOrd="0" presId="urn:microsoft.com/office/officeart/2005/8/layout/cycle4"/>
    <dgm:cxn modelId="{4383E215-A6B3-9441-817B-422AF49AD4A1}" type="presParOf" srcId="{00E41367-44B3-CB4B-93D6-C474ED2B1B42}" destId="{3FF248A9-1ECA-5E4D-B5A8-F82267C6CAAD}" srcOrd="1" destOrd="0" presId="urn:microsoft.com/office/officeart/2005/8/layout/cycle4"/>
    <dgm:cxn modelId="{237376C6-AF1B-574D-89AF-AEF64DE19392}" type="presParOf" srcId="{F76A40CA-EACA-F34A-9A60-1C979F43B3DA}" destId="{A98FA29B-7185-FF42-9337-020C8453B306}" srcOrd="1" destOrd="0" presId="urn:microsoft.com/office/officeart/2005/8/layout/cycle4"/>
    <dgm:cxn modelId="{7B42C421-34A9-2642-938A-30F2274D4C9D}" type="presParOf" srcId="{A98FA29B-7185-FF42-9337-020C8453B306}" destId="{0FEF5ED0-1C43-FA42-A617-F36572D6FDE4}" srcOrd="0" destOrd="0" presId="urn:microsoft.com/office/officeart/2005/8/layout/cycle4"/>
    <dgm:cxn modelId="{08F94B86-BB70-E246-A9B0-7097F5BA328D}" type="presParOf" srcId="{A98FA29B-7185-FF42-9337-020C8453B306}" destId="{72A105F2-E393-E041-B7D3-F9DC5B86C624}" srcOrd="1" destOrd="0" presId="urn:microsoft.com/office/officeart/2005/8/layout/cycle4"/>
    <dgm:cxn modelId="{67021495-9968-E849-94A9-63257547EA67}" type="presParOf" srcId="{F76A40CA-EACA-F34A-9A60-1C979F43B3DA}" destId="{4958DDF6-24AF-BF45-BD02-1E838B2732DB}" srcOrd="2" destOrd="0" presId="urn:microsoft.com/office/officeart/2005/8/layout/cycle4"/>
    <dgm:cxn modelId="{D653D1E0-BD61-0946-BEFC-0944B9F9F22E}" type="presParOf" srcId="{4958DDF6-24AF-BF45-BD02-1E838B2732DB}" destId="{A6B0D362-E56D-D944-80FF-C38FE722FFC5}" srcOrd="0" destOrd="0" presId="urn:microsoft.com/office/officeart/2005/8/layout/cycle4"/>
    <dgm:cxn modelId="{DBD4FA71-1085-BB4D-B164-DE07E977C2CB}" type="presParOf" srcId="{4958DDF6-24AF-BF45-BD02-1E838B2732DB}" destId="{93F0E79A-D2D7-5D40-AADD-1BED4B6840CD}" srcOrd="1" destOrd="0" presId="urn:microsoft.com/office/officeart/2005/8/layout/cycle4"/>
    <dgm:cxn modelId="{B35C06C7-78A0-F349-B0A9-488765273980}" type="presParOf" srcId="{F76A40CA-EACA-F34A-9A60-1C979F43B3DA}" destId="{5E29DA7D-BEC6-4C4C-BA59-C0902FA0B530}" srcOrd="3" destOrd="0" presId="urn:microsoft.com/office/officeart/2005/8/layout/cycle4"/>
    <dgm:cxn modelId="{4B20CF28-A5C1-8B48-8109-BB6295D9D133}" type="presParOf" srcId="{5E29DA7D-BEC6-4C4C-BA59-C0902FA0B530}" destId="{E4B15037-E85B-F34E-9E0E-080248620F11}" srcOrd="0" destOrd="0" presId="urn:microsoft.com/office/officeart/2005/8/layout/cycle4"/>
    <dgm:cxn modelId="{578E13F4-74FC-4E4B-80CD-D0A1FCD9B86F}" type="presParOf" srcId="{5E29DA7D-BEC6-4C4C-BA59-C0902FA0B530}" destId="{6DB19F31-D6E3-3644-AEBF-C602366F40B9}" srcOrd="1" destOrd="0" presId="urn:microsoft.com/office/officeart/2005/8/layout/cycle4"/>
    <dgm:cxn modelId="{EAF26E47-713D-484A-ABAF-21DAFD54904B}" type="presParOf" srcId="{F76A40CA-EACA-F34A-9A60-1C979F43B3DA}" destId="{0F50BC63-EF95-1D40-A8F1-EAF76263FCFB}" srcOrd="4" destOrd="0" presId="urn:microsoft.com/office/officeart/2005/8/layout/cycle4"/>
    <dgm:cxn modelId="{16AEFB90-60F4-D245-BD8E-A0C1C79272AC}" type="presParOf" srcId="{91683AE2-34A6-8649-ACF5-54F7C7EF5535}" destId="{930BC5BD-D1DC-5846-B1C6-7929E24F4EEA}" srcOrd="1" destOrd="0" presId="urn:microsoft.com/office/officeart/2005/8/layout/cycle4"/>
    <dgm:cxn modelId="{0A8E4B22-E962-384A-B4A3-A4296838D598}" type="presParOf" srcId="{930BC5BD-D1DC-5846-B1C6-7929E24F4EEA}" destId="{0DB6BE28-1FFA-7347-A425-714C1292A813}" srcOrd="0" destOrd="0" presId="urn:microsoft.com/office/officeart/2005/8/layout/cycle4"/>
    <dgm:cxn modelId="{B49BA727-82F7-0344-B6CD-A4403C4EFF9E}" type="presParOf" srcId="{930BC5BD-D1DC-5846-B1C6-7929E24F4EEA}" destId="{EA656825-A4D3-A24D-9DCE-11E997A36D35}" srcOrd="1" destOrd="0" presId="urn:microsoft.com/office/officeart/2005/8/layout/cycle4"/>
    <dgm:cxn modelId="{2589A65F-5A16-EF4D-9D08-73EF22F4256E}" type="presParOf" srcId="{930BC5BD-D1DC-5846-B1C6-7929E24F4EEA}" destId="{68B16957-5484-344F-AF2A-ADED4707D930}" srcOrd="2" destOrd="0" presId="urn:microsoft.com/office/officeart/2005/8/layout/cycle4"/>
    <dgm:cxn modelId="{42E5A3A3-8C16-6B45-8735-02427D813802}" type="presParOf" srcId="{930BC5BD-D1DC-5846-B1C6-7929E24F4EEA}" destId="{D73F10D6-F582-1D4C-B50E-58CD7561A6C6}" srcOrd="3" destOrd="0" presId="urn:microsoft.com/office/officeart/2005/8/layout/cycle4"/>
    <dgm:cxn modelId="{AE7E7488-296B-0D40-9B91-681A657A63DF}" type="presParOf" srcId="{930BC5BD-D1DC-5846-B1C6-7929E24F4EEA}" destId="{A181D60D-357D-C64A-80F4-DF150A9CC0EC}" srcOrd="4" destOrd="0" presId="urn:microsoft.com/office/officeart/2005/8/layout/cycle4"/>
    <dgm:cxn modelId="{1C0C46C8-8425-8C41-9661-81D4DF86BF59}" type="presParOf" srcId="{91683AE2-34A6-8649-ACF5-54F7C7EF5535}" destId="{9233DBFD-6642-0740-A957-1F2F0877DC15}" srcOrd="2" destOrd="0" presId="urn:microsoft.com/office/officeart/2005/8/layout/cycle4"/>
    <dgm:cxn modelId="{1A9C358E-E5DD-AE49-AFF0-67E907FD87B9}" type="presParOf" srcId="{91683AE2-34A6-8649-ACF5-54F7C7EF5535}" destId="{BCB69D70-1F76-C545-ADE0-61873640084C}" srcOrd="3" destOrd="0" presId="urn:microsoft.com/office/officeart/2005/8/layout/cycle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3AEA660-D284-8643-9AEC-38DA8E389734}" type="doc">
      <dgm:prSet loTypeId="urn:microsoft.com/office/officeart/2005/8/layout/cycle4" loCatId="" qsTypeId="urn:microsoft.com/office/officeart/2005/8/quickstyle/simple1" qsCatId="simple" csTypeId="urn:microsoft.com/office/officeart/2005/8/colors/accent1_2" csCatId="accent1" phldr="1"/>
      <dgm:spPr/>
      <dgm:t>
        <a:bodyPr/>
        <a:lstStyle/>
        <a:p>
          <a:endParaRPr lang="en-US"/>
        </a:p>
      </dgm:t>
    </dgm:pt>
    <dgm:pt modelId="{2DF09E0E-723A-9947-B50E-1F608DD7D4F1}">
      <dgm:prSet phldrT="[Text]" custT="1"/>
      <dgm:spPr/>
      <dgm:t>
        <a:bodyPr/>
        <a:lstStyle/>
        <a:p>
          <a:r>
            <a:rPr lang="en-US" sz="2000" dirty="0" smtClean="0"/>
            <a:t>Define &amp; Identify</a:t>
          </a:r>
          <a:endParaRPr lang="en-US" sz="2000" dirty="0"/>
        </a:p>
      </dgm:t>
    </dgm:pt>
    <dgm:pt modelId="{CF410993-3D19-4B48-BD1C-3DC42ACEE283}" type="parTrans" cxnId="{C1637417-A08A-F64D-BAF3-E4A497BB5ABE}">
      <dgm:prSet/>
      <dgm:spPr/>
      <dgm:t>
        <a:bodyPr/>
        <a:lstStyle/>
        <a:p>
          <a:endParaRPr lang="en-US" sz="1800"/>
        </a:p>
      </dgm:t>
    </dgm:pt>
    <dgm:pt modelId="{3E2DF425-E742-3A4C-8081-B52BC6ABDB74}" type="sibTrans" cxnId="{C1637417-A08A-F64D-BAF3-E4A497BB5ABE}">
      <dgm:prSet/>
      <dgm:spPr/>
      <dgm:t>
        <a:bodyPr/>
        <a:lstStyle/>
        <a:p>
          <a:endParaRPr lang="en-US" sz="1800"/>
        </a:p>
      </dgm:t>
    </dgm:pt>
    <dgm:pt modelId="{8F6BA138-D229-D94D-889E-6FC079DD64EC}" type="asst">
      <dgm:prSet phldrT="[Text]" custT="1"/>
      <dgm:spPr/>
      <dgm:t>
        <a:bodyPr/>
        <a:lstStyle/>
        <a:p>
          <a:r>
            <a:rPr lang="en-US" sz="2000" dirty="0" smtClean="0"/>
            <a:t>Detect &amp; Quantify</a:t>
          </a:r>
          <a:endParaRPr lang="en-US" sz="2000" dirty="0"/>
        </a:p>
      </dgm:t>
    </dgm:pt>
    <dgm:pt modelId="{BCD3A724-043E-594B-8BC5-7EC35ECC7F96}" type="parTrans" cxnId="{3BB3B408-8457-3544-9E40-8808F591828F}">
      <dgm:prSet/>
      <dgm:spPr/>
      <dgm:t>
        <a:bodyPr/>
        <a:lstStyle/>
        <a:p>
          <a:endParaRPr lang="en-US" sz="1800"/>
        </a:p>
      </dgm:t>
    </dgm:pt>
    <dgm:pt modelId="{7673345F-93A6-014B-AE78-C92D01A34904}" type="sibTrans" cxnId="{3BB3B408-8457-3544-9E40-8808F591828F}">
      <dgm:prSet/>
      <dgm:spPr/>
      <dgm:t>
        <a:bodyPr/>
        <a:lstStyle/>
        <a:p>
          <a:endParaRPr lang="en-US" sz="1800"/>
        </a:p>
      </dgm:t>
    </dgm:pt>
    <dgm:pt modelId="{113ED6EE-4BC4-6840-A5CF-2083B969E52F}">
      <dgm:prSet phldrT="[Text]" custT="1"/>
      <dgm:spPr/>
      <dgm:t>
        <a:bodyPr/>
        <a:lstStyle/>
        <a:p>
          <a:r>
            <a:rPr lang="en-US" sz="1800" dirty="0" smtClean="0"/>
            <a:t>Detection Algorithms</a:t>
          </a:r>
          <a:endParaRPr lang="en-US" sz="1800" dirty="0"/>
        </a:p>
      </dgm:t>
    </dgm:pt>
    <dgm:pt modelId="{4E02885A-F7F5-1F4E-A2BB-C54CA59F9423}" type="parTrans" cxnId="{7D93A2C9-608E-674B-A6C0-DCC66FCAC661}">
      <dgm:prSet/>
      <dgm:spPr/>
      <dgm:t>
        <a:bodyPr/>
        <a:lstStyle/>
        <a:p>
          <a:endParaRPr lang="en-US" sz="1800"/>
        </a:p>
      </dgm:t>
    </dgm:pt>
    <dgm:pt modelId="{2152584B-0D8D-064E-B7DA-E1CC1D268C7F}" type="sibTrans" cxnId="{7D93A2C9-608E-674B-A6C0-DCC66FCAC661}">
      <dgm:prSet/>
      <dgm:spPr/>
      <dgm:t>
        <a:bodyPr/>
        <a:lstStyle/>
        <a:p>
          <a:endParaRPr lang="en-US" sz="1800"/>
        </a:p>
      </dgm:t>
    </dgm:pt>
    <dgm:pt modelId="{8AF1CED2-BC24-8644-A9A5-53EBDC964D37}">
      <dgm:prSet phldrT="[Text]" custT="1"/>
      <dgm:spPr/>
      <dgm:t>
        <a:bodyPr/>
        <a:lstStyle/>
        <a:p>
          <a:r>
            <a:rPr lang="en-US" sz="1800" dirty="0" smtClean="0"/>
            <a:t>Quantify Prevalence</a:t>
          </a:r>
          <a:endParaRPr lang="en-US" sz="1800" dirty="0"/>
        </a:p>
      </dgm:t>
    </dgm:pt>
    <dgm:pt modelId="{24BCCCAD-2B4F-EE4A-A9D9-0192D42F6371}" type="parTrans" cxnId="{C0845DA6-F636-4946-A167-EF6EB774F958}">
      <dgm:prSet/>
      <dgm:spPr/>
      <dgm:t>
        <a:bodyPr/>
        <a:lstStyle/>
        <a:p>
          <a:endParaRPr lang="en-US" sz="1800"/>
        </a:p>
      </dgm:t>
    </dgm:pt>
    <dgm:pt modelId="{9511AC2E-F1E5-7A49-A44E-54D4F69681E3}" type="sibTrans" cxnId="{C0845DA6-F636-4946-A167-EF6EB774F958}">
      <dgm:prSet/>
      <dgm:spPr/>
      <dgm:t>
        <a:bodyPr/>
        <a:lstStyle/>
        <a:p>
          <a:endParaRPr lang="en-US" sz="1800"/>
        </a:p>
      </dgm:t>
    </dgm:pt>
    <dgm:pt modelId="{5F6B7F64-FA5F-8541-91E6-53098300A9A3}">
      <dgm:prSet phldrT="[Text]" custT="1"/>
      <dgm:spPr/>
      <dgm:t>
        <a:bodyPr tIns="0" anchor="t" anchorCtr="0"/>
        <a:lstStyle/>
        <a:p>
          <a:endParaRPr lang="en-US" sz="1800" dirty="0"/>
        </a:p>
      </dgm:t>
    </dgm:pt>
    <dgm:pt modelId="{8C253B98-AC6E-9648-AE09-22D656185A51}" type="parTrans" cxnId="{CE0F05C2-3C1E-1E4B-AEEF-D840314322AA}">
      <dgm:prSet/>
      <dgm:spPr/>
      <dgm:t>
        <a:bodyPr/>
        <a:lstStyle/>
        <a:p>
          <a:endParaRPr lang="en-US" sz="1800"/>
        </a:p>
      </dgm:t>
    </dgm:pt>
    <dgm:pt modelId="{0DA0A591-C3A9-8549-BC3F-1619BED30629}" type="sibTrans" cxnId="{CE0F05C2-3C1E-1E4B-AEEF-D840314322AA}">
      <dgm:prSet/>
      <dgm:spPr/>
      <dgm:t>
        <a:bodyPr/>
        <a:lstStyle/>
        <a:p>
          <a:endParaRPr lang="en-US" sz="1800"/>
        </a:p>
      </dgm:t>
    </dgm:pt>
    <dgm:pt modelId="{EC6376D6-B0F8-D24D-851C-A7449A31EAD4}">
      <dgm:prSet phldrT="[Text]" custT="1"/>
      <dgm:spPr/>
      <dgm:t>
        <a:bodyPr/>
        <a:lstStyle/>
        <a:p>
          <a:r>
            <a:rPr lang="en-US" sz="1800" dirty="0" smtClean="0"/>
            <a:t>Types of Glitches</a:t>
          </a:r>
          <a:endParaRPr lang="en-US" sz="1800" dirty="0"/>
        </a:p>
      </dgm:t>
    </dgm:pt>
    <dgm:pt modelId="{6F126C8A-25AC-9F4D-A2F7-41F3BC466687}" type="parTrans" cxnId="{62795A7F-9944-7F40-A95E-09CC7854E9E0}">
      <dgm:prSet/>
      <dgm:spPr/>
      <dgm:t>
        <a:bodyPr/>
        <a:lstStyle/>
        <a:p>
          <a:endParaRPr lang="en-US" sz="1800"/>
        </a:p>
      </dgm:t>
    </dgm:pt>
    <dgm:pt modelId="{A73AD63A-5D27-C54E-BC00-9F605981DC62}" type="sibTrans" cxnId="{62795A7F-9944-7F40-A95E-09CC7854E9E0}">
      <dgm:prSet/>
      <dgm:spPr/>
      <dgm:t>
        <a:bodyPr/>
        <a:lstStyle/>
        <a:p>
          <a:endParaRPr lang="en-US" sz="1800"/>
        </a:p>
      </dgm:t>
    </dgm:pt>
    <dgm:pt modelId="{8CAE612E-4A2A-5249-9631-90CF4330AB5B}">
      <dgm:prSet phldrT="[Text]" custT="1"/>
      <dgm:spPr/>
      <dgm:t>
        <a:bodyPr/>
        <a:lstStyle/>
        <a:p>
          <a:r>
            <a:rPr lang="en-US" sz="1800" dirty="0" smtClean="0"/>
            <a:t>Importance of Glitches</a:t>
          </a:r>
          <a:endParaRPr lang="en-US" sz="1800" dirty="0"/>
        </a:p>
      </dgm:t>
    </dgm:pt>
    <dgm:pt modelId="{43AAF257-C64D-F643-811C-2DAC82977E31}" type="parTrans" cxnId="{96B72631-4550-734B-877A-480A22987302}">
      <dgm:prSet/>
      <dgm:spPr/>
      <dgm:t>
        <a:bodyPr/>
        <a:lstStyle/>
        <a:p>
          <a:endParaRPr lang="en-US" sz="1800"/>
        </a:p>
      </dgm:t>
    </dgm:pt>
    <dgm:pt modelId="{AC48ECC7-6A92-7A47-BAC0-F49EDA88BFE1}" type="sibTrans" cxnId="{96B72631-4550-734B-877A-480A22987302}">
      <dgm:prSet/>
      <dgm:spPr/>
      <dgm:t>
        <a:bodyPr/>
        <a:lstStyle/>
        <a:p>
          <a:endParaRPr lang="en-US" sz="1800"/>
        </a:p>
      </dgm:t>
    </dgm:pt>
    <dgm:pt modelId="{3727876D-409E-1241-A806-79DAD0BEFCD7}">
      <dgm:prSet phldrT="[Text]" custT="1"/>
      <dgm:spPr>
        <a:solidFill>
          <a:schemeClr val="accent1"/>
        </a:solidFill>
      </dgm:spPr>
      <dgm:t>
        <a:bodyPr/>
        <a:lstStyle/>
        <a:p>
          <a:r>
            <a:rPr lang="en-US" sz="2000" dirty="0" smtClean="0"/>
            <a:t>Clean &amp; Rectify</a:t>
          </a:r>
          <a:endParaRPr lang="en-US" sz="2000" dirty="0"/>
        </a:p>
      </dgm:t>
    </dgm:pt>
    <dgm:pt modelId="{24B2BC6A-3B86-A545-83CD-4D55D12594A1}" type="parTrans" cxnId="{46AF40BD-795C-D046-AEB4-6AF5260DB60B}">
      <dgm:prSet/>
      <dgm:spPr/>
      <dgm:t>
        <a:bodyPr/>
        <a:lstStyle/>
        <a:p>
          <a:endParaRPr lang="en-US" sz="1800"/>
        </a:p>
      </dgm:t>
    </dgm:pt>
    <dgm:pt modelId="{32B44902-8218-9E45-8CB2-EDD2F7E9657B}" type="sibTrans" cxnId="{46AF40BD-795C-D046-AEB4-6AF5260DB60B}">
      <dgm:prSet/>
      <dgm:spPr/>
      <dgm:t>
        <a:bodyPr/>
        <a:lstStyle/>
        <a:p>
          <a:endParaRPr lang="en-US" sz="1800"/>
        </a:p>
      </dgm:t>
    </dgm:pt>
    <dgm:pt modelId="{62D317BC-6339-A548-9EB8-357425FA5FA2}">
      <dgm:prSet phldrT="[Text]" custT="1"/>
      <dgm:spPr/>
      <dgm:t>
        <a:bodyPr/>
        <a:lstStyle/>
        <a:p>
          <a:r>
            <a:rPr lang="en-US" sz="1800" dirty="0" smtClean="0"/>
            <a:t>Develop Strategies</a:t>
          </a:r>
          <a:endParaRPr lang="en-US" sz="1800" dirty="0"/>
        </a:p>
      </dgm:t>
    </dgm:pt>
    <dgm:pt modelId="{FBDAFB19-BB11-1741-8042-A3FED3DA4F40}" type="parTrans" cxnId="{75677D08-81C5-3543-B5D8-766002AAADC5}">
      <dgm:prSet/>
      <dgm:spPr/>
      <dgm:t>
        <a:bodyPr/>
        <a:lstStyle/>
        <a:p>
          <a:endParaRPr lang="en-US" sz="1800"/>
        </a:p>
      </dgm:t>
    </dgm:pt>
    <dgm:pt modelId="{4B0B422E-6A6A-0E40-979A-FFD2F7721CDF}" type="sibTrans" cxnId="{75677D08-81C5-3543-B5D8-766002AAADC5}">
      <dgm:prSet/>
      <dgm:spPr/>
      <dgm:t>
        <a:bodyPr/>
        <a:lstStyle/>
        <a:p>
          <a:endParaRPr lang="en-US" sz="1800"/>
        </a:p>
      </dgm:t>
    </dgm:pt>
    <dgm:pt modelId="{0E04AED8-7038-0A42-8634-C5977FF790C8}">
      <dgm:prSet phldrT="[Text]" custT="1"/>
      <dgm:spPr>
        <a:solidFill>
          <a:schemeClr val="accent1">
            <a:lumMod val="60000"/>
            <a:lumOff val="40000"/>
          </a:schemeClr>
        </a:solidFill>
      </dgm:spPr>
      <dgm:t>
        <a:bodyPr/>
        <a:lstStyle/>
        <a:p>
          <a:r>
            <a:rPr lang="en-US" sz="2000" dirty="0" smtClean="0"/>
            <a:t>Measure &amp; Verify</a:t>
          </a:r>
          <a:endParaRPr lang="en-US" sz="2000" dirty="0"/>
        </a:p>
      </dgm:t>
    </dgm:pt>
    <dgm:pt modelId="{F04BF97A-558E-D441-AE2D-527B1E1C5811}" type="parTrans" cxnId="{D8462E25-AA13-EA4F-B817-618E20069565}">
      <dgm:prSet/>
      <dgm:spPr/>
      <dgm:t>
        <a:bodyPr/>
        <a:lstStyle/>
        <a:p>
          <a:endParaRPr lang="en-US" sz="1800"/>
        </a:p>
      </dgm:t>
    </dgm:pt>
    <dgm:pt modelId="{406BA57D-59A0-B143-BFC7-FD78BAA76576}" type="sibTrans" cxnId="{D8462E25-AA13-EA4F-B817-618E20069565}">
      <dgm:prSet/>
      <dgm:spPr/>
      <dgm:t>
        <a:bodyPr/>
        <a:lstStyle/>
        <a:p>
          <a:endParaRPr lang="en-US" sz="1800"/>
        </a:p>
      </dgm:t>
    </dgm:pt>
    <dgm:pt modelId="{E737566F-C356-B540-8BAE-98FED1498318}">
      <dgm:prSet phldrT="[Text]" custT="1"/>
      <dgm:spPr/>
      <dgm:t>
        <a:bodyPr/>
        <a:lstStyle/>
        <a:p>
          <a:r>
            <a:rPr lang="en-US" sz="1800" dirty="0" smtClean="0"/>
            <a:t>Repair</a:t>
          </a:r>
          <a:endParaRPr lang="en-US" sz="1800" dirty="0"/>
        </a:p>
      </dgm:t>
    </dgm:pt>
    <dgm:pt modelId="{1060E765-DC4E-2C49-869D-14E128F93D7E}" type="parTrans" cxnId="{02854437-D873-1044-B199-A5F703424FEE}">
      <dgm:prSet/>
      <dgm:spPr/>
      <dgm:t>
        <a:bodyPr/>
        <a:lstStyle/>
        <a:p>
          <a:endParaRPr lang="en-US" sz="1800"/>
        </a:p>
      </dgm:t>
    </dgm:pt>
    <dgm:pt modelId="{B5677013-FDBF-7848-84AD-A653208D879F}" type="sibTrans" cxnId="{02854437-D873-1044-B199-A5F703424FEE}">
      <dgm:prSet/>
      <dgm:spPr/>
      <dgm:t>
        <a:bodyPr/>
        <a:lstStyle/>
        <a:p>
          <a:endParaRPr lang="en-US" sz="1800"/>
        </a:p>
      </dgm:t>
    </dgm:pt>
    <dgm:pt modelId="{AE17E997-B18D-F346-95B4-70ED57A7C3EC}">
      <dgm:prSet phldrT="[Text]" custT="1"/>
      <dgm:spPr/>
      <dgm:t>
        <a:bodyPr tIns="0" anchor="t" anchorCtr="0"/>
        <a:lstStyle/>
        <a:p>
          <a:r>
            <a:rPr lang="en-US" sz="1800" dirty="0" smtClean="0"/>
            <a:t>Measure Improvements</a:t>
          </a:r>
          <a:endParaRPr lang="en-US" sz="1800" dirty="0"/>
        </a:p>
      </dgm:t>
    </dgm:pt>
    <dgm:pt modelId="{EE81C6E9-745F-8642-8FA8-07C490BE5004}" type="parTrans" cxnId="{C94CA3A0-B1EC-3343-9D43-04D980616B5C}">
      <dgm:prSet/>
      <dgm:spPr/>
      <dgm:t>
        <a:bodyPr/>
        <a:lstStyle/>
        <a:p>
          <a:endParaRPr lang="en-US" sz="1800"/>
        </a:p>
      </dgm:t>
    </dgm:pt>
    <dgm:pt modelId="{65477C7A-1DC4-CB4A-8088-79D71A6F9FE7}" type="sibTrans" cxnId="{C94CA3A0-B1EC-3343-9D43-04D980616B5C}">
      <dgm:prSet/>
      <dgm:spPr/>
      <dgm:t>
        <a:bodyPr/>
        <a:lstStyle/>
        <a:p>
          <a:endParaRPr lang="en-US" sz="1800"/>
        </a:p>
      </dgm:t>
    </dgm:pt>
    <dgm:pt modelId="{16A04E84-420E-CC46-BF74-EA2FE17D4A6D}">
      <dgm:prSet phldrT="[Text]" custT="1"/>
      <dgm:spPr/>
      <dgm:t>
        <a:bodyPr tIns="0" anchor="t" anchorCtr="0"/>
        <a:lstStyle/>
        <a:p>
          <a:r>
            <a:rPr lang="en-US" sz="1800" dirty="0" smtClean="0"/>
            <a:t>Tolerance, cost &amp; bias criteria</a:t>
          </a:r>
          <a:endParaRPr lang="en-US" sz="1800" dirty="0"/>
        </a:p>
      </dgm:t>
    </dgm:pt>
    <dgm:pt modelId="{AAA9D3E5-FE7A-3349-A49C-4E4FAB1A74A4}" type="parTrans" cxnId="{547D7AB6-6B4A-5E42-906A-B6B2DC70C691}">
      <dgm:prSet/>
      <dgm:spPr/>
      <dgm:t>
        <a:bodyPr/>
        <a:lstStyle/>
        <a:p>
          <a:endParaRPr lang="en-US" sz="1800"/>
        </a:p>
      </dgm:t>
    </dgm:pt>
    <dgm:pt modelId="{EFABF322-3589-F04E-879C-C5443E444249}" type="sibTrans" cxnId="{547D7AB6-6B4A-5E42-906A-B6B2DC70C691}">
      <dgm:prSet/>
      <dgm:spPr/>
      <dgm:t>
        <a:bodyPr/>
        <a:lstStyle/>
        <a:p>
          <a:endParaRPr lang="en-US" sz="1800"/>
        </a:p>
      </dgm:t>
    </dgm:pt>
    <dgm:pt modelId="{91683AE2-34A6-8649-ACF5-54F7C7EF5535}" type="pres">
      <dgm:prSet presAssocID="{53AEA660-D284-8643-9AEC-38DA8E389734}" presName="cycleMatrixDiagram" presStyleCnt="0">
        <dgm:presLayoutVars>
          <dgm:chMax val="1"/>
          <dgm:dir/>
          <dgm:animLvl val="lvl"/>
          <dgm:resizeHandles val="exact"/>
        </dgm:presLayoutVars>
      </dgm:prSet>
      <dgm:spPr/>
      <dgm:t>
        <a:bodyPr/>
        <a:lstStyle/>
        <a:p>
          <a:endParaRPr lang="en-US"/>
        </a:p>
      </dgm:t>
    </dgm:pt>
    <dgm:pt modelId="{F76A40CA-EACA-F34A-9A60-1C979F43B3DA}" type="pres">
      <dgm:prSet presAssocID="{53AEA660-D284-8643-9AEC-38DA8E389734}" presName="children" presStyleCnt="0"/>
      <dgm:spPr/>
    </dgm:pt>
    <dgm:pt modelId="{00E41367-44B3-CB4B-93D6-C474ED2B1B42}" type="pres">
      <dgm:prSet presAssocID="{53AEA660-D284-8643-9AEC-38DA8E389734}" presName="child1group" presStyleCnt="0"/>
      <dgm:spPr/>
    </dgm:pt>
    <dgm:pt modelId="{9427E16C-BF36-BE4C-A02D-822025DC2E83}" type="pres">
      <dgm:prSet presAssocID="{53AEA660-D284-8643-9AEC-38DA8E389734}" presName="child1" presStyleLbl="bgAcc1" presStyleIdx="0" presStyleCnt="4" custScaleX="149375"/>
      <dgm:spPr/>
      <dgm:t>
        <a:bodyPr/>
        <a:lstStyle/>
        <a:p>
          <a:endParaRPr lang="en-US"/>
        </a:p>
      </dgm:t>
    </dgm:pt>
    <dgm:pt modelId="{3FF248A9-1ECA-5E4D-B5A8-F82267C6CAAD}" type="pres">
      <dgm:prSet presAssocID="{53AEA660-D284-8643-9AEC-38DA8E389734}" presName="child1Text" presStyleLbl="bgAcc1" presStyleIdx="0" presStyleCnt="4">
        <dgm:presLayoutVars>
          <dgm:bulletEnabled val="1"/>
        </dgm:presLayoutVars>
      </dgm:prSet>
      <dgm:spPr/>
      <dgm:t>
        <a:bodyPr/>
        <a:lstStyle/>
        <a:p>
          <a:endParaRPr lang="en-US"/>
        </a:p>
      </dgm:t>
    </dgm:pt>
    <dgm:pt modelId="{A98FA29B-7185-FF42-9337-020C8453B306}" type="pres">
      <dgm:prSet presAssocID="{53AEA660-D284-8643-9AEC-38DA8E389734}" presName="child2group" presStyleCnt="0"/>
      <dgm:spPr/>
    </dgm:pt>
    <dgm:pt modelId="{0FEF5ED0-1C43-FA42-A617-F36572D6FDE4}" type="pres">
      <dgm:prSet presAssocID="{53AEA660-D284-8643-9AEC-38DA8E389734}" presName="child2" presStyleLbl="bgAcc1" presStyleIdx="1" presStyleCnt="4"/>
      <dgm:spPr/>
      <dgm:t>
        <a:bodyPr/>
        <a:lstStyle/>
        <a:p>
          <a:endParaRPr lang="en-US"/>
        </a:p>
      </dgm:t>
    </dgm:pt>
    <dgm:pt modelId="{72A105F2-E393-E041-B7D3-F9DC5B86C624}" type="pres">
      <dgm:prSet presAssocID="{53AEA660-D284-8643-9AEC-38DA8E389734}" presName="child2Text" presStyleLbl="bgAcc1" presStyleIdx="1" presStyleCnt="4">
        <dgm:presLayoutVars>
          <dgm:bulletEnabled val="1"/>
        </dgm:presLayoutVars>
      </dgm:prSet>
      <dgm:spPr/>
      <dgm:t>
        <a:bodyPr/>
        <a:lstStyle/>
        <a:p>
          <a:endParaRPr lang="en-US"/>
        </a:p>
      </dgm:t>
    </dgm:pt>
    <dgm:pt modelId="{4958DDF6-24AF-BF45-BD02-1E838B2732DB}" type="pres">
      <dgm:prSet presAssocID="{53AEA660-D284-8643-9AEC-38DA8E389734}" presName="child3group" presStyleCnt="0"/>
      <dgm:spPr/>
    </dgm:pt>
    <dgm:pt modelId="{A6B0D362-E56D-D944-80FF-C38FE722FFC5}" type="pres">
      <dgm:prSet presAssocID="{53AEA660-D284-8643-9AEC-38DA8E389734}" presName="child3" presStyleLbl="bgAcc1" presStyleIdx="2" presStyleCnt="4"/>
      <dgm:spPr/>
      <dgm:t>
        <a:bodyPr/>
        <a:lstStyle/>
        <a:p>
          <a:endParaRPr lang="en-US"/>
        </a:p>
      </dgm:t>
    </dgm:pt>
    <dgm:pt modelId="{93F0E79A-D2D7-5D40-AADD-1BED4B6840CD}" type="pres">
      <dgm:prSet presAssocID="{53AEA660-D284-8643-9AEC-38DA8E389734}" presName="child3Text" presStyleLbl="bgAcc1" presStyleIdx="2" presStyleCnt="4">
        <dgm:presLayoutVars>
          <dgm:bulletEnabled val="1"/>
        </dgm:presLayoutVars>
      </dgm:prSet>
      <dgm:spPr/>
      <dgm:t>
        <a:bodyPr/>
        <a:lstStyle/>
        <a:p>
          <a:endParaRPr lang="en-US"/>
        </a:p>
      </dgm:t>
    </dgm:pt>
    <dgm:pt modelId="{5E29DA7D-BEC6-4C4C-BA59-C0902FA0B530}" type="pres">
      <dgm:prSet presAssocID="{53AEA660-D284-8643-9AEC-38DA8E389734}" presName="child4group" presStyleCnt="0"/>
      <dgm:spPr/>
    </dgm:pt>
    <dgm:pt modelId="{E4B15037-E85B-F34E-9E0E-080248620F11}" type="pres">
      <dgm:prSet presAssocID="{53AEA660-D284-8643-9AEC-38DA8E389734}" presName="child4" presStyleLbl="bgAcc1" presStyleIdx="3" presStyleCnt="4" custScaleX="144573"/>
      <dgm:spPr/>
      <dgm:t>
        <a:bodyPr/>
        <a:lstStyle/>
        <a:p>
          <a:endParaRPr lang="en-US"/>
        </a:p>
      </dgm:t>
    </dgm:pt>
    <dgm:pt modelId="{6DB19F31-D6E3-3644-AEBF-C602366F40B9}" type="pres">
      <dgm:prSet presAssocID="{53AEA660-D284-8643-9AEC-38DA8E389734}" presName="child4Text" presStyleLbl="bgAcc1" presStyleIdx="3" presStyleCnt="4">
        <dgm:presLayoutVars>
          <dgm:bulletEnabled val="1"/>
        </dgm:presLayoutVars>
      </dgm:prSet>
      <dgm:spPr/>
      <dgm:t>
        <a:bodyPr/>
        <a:lstStyle/>
        <a:p>
          <a:endParaRPr lang="en-US"/>
        </a:p>
      </dgm:t>
    </dgm:pt>
    <dgm:pt modelId="{0F50BC63-EF95-1D40-A8F1-EAF76263FCFB}" type="pres">
      <dgm:prSet presAssocID="{53AEA660-D284-8643-9AEC-38DA8E389734}" presName="childPlaceholder" presStyleCnt="0"/>
      <dgm:spPr/>
    </dgm:pt>
    <dgm:pt modelId="{930BC5BD-D1DC-5846-B1C6-7929E24F4EEA}" type="pres">
      <dgm:prSet presAssocID="{53AEA660-D284-8643-9AEC-38DA8E389734}" presName="circle" presStyleCnt="0"/>
      <dgm:spPr/>
    </dgm:pt>
    <dgm:pt modelId="{0DB6BE28-1FFA-7347-A425-714C1292A813}" type="pres">
      <dgm:prSet presAssocID="{53AEA660-D284-8643-9AEC-38DA8E389734}" presName="quadrant1" presStyleLbl="node1" presStyleIdx="0" presStyleCnt="4">
        <dgm:presLayoutVars>
          <dgm:chMax val="1"/>
          <dgm:bulletEnabled val="1"/>
        </dgm:presLayoutVars>
      </dgm:prSet>
      <dgm:spPr/>
      <dgm:t>
        <a:bodyPr/>
        <a:lstStyle/>
        <a:p>
          <a:endParaRPr lang="en-US"/>
        </a:p>
      </dgm:t>
    </dgm:pt>
    <dgm:pt modelId="{EA656825-A4D3-A24D-9DCE-11E997A36D35}" type="pres">
      <dgm:prSet presAssocID="{53AEA660-D284-8643-9AEC-38DA8E389734}" presName="quadrant2" presStyleLbl="node1" presStyleIdx="1" presStyleCnt="4">
        <dgm:presLayoutVars>
          <dgm:chMax val="1"/>
          <dgm:bulletEnabled val="1"/>
        </dgm:presLayoutVars>
      </dgm:prSet>
      <dgm:spPr/>
      <dgm:t>
        <a:bodyPr/>
        <a:lstStyle/>
        <a:p>
          <a:endParaRPr lang="en-US"/>
        </a:p>
      </dgm:t>
    </dgm:pt>
    <dgm:pt modelId="{68B16957-5484-344F-AF2A-ADED4707D930}" type="pres">
      <dgm:prSet presAssocID="{53AEA660-D284-8643-9AEC-38DA8E389734}" presName="quadrant3" presStyleLbl="node1" presStyleIdx="2" presStyleCnt="4">
        <dgm:presLayoutVars>
          <dgm:chMax val="1"/>
          <dgm:bulletEnabled val="1"/>
        </dgm:presLayoutVars>
      </dgm:prSet>
      <dgm:spPr/>
      <dgm:t>
        <a:bodyPr/>
        <a:lstStyle/>
        <a:p>
          <a:endParaRPr lang="en-US"/>
        </a:p>
      </dgm:t>
    </dgm:pt>
    <dgm:pt modelId="{D73F10D6-F582-1D4C-B50E-58CD7561A6C6}" type="pres">
      <dgm:prSet presAssocID="{53AEA660-D284-8643-9AEC-38DA8E389734}" presName="quadrant4" presStyleLbl="node1" presStyleIdx="3" presStyleCnt="4">
        <dgm:presLayoutVars>
          <dgm:chMax val="1"/>
          <dgm:bulletEnabled val="1"/>
        </dgm:presLayoutVars>
      </dgm:prSet>
      <dgm:spPr/>
      <dgm:t>
        <a:bodyPr/>
        <a:lstStyle/>
        <a:p>
          <a:endParaRPr lang="en-US"/>
        </a:p>
      </dgm:t>
    </dgm:pt>
    <dgm:pt modelId="{A181D60D-357D-C64A-80F4-DF150A9CC0EC}" type="pres">
      <dgm:prSet presAssocID="{53AEA660-D284-8643-9AEC-38DA8E389734}" presName="quadrantPlaceholder" presStyleCnt="0"/>
      <dgm:spPr/>
    </dgm:pt>
    <dgm:pt modelId="{9233DBFD-6642-0740-A957-1F2F0877DC15}" type="pres">
      <dgm:prSet presAssocID="{53AEA660-D284-8643-9AEC-38DA8E389734}" presName="center1" presStyleLbl="fgShp" presStyleIdx="0" presStyleCnt="2"/>
      <dgm:spPr/>
    </dgm:pt>
    <dgm:pt modelId="{BCB69D70-1F76-C545-ADE0-61873640084C}" type="pres">
      <dgm:prSet presAssocID="{53AEA660-D284-8643-9AEC-38DA8E389734}" presName="center2" presStyleLbl="fgShp" presStyleIdx="1" presStyleCnt="2"/>
      <dgm:spPr/>
    </dgm:pt>
  </dgm:ptLst>
  <dgm:cxnLst>
    <dgm:cxn modelId="{46AF40BD-795C-D046-AEB4-6AF5260DB60B}" srcId="{53AEA660-D284-8643-9AEC-38DA8E389734}" destId="{3727876D-409E-1241-A806-79DAD0BEFCD7}" srcOrd="2" destOrd="0" parTransId="{24B2BC6A-3B86-A545-83CD-4D55D12594A1}" sibTransId="{32B44902-8218-9E45-8CB2-EDD2F7E9657B}"/>
    <dgm:cxn modelId="{07929117-EC7E-B441-B4AA-E39670114F58}" type="presOf" srcId="{3727876D-409E-1241-A806-79DAD0BEFCD7}" destId="{68B16957-5484-344F-AF2A-ADED4707D930}" srcOrd="0" destOrd="0" presId="urn:microsoft.com/office/officeart/2005/8/layout/cycle4"/>
    <dgm:cxn modelId="{6B15E7C9-E25A-8D4E-A209-98A226BF43FD}" type="presOf" srcId="{8F6BA138-D229-D94D-889E-6FC079DD64EC}" destId="{EA656825-A4D3-A24D-9DCE-11E997A36D35}" srcOrd="0" destOrd="0" presId="urn:microsoft.com/office/officeart/2005/8/layout/cycle4"/>
    <dgm:cxn modelId="{9CC52E65-0612-8D4D-B7C1-96933B1901DE}" type="presOf" srcId="{EC6376D6-B0F8-D24D-851C-A7449A31EAD4}" destId="{9427E16C-BF36-BE4C-A02D-822025DC2E83}" srcOrd="0" destOrd="0" presId="urn:microsoft.com/office/officeart/2005/8/layout/cycle4"/>
    <dgm:cxn modelId="{C0845DA6-F636-4946-A167-EF6EB774F958}" srcId="{8F6BA138-D229-D94D-889E-6FC079DD64EC}" destId="{8AF1CED2-BC24-8644-A9A5-53EBDC964D37}" srcOrd="1" destOrd="0" parTransId="{24BCCCAD-2B4F-EE4A-A9D9-0192D42F6371}" sibTransId="{9511AC2E-F1E5-7A49-A44E-54D4F69681E3}"/>
    <dgm:cxn modelId="{759A17DB-AAAD-A549-9C38-AA581EA850F0}" type="presOf" srcId="{8AF1CED2-BC24-8644-A9A5-53EBDC964D37}" destId="{0FEF5ED0-1C43-FA42-A617-F36572D6FDE4}" srcOrd="0" destOrd="1" presId="urn:microsoft.com/office/officeart/2005/8/layout/cycle4"/>
    <dgm:cxn modelId="{02854437-D873-1044-B199-A5F703424FEE}" srcId="{3727876D-409E-1241-A806-79DAD0BEFCD7}" destId="{E737566F-C356-B540-8BAE-98FED1498318}" srcOrd="1" destOrd="0" parTransId="{1060E765-DC4E-2C49-869D-14E128F93D7E}" sibTransId="{B5677013-FDBF-7848-84AD-A653208D879F}"/>
    <dgm:cxn modelId="{3624C679-5C39-4448-8D57-5D39813F9231}" type="presOf" srcId="{AE17E997-B18D-F346-95B4-70ED57A7C3EC}" destId="{E4B15037-E85B-F34E-9E0E-080248620F11}" srcOrd="0" destOrd="0" presId="urn:microsoft.com/office/officeart/2005/8/layout/cycle4"/>
    <dgm:cxn modelId="{E8B0102C-53DD-8346-BC59-FC41D0089CDC}" type="presOf" srcId="{8CAE612E-4A2A-5249-9631-90CF4330AB5B}" destId="{3FF248A9-1ECA-5E4D-B5A8-F82267C6CAAD}" srcOrd="1" destOrd="1" presId="urn:microsoft.com/office/officeart/2005/8/layout/cycle4"/>
    <dgm:cxn modelId="{7D93A2C9-608E-674B-A6C0-DCC66FCAC661}" srcId="{8F6BA138-D229-D94D-889E-6FC079DD64EC}" destId="{113ED6EE-4BC4-6840-A5CF-2083B969E52F}" srcOrd="0" destOrd="0" parTransId="{4E02885A-F7F5-1F4E-A2BB-C54CA59F9423}" sibTransId="{2152584B-0D8D-064E-B7DA-E1CC1D268C7F}"/>
    <dgm:cxn modelId="{E45A40B0-0332-6D44-9264-C7BB230C6B8B}" type="presOf" srcId="{E737566F-C356-B540-8BAE-98FED1498318}" destId="{93F0E79A-D2D7-5D40-AADD-1BED4B6840CD}" srcOrd="1" destOrd="1" presId="urn:microsoft.com/office/officeart/2005/8/layout/cycle4"/>
    <dgm:cxn modelId="{8EDD3ACA-BB04-7248-B6C0-14283289E405}" type="presOf" srcId="{62D317BC-6339-A548-9EB8-357425FA5FA2}" destId="{93F0E79A-D2D7-5D40-AADD-1BED4B6840CD}" srcOrd="1" destOrd="0" presId="urn:microsoft.com/office/officeart/2005/8/layout/cycle4"/>
    <dgm:cxn modelId="{547D7AB6-6B4A-5E42-906A-B6B2DC70C691}" srcId="{0E04AED8-7038-0A42-8634-C5977FF790C8}" destId="{16A04E84-420E-CC46-BF74-EA2FE17D4A6D}" srcOrd="1" destOrd="0" parTransId="{AAA9D3E5-FE7A-3349-A49C-4E4FAB1A74A4}" sibTransId="{EFABF322-3589-F04E-879C-C5443E444249}"/>
    <dgm:cxn modelId="{D2F5A5FA-FB51-7E48-8AD1-402E1F93515F}" type="presOf" srcId="{8AF1CED2-BC24-8644-A9A5-53EBDC964D37}" destId="{72A105F2-E393-E041-B7D3-F9DC5B86C624}" srcOrd="1" destOrd="1" presId="urn:microsoft.com/office/officeart/2005/8/layout/cycle4"/>
    <dgm:cxn modelId="{64779563-97E9-6442-B676-52A6C0F737BA}" type="presOf" srcId="{16A04E84-420E-CC46-BF74-EA2FE17D4A6D}" destId="{6DB19F31-D6E3-3644-AEBF-C602366F40B9}" srcOrd="1" destOrd="1" presId="urn:microsoft.com/office/officeart/2005/8/layout/cycle4"/>
    <dgm:cxn modelId="{D2E267CD-33A0-804A-9BBF-1CA60EC701C0}" type="presOf" srcId="{EC6376D6-B0F8-D24D-851C-A7449A31EAD4}" destId="{3FF248A9-1ECA-5E4D-B5A8-F82267C6CAAD}" srcOrd="1" destOrd="0" presId="urn:microsoft.com/office/officeart/2005/8/layout/cycle4"/>
    <dgm:cxn modelId="{C94CA3A0-B1EC-3343-9D43-04D980616B5C}" srcId="{0E04AED8-7038-0A42-8634-C5977FF790C8}" destId="{AE17E997-B18D-F346-95B4-70ED57A7C3EC}" srcOrd="0" destOrd="0" parTransId="{EE81C6E9-745F-8642-8FA8-07C490BE5004}" sibTransId="{65477C7A-1DC4-CB4A-8088-79D71A6F9FE7}"/>
    <dgm:cxn modelId="{C1637417-A08A-F64D-BAF3-E4A497BB5ABE}" srcId="{53AEA660-D284-8643-9AEC-38DA8E389734}" destId="{2DF09E0E-723A-9947-B50E-1F608DD7D4F1}" srcOrd="0" destOrd="0" parTransId="{CF410993-3D19-4B48-BD1C-3DC42ACEE283}" sibTransId="{3E2DF425-E742-3A4C-8081-B52BC6ABDB74}"/>
    <dgm:cxn modelId="{62795A7F-9944-7F40-A95E-09CC7854E9E0}" srcId="{2DF09E0E-723A-9947-B50E-1F608DD7D4F1}" destId="{EC6376D6-B0F8-D24D-851C-A7449A31EAD4}" srcOrd="0" destOrd="0" parTransId="{6F126C8A-25AC-9F4D-A2F7-41F3BC466687}" sibTransId="{A73AD63A-5D27-C54E-BC00-9F605981DC62}"/>
    <dgm:cxn modelId="{AC3DB2BA-62BF-654C-9694-7803EA747A71}" type="presOf" srcId="{0E04AED8-7038-0A42-8634-C5977FF790C8}" destId="{D73F10D6-F582-1D4C-B50E-58CD7561A6C6}" srcOrd="0" destOrd="0" presId="urn:microsoft.com/office/officeart/2005/8/layout/cycle4"/>
    <dgm:cxn modelId="{B0E9C99B-9838-3748-8CE1-953316A7B34B}" type="presOf" srcId="{16A04E84-420E-CC46-BF74-EA2FE17D4A6D}" destId="{E4B15037-E85B-F34E-9E0E-080248620F11}" srcOrd="0" destOrd="1" presId="urn:microsoft.com/office/officeart/2005/8/layout/cycle4"/>
    <dgm:cxn modelId="{C2021FA2-ACF7-454B-9498-C67993C50759}" type="presOf" srcId="{113ED6EE-4BC4-6840-A5CF-2083B969E52F}" destId="{72A105F2-E393-E041-B7D3-F9DC5B86C624}" srcOrd="1" destOrd="0" presId="urn:microsoft.com/office/officeart/2005/8/layout/cycle4"/>
    <dgm:cxn modelId="{83DE5CFA-6C27-9940-9534-C2CAE2F0D7D8}" type="presOf" srcId="{8CAE612E-4A2A-5249-9631-90CF4330AB5B}" destId="{9427E16C-BF36-BE4C-A02D-822025DC2E83}" srcOrd="0" destOrd="1" presId="urn:microsoft.com/office/officeart/2005/8/layout/cycle4"/>
    <dgm:cxn modelId="{CE0F05C2-3C1E-1E4B-AEEF-D840314322AA}" srcId="{53AEA660-D284-8643-9AEC-38DA8E389734}" destId="{5F6B7F64-FA5F-8541-91E6-53098300A9A3}" srcOrd="4" destOrd="0" parTransId="{8C253B98-AC6E-9648-AE09-22D656185A51}" sibTransId="{0DA0A591-C3A9-8549-BC3F-1619BED30629}"/>
    <dgm:cxn modelId="{EB93103B-0672-324F-A961-C92676F9AE4E}" type="presOf" srcId="{AE17E997-B18D-F346-95B4-70ED57A7C3EC}" destId="{6DB19F31-D6E3-3644-AEBF-C602366F40B9}" srcOrd="1" destOrd="0" presId="urn:microsoft.com/office/officeart/2005/8/layout/cycle4"/>
    <dgm:cxn modelId="{79DD7106-F931-9041-8777-6B90A9086217}" type="presOf" srcId="{E737566F-C356-B540-8BAE-98FED1498318}" destId="{A6B0D362-E56D-D944-80FF-C38FE722FFC5}" srcOrd="0" destOrd="1" presId="urn:microsoft.com/office/officeart/2005/8/layout/cycle4"/>
    <dgm:cxn modelId="{75677D08-81C5-3543-B5D8-766002AAADC5}" srcId="{3727876D-409E-1241-A806-79DAD0BEFCD7}" destId="{62D317BC-6339-A548-9EB8-357425FA5FA2}" srcOrd="0" destOrd="0" parTransId="{FBDAFB19-BB11-1741-8042-A3FED3DA4F40}" sibTransId="{4B0B422E-6A6A-0E40-979A-FFD2F7721CDF}"/>
    <dgm:cxn modelId="{20799984-9374-4C41-BE14-26AE4557FBED}" type="presOf" srcId="{2DF09E0E-723A-9947-B50E-1F608DD7D4F1}" destId="{0DB6BE28-1FFA-7347-A425-714C1292A813}" srcOrd="0" destOrd="0" presId="urn:microsoft.com/office/officeart/2005/8/layout/cycle4"/>
    <dgm:cxn modelId="{D8462E25-AA13-EA4F-B817-618E20069565}" srcId="{53AEA660-D284-8643-9AEC-38DA8E389734}" destId="{0E04AED8-7038-0A42-8634-C5977FF790C8}" srcOrd="3" destOrd="0" parTransId="{F04BF97A-558E-D441-AE2D-527B1E1C5811}" sibTransId="{406BA57D-59A0-B143-BFC7-FD78BAA76576}"/>
    <dgm:cxn modelId="{B1A7241E-6D85-C840-9355-A1A93F223F89}" type="presOf" srcId="{62D317BC-6339-A548-9EB8-357425FA5FA2}" destId="{A6B0D362-E56D-D944-80FF-C38FE722FFC5}" srcOrd="0" destOrd="0" presId="urn:microsoft.com/office/officeart/2005/8/layout/cycle4"/>
    <dgm:cxn modelId="{D83A7597-2633-A545-AF74-5214745AAE72}" type="presOf" srcId="{53AEA660-D284-8643-9AEC-38DA8E389734}" destId="{91683AE2-34A6-8649-ACF5-54F7C7EF5535}" srcOrd="0" destOrd="0" presId="urn:microsoft.com/office/officeart/2005/8/layout/cycle4"/>
    <dgm:cxn modelId="{3BB3B408-8457-3544-9E40-8808F591828F}" srcId="{53AEA660-D284-8643-9AEC-38DA8E389734}" destId="{8F6BA138-D229-D94D-889E-6FC079DD64EC}" srcOrd="1" destOrd="0" parTransId="{BCD3A724-043E-594B-8BC5-7EC35ECC7F96}" sibTransId="{7673345F-93A6-014B-AE78-C92D01A34904}"/>
    <dgm:cxn modelId="{96B72631-4550-734B-877A-480A22987302}" srcId="{2DF09E0E-723A-9947-B50E-1F608DD7D4F1}" destId="{8CAE612E-4A2A-5249-9631-90CF4330AB5B}" srcOrd="1" destOrd="0" parTransId="{43AAF257-C64D-F643-811C-2DAC82977E31}" sibTransId="{AC48ECC7-6A92-7A47-BAC0-F49EDA88BFE1}"/>
    <dgm:cxn modelId="{5CBF8DEE-65E3-AC4E-8F00-D800A9E729AD}" type="presOf" srcId="{113ED6EE-4BC4-6840-A5CF-2083B969E52F}" destId="{0FEF5ED0-1C43-FA42-A617-F36572D6FDE4}" srcOrd="0" destOrd="0" presId="urn:microsoft.com/office/officeart/2005/8/layout/cycle4"/>
    <dgm:cxn modelId="{149164AA-50C4-6041-83F7-9E37BACFAD03}" type="presParOf" srcId="{91683AE2-34A6-8649-ACF5-54F7C7EF5535}" destId="{F76A40CA-EACA-F34A-9A60-1C979F43B3DA}" srcOrd="0" destOrd="0" presId="urn:microsoft.com/office/officeart/2005/8/layout/cycle4"/>
    <dgm:cxn modelId="{844C244F-73D4-8541-8D84-BE7F3C56BA2E}" type="presParOf" srcId="{F76A40CA-EACA-F34A-9A60-1C979F43B3DA}" destId="{00E41367-44B3-CB4B-93D6-C474ED2B1B42}" srcOrd="0" destOrd="0" presId="urn:microsoft.com/office/officeart/2005/8/layout/cycle4"/>
    <dgm:cxn modelId="{DDBE9407-C6B3-3549-B74C-AED9D626580A}" type="presParOf" srcId="{00E41367-44B3-CB4B-93D6-C474ED2B1B42}" destId="{9427E16C-BF36-BE4C-A02D-822025DC2E83}" srcOrd="0" destOrd="0" presId="urn:microsoft.com/office/officeart/2005/8/layout/cycle4"/>
    <dgm:cxn modelId="{BA629602-79B1-6445-B83B-DD712C3F6869}" type="presParOf" srcId="{00E41367-44B3-CB4B-93D6-C474ED2B1B42}" destId="{3FF248A9-1ECA-5E4D-B5A8-F82267C6CAAD}" srcOrd="1" destOrd="0" presId="urn:microsoft.com/office/officeart/2005/8/layout/cycle4"/>
    <dgm:cxn modelId="{706274AA-73AB-0448-9048-B3A779312E30}" type="presParOf" srcId="{F76A40CA-EACA-F34A-9A60-1C979F43B3DA}" destId="{A98FA29B-7185-FF42-9337-020C8453B306}" srcOrd="1" destOrd="0" presId="urn:microsoft.com/office/officeart/2005/8/layout/cycle4"/>
    <dgm:cxn modelId="{C3E7CC7A-AF76-134E-8E0A-21A28ABC3C7E}" type="presParOf" srcId="{A98FA29B-7185-FF42-9337-020C8453B306}" destId="{0FEF5ED0-1C43-FA42-A617-F36572D6FDE4}" srcOrd="0" destOrd="0" presId="urn:microsoft.com/office/officeart/2005/8/layout/cycle4"/>
    <dgm:cxn modelId="{299FC353-B3DD-E04B-BEAE-94637DA15B1D}" type="presParOf" srcId="{A98FA29B-7185-FF42-9337-020C8453B306}" destId="{72A105F2-E393-E041-B7D3-F9DC5B86C624}" srcOrd="1" destOrd="0" presId="urn:microsoft.com/office/officeart/2005/8/layout/cycle4"/>
    <dgm:cxn modelId="{5429A4A7-185C-914A-83EA-CD1A13C2FDD4}" type="presParOf" srcId="{F76A40CA-EACA-F34A-9A60-1C979F43B3DA}" destId="{4958DDF6-24AF-BF45-BD02-1E838B2732DB}" srcOrd="2" destOrd="0" presId="urn:microsoft.com/office/officeart/2005/8/layout/cycle4"/>
    <dgm:cxn modelId="{BC536595-201A-F646-9AFB-9C90EF84F17F}" type="presParOf" srcId="{4958DDF6-24AF-BF45-BD02-1E838B2732DB}" destId="{A6B0D362-E56D-D944-80FF-C38FE722FFC5}" srcOrd="0" destOrd="0" presId="urn:microsoft.com/office/officeart/2005/8/layout/cycle4"/>
    <dgm:cxn modelId="{62BAB419-D676-2548-8880-26AA28B3D3FC}" type="presParOf" srcId="{4958DDF6-24AF-BF45-BD02-1E838B2732DB}" destId="{93F0E79A-D2D7-5D40-AADD-1BED4B6840CD}" srcOrd="1" destOrd="0" presId="urn:microsoft.com/office/officeart/2005/8/layout/cycle4"/>
    <dgm:cxn modelId="{2BA44222-AAF6-8B43-A9F1-05F3C17D2A3A}" type="presParOf" srcId="{F76A40CA-EACA-F34A-9A60-1C979F43B3DA}" destId="{5E29DA7D-BEC6-4C4C-BA59-C0902FA0B530}" srcOrd="3" destOrd="0" presId="urn:microsoft.com/office/officeart/2005/8/layout/cycle4"/>
    <dgm:cxn modelId="{ACE796FF-22C7-2148-84F9-7C6ACA3B1961}" type="presParOf" srcId="{5E29DA7D-BEC6-4C4C-BA59-C0902FA0B530}" destId="{E4B15037-E85B-F34E-9E0E-080248620F11}" srcOrd="0" destOrd="0" presId="urn:microsoft.com/office/officeart/2005/8/layout/cycle4"/>
    <dgm:cxn modelId="{6F00E460-9F83-CC45-95F4-7E4B84360B24}" type="presParOf" srcId="{5E29DA7D-BEC6-4C4C-BA59-C0902FA0B530}" destId="{6DB19F31-D6E3-3644-AEBF-C602366F40B9}" srcOrd="1" destOrd="0" presId="urn:microsoft.com/office/officeart/2005/8/layout/cycle4"/>
    <dgm:cxn modelId="{76F8746B-67AE-6046-8A2E-E099F17B177D}" type="presParOf" srcId="{F76A40CA-EACA-F34A-9A60-1C979F43B3DA}" destId="{0F50BC63-EF95-1D40-A8F1-EAF76263FCFB}" srcOrd="4" destOrd="0" presId="urn:microsoft.com/office/officeart/2005/8/layout/cycle4"/>
    <dgm:cxn modelId="{FCE09FED-CD78-9D41-B615-D00FE8A5D527}" type="presParOf" srcId="{91683AE2-34A6-8649-ACF5-54F7C7EF5535}" destId="{930BC5BD-D1DC-5846-B1C6-7929E24F4EEA}" srcOrd="1" destOrd="0" presId="urn:microsoft.com/office/officeart/2005/8/layout/cycle4"/>
    <dgm:cxn modelId="{A9A273CE-B46F-3D47-BAEB-4A69EF9D747D}" type="presParOf" srcId="{930BC5BD-D1DC-5846-B1C6-7929E24F4EEA}" destId="{0DB6BE28-1FFA-7347-A425-714C1292A813}" srcOrd="0" destOrd="0" presId="urn:microsoft.com/office/officeart/2005/8/layout/cycle4"/>
    <dgm:cxn modelId="{E5A451A6-AC61-5C42-8E9C-D7BBE8D66C8D}" type="presParOf" srcId="{930BC5BD-D1DC-5846-B1C6-7929E24F4EEA}" destId="{EA656825-A4D3-A24D-9DCE-11E997A36D35}" srcOrd="1" destOrd="0" presId="urn:microsoft.com/office/officeart/2005/8/layout/cycle4"/>
    <dgm:cxn modelId="{DCE841BD-667C-5145-A3C5-C0E7B58F5006}" type="presParOf" srcId="{930BC5BD-D1DC-5846-B1C6-7929E24F4EEA}" destId="{68B16957-5484-344F-AF2A-ADED4707D930}" srcOrd="2" destOrd="0" presId="urn:microsoft.com/office/officeart/2005/8/layout/cycle4"/>
    <dgm:cxn modelId="{53F37F97-CA3B-9A4B-A422-2DA6F1A1639F}" type="presParOf" srcId="{930BC5BD-D1DC-5846-B1C6-7929E24F4EEA}" destId="{D73F10D6-F582-1D4C-B50E-58CD7561A6C6}" srcOrd="3" destOrd="0" presId="urn:microsoft.com/office/officeart/2005/8/layout/cycle4"/>
    <dgm:cxn modelId="{61DB1370-65B8-F942-97AD-A4F9F786F62A}" type="presParOf" srcId="{930BC5BD-D1DC-5846-B1C6-7929E24F4EEA}" destId="{A181D60D-357D-C64A-80F4-DF150A9CC0EC}" srcOrd="4" destOrd="0" presId="urn:microsoft.com/office/officeart/2005/8/layout/cycle4"/>
    <dgm:cxn modelId="{90774B6A-EF43-C74D-AD99-F3765FD5F883}" type="presParOf" srcId="{91683AE2-34A6-8649-ACF5-54F7C7EF5535}" destId="{9233DBFD-6642-0740-A957-1F2F0877DC15}" srcOrd="2" destOrd="0" presId="urn:microsoft.com/office/officeart/2005/8/layout/cycle4"/>
    <dgm:cxn modelId="{FC852AEA-7E3E-C642-A589-ED76C0A8F6D2}" type="presParOf" srcId="{91683AE2-34A6-8649-ACF5-54F7C7EF5535}" destId="{BCB69D70-1F76-C545-ADE0-61873640084C}" srcOrd="3" destOrd="0" presId="urn:microsoft.com/office/officeart/2005/8/layout/cycle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3AEA660-D284-8643-9AEC-38DA8E389734}" type="doc">
      <dgm:prSet loTypeId="urn:microsoft.com/office/officeart/2005/8/layout/cycle4" loCatId="" qsTypeId="urn:microsoft.com/office/officeart/2005/8/quickstyle/simple1" qsCatId="simple" csTypeId="urn:microsoft.com/office/officeart/2005/8/colors/accent1_2" csCatId="accent1" phldr="1"/>
      <dgm:spPr/>
      <dgm:t>
        <a:bodyPr/>
        <a:lstStyle/>
        <a:p>
          <a:endParaRPr lang="en-US"/>
        </a:p>
      </dgm:t>
    </dgm:pt>
    <dgm:pt modelId="{2DF09E0E-723A-9947-B50E-1F608DD7D4F1}">
      <dgm:prSet phldrT="[Text]" custT="1"/>
      <dgm:spPr>
        <a:solidFill>
          <a:srgbClr val="FC2126"/>
        </a:solidFill>
      </dgm:spPr>
      <dgm:t>
        <a:bodyPr/>
        <a:lstStyle/>
        <a:p>
          <a:r>
            <a:rPr lang="en-US" sz="1600" dirty="0" smtClean="0"/>
            <a:t>Define &amp; Identify</a:t>
          </a:r>
          <a:endParaRPr lang="en-US" sz="1600" dirty="0"/>
        </a:p>
      </dgm:t>
    </dgm:pt>
    <dgm:pt modelId="{CF410993-3D19-4B48-BD1C-3DC42ACEE283}" type="parTrans" cxnId="{C1637417-A08A-F64D-BAF3-E4A497BB5ABE}">
      <dgm:prSet/>
      <dgm:spPr/>
      <dgm:t>
        <a:bodyPr/>
        <a:lstStyle/>
        <a:p>
          <a:endParaRPr lang="en-US" sz="1400"/>
        </a:p>
      </dgm:t>
    </dgm:pt>
    <dgm:pt modelId="{3E2DF425-E742-3A4C-8081-B52BC6ABDB74}" type="sibTrans" cxnId="{C1637417-A08A-F64D-BAF3-E4A497BB5ABE}">
      <dgm:prSet/>
      <dgm:spPr/>
      <dgm:t>
        <a:bodyPr/>
        <a:lstStyle/>
        <a:p>
          <a:endParaRPr lang="en-US" sz="1400"/>
        </a:p>
      </dgm:t>
    </dgm:pt>
    <dgm:pt modelId="{8F6BA138-D229-D94D-889E-6FC079DD64EC}" type="asst">
      <dgm:prSet phldrT="[Text]" custT="1"/>
      <dgm:spPr/>
      <dgm:t>
        <a:bodyPr/>
        <a:lstStyle/>
        <a:p>
          <a:r>
            <a:rPr lang="en-US" sz="1600" dirty="0" smtClean="0"/>
            <a:t>Detect &amp; Quantify</a:t>
          </a:r>
          <a:endParaRPr lang="en-US" sz="1600" dirty="0"/>
        </a:p>
      </dgm:t>
    </dgm:pt>
    <dgm:pt modelId="{BCD3A724-043E-594B-8BC5-7EC35ECC7F96}" type="parTrans" cxnId="{3BB3B408-8457-3544-9E40-8808F591828F}">
      <dgm:prSet/>
      <dgm:spPr/>
      <dgm:t>
        <a:bodyPr/>
        <a:lstStyle/>
        <a:p>
          <a:endParaRPr lang="en-US" sz="1400"/>
        </a:p>
      </dgm:t>
    </dgm:pt>
    <dgm:pt modelId="{7673345F-93A6-014B-AE78-C92D01A34904}" type="sibTrans" cxnId="{3BB3B408-8457-3544-9E40-8808F591828F}">
      <dgm:prSet/>
      <dgm:spPr/>
      <dgm:t>
        <a:bodyPr/>
        <a:lstStyle/>
        <a:p>
          <a:endParaRPr lang="en-US" sz="1400"/>
        </a:p>
      </dgm:t>
    </dgm:pt>
    <dgm:pt modelId="{3727876D-409E-1241-A806-79DAD0BEFCD7}">
      <dgm:prSet phldrT="[Text]" custT="1"/>
      <dgm:spPr/>
      <dgm:t>
        <a:bodyPr/>
        <a:lstStyle/>
        <a:p>
          <a:r>
            <a:rPr lang="en-US" sz="1600" dirty="0" smtClean="0"/>
            <a:t>Clean &amp; Rectify</a:t>
          </a:r>
          <a:endParaRPr lang="en-US" sz="1600" dirty="0"/>
        </a:p>
      </dgm:t>
    </dgm:pt>
    <dgm:pt modelId="{24B2BC6A-3B86-A545-83CD-4D55D12594A1}" type="parTrans" cxnId="{46AF40BD-795C-D046-AEB4-6AF5260DB60B}">
      <dgm:prSet/>
      <dgm:spPr/>
      <dgm:t>
        <a:bodyPr/>
        <a:lstStyle/>
        <a:p>
          <a:endParaRPr lang="en-US" sz="1400"/>
        </a:p>
      </dgm:t>
    </dgm:pt>
    <dgm:pt modelId="{32B44902-8218-9E45-8CB2-EDD2F7E9657B}" type="sibTrans" cxnId="{46AF40BD-795C-D046-AEB4-6AF5260DB60B}">
      <dgm:prSet/>
      <dgm:spPr/>
      <dgm:t>
        <a:bodyPr/>
        <a:lstStyle/>
        <a:p>
          <a:endParaRPr lang="en-US" sz="1400"/>
        </a:p>
      </dgm:t>
    </dgm:pt>
    <dgm:pt modelId="{0E04AED8-7038-0A42-8634-C5977FF790C8}">
      <dgm:prSet phldrT="[Text]" custT="1"/>
      <dgm:spPr/>
      <dgm:t>
        <a:bodyPr/>
        <a:lstStyle/>
        <a:p>
          <a:r>
            <a:rPr lang="en-US" sz="1600" dirty="0" smtClean="0"/>
            <a:t>Measure &amp; Verify</a:t>
          </a:r>
          <a:endParaRPr lang="en-US" sz="1600" dirty="0"/>
        </a:p>
      </dgm:t>
    </dgm:pt>
    <dgm:pt modelId="{F04BF97A-558E-D441-AE2D-527B1E1C5811}" type="parTrans" cxnId="{D8462E25-AA13-EA4F-B817-618E20069565}">
      <dgm:prSet/>
      <dgm:spPr/>
      <dgm:t>
        <a:bodyPr/>
        <a:lstStyle/>
        <a:p>
          <a:endParaRPr lang="en-US" sz="1400"/>
        </a:p>
      </dgm:t>
    </dgm:pt>
    <dgm:pt modelId="{406BA57D-59A0-B143-BFC7-FD78BAA76576}" type="sibTrans" cxnId="{D8462E25-AA13-EA4F-B817-618E20069565}">
      <dgm:prSet/>
      <dgm:spPr/>
      <dgm:t>
        <a:bodyPr/>
        <a:lstStyle/>
        <a:p>
          <a:endParaRPr lang="en-US" sz="1400"/>
        </a:p>
      </dgm:t>
    </dgm:pt>
    <dgm:pt modelId="{91683AE2-34A6-8649-ACF5-54F7C7EF5535}" type="pres">
      <dgm:prSet presAssocID="{53AEA660-D284-8643-9AEC-38DA8E389734}" presName="cycleMatrixDiagram" presStyleCnt="0">
        <dgm:presLayoutVars>
          <dgm:chMax val="1"/>
          <dgm:dir/>
          <dgm:animLvl val="lvl"/>
          <dgm:resizeHandles val="exact"/>
        </dgm:presLayoutVars>
      </dgm:prSet>
      <dgm:spPr/>
      <dgm:t>
        <a:bodyPr/>
        <a:lstStyle/>
        <a:p>
          <a:endParaRPr lang="en-US"/>
        </a:p>
      </dgm:t>
    </dgm:pt>
    <dgm:pt modelId="{F76A40CA-EACA-F34A-9A60-1C979F43B3DA}" type="pres">
      <dgm:prSet presAssocID="{53AEA660-D284-8643-9AEC-38DA8E389734}" presName="children" presStyleCnt="0"/>
      <dgm:spPr/>
    </dgm:pt>
    <dgm:pt modelId="{0F50BC63-EF95-1D40-A8F1-EAF76263FCFB}" type="pres">
      <dgm:prSet presAssocID="{53AEA660-D284-8643-9AEC-38DA8E389734}" presName="childPlaceholder" presStyleCnt="0"/>
      <dgm:spPr/>
    </dgm:pt>
    <dgm:pt modelId="{930BC5BD-D1DC-5846-B1C6-7929E24F4EEA}" type="pres">
      <dgm:prSet presAssocID="{53AEA660-D284-8643-9AEC-38DA8E389734}" presName="circle" presStyleCnt="0"/>
      <dgm:spPr/>
    </dgm:pt>
    <dgm:pt modelId="{0DB6BE28-1FFA-7347-A425-714C1292A813}" type="pres">
      <dgm:prSet presAssocID="{53AEA660-D284-8643-9AEC-38DA8E389734}" presName="quadrant1" presStyleLbl="node1" presStyleIdx="0" presStyleCnt="4">
        <dgm:presLayoutVars>
          <dgm:chMax val="1"/>
          <dgm:bulletEnabled val="1"/>
        </dgm:presLayoutVars>
      </dgm:prSet>
      <dgm:spPr/>
      <dgm:t>
        <a:bodyPr/>
        <a:lstStyle/>
        <a:p>
          <a:endParaRPr lang="en-US"/>
        </a:p>
      </dgm:t>
    </dgm:pt>
    <dgm:pt modelId="{EA656825-A4D3-A24D-9DCE-11E997A36D35}" type="pres">
      <dgm:prSet presAssocID="{53AEA660-D284-8643-9AEC-38DA8E389734}" presName="quadrant2" presStyleLbl="node1" presStyleIdx="1" presStyleCnt="4">
        <dgm:presLayoutVars>
          <dgm:chMax val="1"/>
          <dgm:bulletEnabled val="1"/>
        </dgm:presLayoutVars>
      </dgm:prSet>
      <dgm:spPr/>
      <dgm:t>
        <a:bodyPr/>
        <a:lstStyle/>
        <a:p>
          <a:endParaRPr lang="en-US"/>
        </a:p>
      </dgm:t>
    </dgm:pt>
    <dgm:pt modelId="{68B16957-5484-344F-AF2A-ADED4707D930}" type="pres">
      <dgm:prSet presAssocID="{53AEA660-D284-8643-9AEC-38DA8E389734}" presName="quadrant3" presStyleLbl="node1" presStyleIdx="2" presStyleCnt="4">
        <dgm:presLayoutVars>
          <dgm:chMax val="1"/>
          <dgm:bulletEnabled val="1"/>
        </dgm:presLayoutVars>
      </dgm:prSet>
      <dgm:spPr/>
      <dgm:t>
        <a:bodyPr/>
        <a:lstStyle/>
        <a:p>
          <a:endParaRPr lang="en-US"/>
        </a:p>
      </dgm:t>
    </dgm:pt>
    <dgm:pt modelId="{D73F10D6-F582-1D4C-B50E-58CD7561A6C6}" type="pres">
      <dgm:prSet presAssocID="{53AEA660-D284-8643-9AEC-38DA8E389734}" presName="quadrant4" presStyleLbl="node1" presStyleIdx="3" presStyleCnt="4">
        <dgm:presLayoutVars>
          <dgm:chMax val="1"/>
          <dgm:bulletEnabled val="1"/>
        </dgm:presLayoutVars>
      </dgm:prSet>
      <dgm:spPr/>
      <dgm:t>
        <a:bodyPr/>
        <a:lstStyle/>
        <a:p>
          <a:endParaRPr lang="en-US"/>
        </a:p>
      </dgm:t>
    </dgm:pt>
    <dgm:pt modelId="{A181D60D-357D-C64A-80F4-DF150A9CC0EC}" type="pres">
      <dgm:prSet presAssocID="{53AEA660-D284-8643-9AEC-38DA8E389734}" presName="quadrantPlaceholder" presStyleCnt="0"/>
      <dgm:spPr/>
    </dgm:pt>
    <dgm:pt modelId="{9233DBFD-6642-0740-A957-1F2F0877DC15}" type="pres">
      <dgm:prSet presAssocID="{53AEA660-D284-8643-9AEC-38DA8E389734}" presName="center1" presStyleLbl="fgShp" presStyleIdx="0" presStyleCnt="2"/>
      <dgm:spPr/>
    </dgm:pt>
    <dgm:pt modelId="{BCB69D70-1F76-C545-ADE0-61873640084C}" type="pres">
      <dgm:prSet presAssocID="{53AEA660-D284-8643-9AEC-38DA8E389734}" presName="center2" presStyleLbl="fgShp" presStyleIdx="1" presStyleCnt="2"/>
      <dgm:spPr/>
    </dgm:pt>
  </dgm:ptLst>
  <dgm:cxnLst>
    <dgm:cxn modelId="{D8462E25-AA13-EA4F-B817-618E20069565}" srcId="{53AEA660-D284-8643-9AEC-38DA8E389734}" destId="{0E04AED8-7038-0A42-8634-C5977FF790C8}" srcOrd="3" destOrd="0" parTransId="{F04BF97A-558E-D441-AE2D-527B1E1C5811}" sibTransId="{406BA57D-59A0-B143-BFC7-FD78BAA76576}"/>
    <dgm:cxn modelId="{85153312-571E-384E-A330-198B187CC9F2}" type="presOf" srcId="{53AEA660-D284-8643-9AEC-38DA8E389734}" destId="{91683AE2-34A6-8649-ACF5-54F7C7EF5535}" srcOrd="0" destOrd="0" presId="urn:microsoft.com/office/officeart/2005/8/layout/cycle4"/>
    <dgm:cxn modelId="{C1637417-A08A-F64D-BAF3-E4A497BB5ABE}" srcId="{53AEA660-D284-8643-9AEC-38DA8E389734}" destId="{2DF09E0E-723A-9947-B50E-1F608DD7D4F1}" srcOrd="0" destOrd="0" parTransId="{CF410993-3D19-4B48-BD1C-3DC42ACEE283}" sibTransId="{3E2DF425-E742-3A4C-8081-B52BC6ABDB74}"/>
    <dgm:cxn modelId="{C983BA63-045A-CB41-9FD0-22F51A4A40E4}" type="presOf" srcId="{3727876D-409E-1241-A806-79DAD0BEFCD7}" destId="{68B16957-5484-344F-AF2A-ADED4707D930}" srcOrd="0" destOrd="0" presId="urn:microsoft.com/office/officeart/2005/8/layout/cycle4"/>
    <dgm:cxn modelId="{3BB3B408-8457-3544-9E40-8808F591828F}" srcId="{53AEA660-D284-8643-9AEC-38DA8E389734}" destId="{8F6BA138-D229-D94D-889E-6FC079DD64EC}" srcOrd="1" destOrd="0" parTransId="{BCD3A724-043E-594B-8BC5-7EC35ECC7F96}" sibTransId="{7673345F-93A6-014B-AE78-C92D01A34904}"/>
    <dgm:cxn modelId="{46AF40BD-795C-D046-AEB4-6AF5260DB60B}" srcId="{53AEA660-D284-8643-9AEC-38DA8E389734}" destId="{3727876D-409E-1241-A806-79DAD0BEFCD7}" srcOrd="2" destOrd="0" parTransId="{24B2BC6A-3B86-A545-83CD-4D55D12594A1}" sibTransId="{32B44902-8218-9E45-8CB2-EDD2F7E9657B}"/>
    <dgm:cxn modelId="{70D16BAE-D135-804F-9713-10D35F7F8B73}" type="presOf" srcId="{0E04AED8-7038-0A42-8634-C5977FF790C8}" destId="{D73F10D6-F582-1D4C-B50E-58CD7561A6C6}" srcOrd="0" destOrd="0" presId="urn:microsoft.com/office/officeart/2005/8/layout/cycle4"/>
    <dgm:cxn modelId="{FE14B81D-D303-CC47-BDE8-4D5588B6AEFE}" type="presOf" srcId="{2DF09E0E-723A-9947-B50E-1F608DD7D4F1}" destId="{0DB6BE28-1FFA-7347-A425-714C1292A813}" srcOrd="0" destOrd="0" presId="urn:microsoft.com/office/officeart/2005/8/layout/cycle4"/>
    <dgm:cxn modelId="{1D190766-B486-8F44-ABC9-06E2E4BFBC85}" type="presOf" srcId="{8F6BA138-D229-D94D-889E-6FC079DD64EC}" destId="{EA656825-A4D3-A24D-9DCE-11E997A36D35}" srcOrd="0" destOrd="0" presId="urn:microsoft.com/office/officeart/2005/8/layout/cycle4"/>
    <dgm:cxn modelId="{FEB7F223-F4A8-2E4C-A25F-324E6366F786}" type="presParOf" srcId="{91683AE2-34A6-8649-ACF5-54F7C7EF5535}" destId="{F76A40CA-EACA-F34A-9A60-1C979F43B3DA}" srcOrd="0" destOrd="0" presId="urn:microsoft.com/office/officeart/2005/8/layout/cycle4"/>
    <dgm:cxn modelId="{A33E5D82-D183-9943-AF23-23A11C3DA084}" type="presParOf" srcId="{F76A40CA-EACA-F34A-9A60-1C979F43B3DA}" destId="{0F50BC63-EF95-1D40-A8F1-EAF76263FCFB}" srcOrd="0" destOrd="0" presId="urn:microsoft.com/office/officeart/2005/8/layout/cycle4"/>
    <dgm:cxn modelId="{6A0D4DD4-FE23-7E4D-8A89-24323886D54E}" type="presParOf" srcId="{91683AE2-34A6-8649-ACF5-54F7C7EF5535}" destId="{930BC5BD-D1DC-5846-B1C6-7929E24F4EEA}" srcOrd="1" destOrd="0" presId="urn:microsoft.com/office/officeart/2005/8/layout/cycle4"/>
    <dgm:cxn modelId="{EF351278-4442-C248-BF61-6EB82AC12347}" type="presParOf" srcId="{930BC5BD-D1DC-5846-B1C6-7929E24F4EEA}" destId="{0DB6BE28-1FFA-7347-A425-714C1292A813}" srcOrd="0" destOrd="0" presId="urn:microsoft.com/office/officeart/2005/8/layout/cycle4"/>
    <dgm:cxn modelId="{51370B12-93F5-D447-B1F1-00C19A6FA151}" type="presParOf" srcId="{930BC5BD-D1DC-5846-B1C6-7929E24F4EEA}" destId="{EA656825-A4D3-A24D-9DCE-11E997A36D35}" srcOrd="1" destOrd="0" presId="urn:microsoft.com/office/officeart/2005/8/layout/cycle4"/>
    <dgm:cxn modelId="{BE30C91B-05B4-304A-9DE2-32ED97F3FFA3}" type="presParOf" srcId="{930BC5BD-D1DC-5846-B1C6-7929E24F4EEA}" destId="{68B16957-5484-344F-AF2A-ADED4707D930}" srcOrd="2" destOrd="0" presId="urn:microsoft.com/office/officeart/2005/8/layout/cycle4"/>
    <dgm:cxn modelId="{C989EB62-C882-774B-BEDC-F971A4C083B2}" type="presParOf" srcId="{930BC5BD-D1DC-5846-B1C6-7929E24F4EEA}" destId="{D73F10D6-F582-1D4C-B50E-58CD7561A6C6}" srcOrd="3" destOrd="0" presId="urn:microsoft.com/office/officeart/2005/8/layout/cycle4"/>
    <dgm:cxn modelId="{E7A080B4-BD1E-A445-B2F8-D49E6D5B60BE}" type="presParOf" srcId="{930BC5BD-D1DC-5846-B1C6-7929E24F4EEA}" destId="{A181D60D-357D-C64A-80F4-DF150A9CC0EC}" srcOrd="4" destOrd="0" presId="urn:microsoft.com/office/officeart/2005/8/layout/cycle4"/>
    <dgm:cxn modelId="{F037E37D-A0F7-DE4E-816E-B22BACDD9C03}" type="presParOf" srcId="{91683AE2-34A6-8649-ACF5-54F7C7EF5535}" destId="{9233DBFD-6642-0740-A957-1F2F0877DC15}" srcOrd="2" destOrd="0" presId="urn:microsoft.com/office/officeart/2005/8/layout/cycle4"/>
    <dgm:cxn modelId="{91B0E926-4BC1-A240-BC8C-B200447F3FC2}" type="presParOf" srcId="{91683AE2-34A6-8649-ACF5-54F7C7EF5535}" destId="{BCB69D70-1F76-C545-ADE0-61873640084C}" srcOrd="3" destOrd="0" presId="urn:microsoft.com/office/officeart/2005/8/layout/cycle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53AEA660-D284-8643-9AEC-38DA8E389734}" type="doc">
      <dgm:prSet loTypeId="urn:microsoft.com/office/officeart/2005/8/layout/cycle4" loCatId="" qsTypeId="urn:microsoft.com/office/officeart/2005/8/quickstyle/simple1" qsCatId="simple" csTypeId="urn:microsoft.com/office/officeart/2005/8/colors/accent1_2" csCatId="accent1" phldr="1"/>
      <dgm:spPr/>
      <dgm:t>
        <a:bodyPr/>
        <a:lstStyle/>
        <a:p>
          <a:endParaRPr lang="en-US"/>
        </a:p>
      </dgm:t>
    </dgm:pt>
    <dgm:pt modelId="{2DF09E0E-723A-9947-B50E-1F608DD7D4F1}">
      <dgm:prSet phldrT="[Text]" custT="1"/>
      <dgm:spPr>
        <a:solidFill>
          <a:schemeClr val="accent1"/>
        </a:solidFill>
      </dgm:spPr>
      <dgm:t>
        <a:bodyPr/>
        <a:lstStyle/>
        <a:p>
          <a:r>
            <a:rPr lang="en-US" sz="1600" dirty="0" smtClean="0"/>
            <a:t>Define &amp; Identify</a:t>
          </a:r>
          <a:endParaRPr lang="en-US" sz="1600" dirty="0"/>
        </a:p>
      </dgm:t>
    </dgm:pt>
    <dgm:pt modelId="{CF410993-3D19-4B48-BD1C-3DC42ACEE283}" type="parTrans" cxnId="{C1637417-A08A-F64D-BAF3-E4A497BB5ABE}">
      <dgm:prSet/>
      <dgm:spPr/>
      <dgm:t>
        <a:bodyPr/>
        <a:lstStyle/>
        <a:p>
          <a:endParaRPr lang="en-US" sz="1400"/>
        </a:p>
      </dgm:t>
    </dgm:pt>
    <dgm:pt modelId="{3E2DF425-E742-3A4C-8081-B52BC6ABDB74}" type="sibTrans" cxnId="{C1637417-A08A-F64D-BAF3-E4A497BB5ABE}">
      <dgm:prSet/>
      <dgm:spPr/>
      <dgm:t>
        <a:bodyPr/>
        <a:lstStyle/>
        <a:p>
          <a:endParaRPr lang="en-US" sz="1400"/>
        </a:p>
      </dgm:t>
    </dgm:pt>
    <dgm:pt modelId="{8F6BA138-D229-D94D-889E-6FC079DD64EC}" type="asst">
      <dgm:prSet phldrT="[Text]" custT="1"/>
      <dgm:spPr>
        <a:solidFill>
          <a:schemeClr val="accent1">
            <a:lumMod val="60000"/>
            <a:lumOff val="40000"/>
          </a:schemeClr>
        </a:solidFill>
      </dgm:spPr>
      <dgm:t>
        <a:bodyPr/>
        <a:lstStyle/>
        <a:p>
          <a:r>
            <a:rPr lang="en-US" sz="1600" dirty="0" smtClean="0"/>
            <a:t>Detect &amp; Quantify</a:t>
          </a:r>
          <a:endParaRPr lang="en-US" sz="1600" dirty="0"/>
        </a:p>
      </dgm:t>
    </dgm:pt>
    <dgm:pt modelId="{BCD3A724-043E-594B-8BC5-7EC35ECC7F96}" type="parTrans" cxnId="{3BB3B408-8457-3544-9E40-8808F591828F}">
      <dgm:prSet/>
      <dgm:spPr/>
      <dgm:t>
        <a:bodyPr/>
        <a:lstStyle/>
        <a:p>
          <a:endParaRPr lang="en-US" sz="1400"/>
        </a:p>
      </dgm:t>
    </dgm:pt>
    <dgm:pt modelId="{7673345F-93A6-014B-AE78-C92D01A34904}" type="sibTrans" cxnId="{3BB3B408-8457-3544-9E40-8808F591828F}">
      <dgm:prSet/>
      <dgm:spPr/>
      <dgm:t>
        <a:bodyPr/>
        <a:lstStyle/>
        <a:p>
          <a:endParaRPr lang="en-US" sz="1400"/>
        </a:p>
      </dgm:t>
    </dgm:pt>
    <dgm:pt modelId="{3727876D-409E-1241-A806-79DAD0BEFCD7}">
      <dgm:prSet phldrT="[Text]" custT="1"/>
      <dgm:spPr/>
      <dgm:t>
        <a:bodyPr/>
        <a:lstStyle/>
        <a:p>
          <a:r>
            <a:rPr lang="en-US" sz="1600" dirty="0" smtClean="0"/>
            <a:t>Clean &amp; Rectify</a:t>
          </a:r>
          <a:endParaRPr lang="en-US" sz="1600" dirty="0"/>
        </a:p>
      </dgm:t>
    </dgm:pt>
    <dgm:pt modelId="{24B2BC6A-3B86-A545-83CD-4D55D12594A1}" type="parTrans" cxnId="{46AF40BD-795C-D046-AEB4-6AF5260DB60B}">
      <dgm:prSet/>
      <dgm:spPr/>
      <dgm:t>
        <a:bodyPr/>
        <a:lstStyle/>
        <a:p>
          <a:endParaRPr lang="en-US" sz="1400"/>
        </a:p>
      </dgm:t>
    </dgm:pt>
    <dgm:pt modelId="{32B44902-8218-9E45-8CB2-EDD2F7E9657B}" type="sibTrans" cxnId="{46AF40BD-795C-D046-AEB4-6AF5260DB60B}">
      <dgm:prSet/>
      <dgm:spPr/>
      <dgm:t>
        <a:bodyPr/>
        <a:lstStyle/>
        <a:p>
          <a:endParaRPr lang="en-US" sz="1400"/>
        </a:p>
      </dgm:t>
    </dgm:pt>
    <dgm:pt modelId="{0E04AED8-7038-0A42-8634-C5977FF790C8}">
      <dgm:prSet phldrT="[Text]" custT="1"/>
      <dgm:spPr/>
      <dgm:t>
        <a:bodyPr/>
        <a:lstStyle/>
        <a:p>
          <a:r>
            <a:rPr lang="en-US" sz="1600" dirty="0" smtClean="0"/>
            <a:t>Measure &amp; Verify</a:t>
          </a:r>
          <a:endParaRPr lang="en-US" sz="1600" dirty="0"/>
        </a:p>
      </dgm:t>
    </dgm:pt>
    <dgm:pt modelId="{F04BF97A-558E-D441-AE2D-527B1E1C5811}" type="parTrans" cxnId="{D8462E25-AA13-EA4F-B817-618E20069565}">
      <dgm:prSet/>
      <dgm:spPr/>
      <dgm:t>
        <a:bodyPr/>
        <a:lstStyle/>
        <a:p>
          <a:endParaRPr lang="en-US" sz="1400"/>
        </a:p>
      </dgm:t>
    </dgm:pt>
    <dgm:pt modelId="{406BA57D-59A0-B143-BFC7-FD78BAA76576}" type="sibTrans" cxnId="{D8462E25-AA13-EA4F-B817-618E20069565}">
      <dgm:prSet/>
      <dgm:spPr/>
      <dgm:t>
        <a:bodyPr/>
        <a:lstStyle/>
        <a:p>
          <a:endParaRPr lang="en-US" sz="1400"/>
        </a:p>
      </dgm:t>
    </dgm:pt>
    <dgm:pt modelId="{91683AE2-34A6-8649-ACF5-54F7C7EF5535}" type="pres">
      <dgm:prSet presAssocID="{53AEA660-D284-8643-9AEC-38DA8E389734}" presName="cycleMatrixDiagram" presStyleCnt="0">
        <dgm:presLayoutVars>
          <dgm:chMax val="1"/>
          <dgm:dir/>
          <dgm:animLvl val="lvl"/>
          <dgm:resizeHandles val="exact"/>
        </dgm:presLayoutVars>
      </dgm:prSet>
      <dgm:spPr/>
      <dgm:t>
        <a:bodyPr/>
        <a:lstStyle/>
        <a:p>
          <a:endParaRPr lang="en-US"/>
        </a:p>
      </dgm:t>
    </dgm:pt>
    <dgm:pt modelId="{F76A40CA-EACA-F34A-9A60-1C979F43B3DA}" type="pres">
      <dgm:prSet presAssocID="{53AEA660-D284-8643-9AEC-38DA8E389734}" presName="children" presStyleCnt="0"/>
      <dgm:spPr/>
    </dgm:pt>
    <dgm:pt modelId="{0F50BC63-EF95-1D40-A8F1-EAF76263FCFB}" type="pres">
      <dgm:prSet presAssocID="{53AEA660-D284-8643-9AEC-38DA8E389734}" presName="childPlaceholder" presStyleCnt="0"/>
      <dgm:spPr/>
    </dgm:pt>
    <dgm:pt modelId="{930BC5BD-D1DC-5846-B1C6-7929E24F4EEA}" type="pres">
      <dgm:prSet presAssocID="{53AEA660-D284-8643-9AEC-38DA8E389734}" presName="circle" presStyleCnt="0"/>
      <dgm:spPr/>
    </dgm:pt>
    <dgm:pt modelId="{0DB6BE28-1FFA-7347-A425-714C1292A813}" type="pres">
      <dgm:prSet presAssocID="{53AEA660-D284-8643-9AEC-38DA8E389734}" presName="quadrant1" presStyleLbl="node1" presStyleIdx="0" presStyleCnt="4">
        <dgm:presLayoutVars>
          <dgm:chMax val="1"/>
          <dgm:bulletEnabled val="1"/>
        </dgm:presLayoutVars>
      </dgm:prSet>
      <dgm:spPr/>
      <dgm:t>
        <a:bodyPr/>
        <a:lstStyle/>
        <a:p>
          <a:endParaRPr lang="en-US"/>
        </a:p>
      </dgm:t>
    </dgm:pt>
    <dgm:pt modelId="{EA656825-A4D3-A24D-9DCE-11E997A36D35}" type="pres">
      <dgm:prSet presAssocID="{53AEA660-D284-8643-9AEC-38DA8E389734}" presName="quadrant2" presStyleLbl="node1" presStyleIdx="1" presStyleCnt="4">
        <dgm:presLayoutVars>
          <dgm:chMax val="1"/>
          <dgm:bulletEnabled val="1"/>
        </dgm:presLayoutVars>
      </dgm:prSet>
      <dgm:spPr/>
      <dgm:t>
        <a:bodyPr/>
        <a:lstStyle/>
        <a:p>
          <a:endParaRPr lang="en-US"/>
        </a:p>
      </dgm:t>
    </dgm:pt>
    <dgm:pt modelId="{68B16957-5484-344F-AF2A-ADED4707D930}" type="pres">
      <dgm:prSet presAssocID="{53AEA660-D284-8643-9AEC-38DA8E389734}" presName="quadrant3" presStyleLbl="node1" presStyleIdx="2" presStyleCnt="4">
        <dgm:presLayoutVars>
          <dgm:chMax val="1"/>
          <dgm:bulletEnabled val="1"/>
        </dgm:presLayoutVars>
      </dgm:prSet>
      <dgm:spPr/>
      <dgm:t>
        <a:bodyPr/>
        <a:lstStyle/>
        <a:p>
          <a:endParaRPr lang="en-US"/>
        </a:p>
      </dgm:t>
    </dgm:pt>
    <dgm:pt modelId="{D73F10D6-F582-1D4C-B50E-58CD7561A6C6}" type="pres">
      <dgm:prSet presAssocID="{53AEA660-D284-8643-9AEC-38DA8E389734}" presName="quadrant4" presStyleLbl="node1" presStyleIdx="3" presStyleCnt="4">
        <dgm:presLayoutVars>
          <dgm:chMax val="1"/>
          <dgm:bulletEnabled val="1"/>
        </dgm:presLayoutVars>
      </dgm:prSet>
      <dgm:spPr/>
      <dgm:t>
        <a:bodyPr/>
        <a:lstStyle/>
        <a:p>
          <a:endParaRPr lang="en-US"/>
        </a:p>
      </dgm:t>
    </dgm:pt>
    <dgm:pt modelId="{A181D60D-357D-C64A-80F4-DF150A9CC0EC}" type="pres">
      <dgm:prSet presAssocID="{53AEA660-D284-8643-9AEC-38DA8E389734}" presName="quadrantPlaceholder" presStyleCnt="0"/>
      <dgm:spPr/>
    </dgm:pt>
    <dgm:pt modelId="{9233DBFD-6642-0740-A957-1F2F0877DC15}" type="pres">
      <dgm:prSet presAssocID="{53AEA660-D284-8643-9AEC-38DA8E389734}" presName="center1" presStyleLbl="fgShp" presStyleIdx="0" presStyleCnt="2"/>
      <dgm:spPr/>
    </dgm:pt>
    <dgm:pt modelId="{BCB69D70-1F76-C545-ADE0-61873640084C}" type="pres">
      <dgm:prSet presAssocID="{53AEA660-D284-8643-9AEC-38DA8E389734}" presName="center2" presStyleLbl="fgShp" presStyleIdx="1" presStyleCnt="2"/>
      <dgm:spPr/>
    </dgm:pt>
  </dgm:ptLst>
  <dgm:cxnLst>
    <dgm:cxn modelId="{D8462E25-AA13-EA4F-B817-618E20069565}" srcId="{53AEA660-D284-8643-9AEC-38DA8E389734}" destId="{0E04AED8-7038-0A42-8634-C5977FF790C8}" srcOrd="3" destOrd="0" parTransId="{F04BF97A-558E-D441-AE2D-527B1E1C5811}" sibTransId="{406BA57D-59A0-B143-BFC7-FD78BAA76576}"/>
    <dgm:cxn modelId="{8E3B4509-6CB5-9044-B12B-9754606B42B1}" type="presOf" srcId="{53AEA660-D284-8643-9AEC-38DA8E389734}" destId="{91683AE2-34A6-8649-ACF5-54F7C7EF5535}" srcOrd="0" destOrd="0" presId="urn:microsoft.com/office/officeart/2005/8/layout/cycle4"/>
    <dgm:cxn modelId="{96C5AFD3-9088-5D4B-BEE5-F36F652AD0BE}" type="presOf" srcId="{8F6BA138-D229-D94D-889E-6FC079DD64EC}" destId="{EA656825-A4D3-A24D-9DCE-11E997A36D35}" srcOrd="0" destOrd="0" presId="urn:microsoft.com/office/officeart/2005/8/layout/cycle4"/>
    <dgm:cxn modelId="{DC745AF1-3E2A-A749-B86E-1000E42D06C4}" type="presOf" srcId="{3727876D-409E-1241-A806-79DAD0BEFCD7}" destId="{68B16957-5484-344F-AF2A-ADED4707D930}" srcOrd="0" destOrd="0" presId="urn:microsoft.com/office/officeart/2005/8/layout/cycle4"/>
    <dgm:cxn modelId="{C0B88FF0-9CD7-0241-9AB2-783351C26A42}" type="presOf" srcId="{0E04AED8-7038-0A42-8634-C5977FF790C8}" destId="{D73F10D6-F582-1D4C-B50E-58CD7561A6C6}" srcOrd="0" destOrd="0" presId="urn:microsoft.com/office/officeart/2005/8/layout/cycle4"/>
    <dgm:cxn modelId="{C1637417-A08A-F64D-BAF3-E4A497BB5ABE}" srcId="{53AEA660-D284-8643-9AEC-38DA8E389734}" destId="{2DF09E0E-723A-9947-B50E-1F608DD7D4F1}" srcOrd="0" destOrd="0" parTransId="{CF410993-3D19-4B48-BD1C-3DC42ACEE283}" sibTransId="{3E2DF425-E742-3A4C-8081-B52BC6ABDB74}"/>
    <dgm:cxn modelId="{3BB3B408-8457-3544-9E40-8808F591828F}" srcId="{53AEA660-D284-8643-9AEC-38DA8E389734}" destId="{8F6BA138-D229-D94D-889E-6FC079DD64EC}" srcOrd="1" destOrd="0" parTransId="{BCD3A724-043E-594B-8BC5-7EC35ECC7F96}" sibTransId="{7673345F-93A6-014B-AE78-C92D01A34904}"/>
    <dgm:cxn modelId="{46AF40BD-795C-D046-AEB4-6AF5260DB60B}" srcId="{53AEA660-D284-8643-9AEC-38DA8E389734}" destId="{3727876D-409E-1241-A806-79DAD0BEFCD7}" srcOrd="2" destOrd="0" parTransId="{24B2BC6A-3B86-A545-83CD-4D55D12594A1}" sibTransId="{32B44902-8218-9E45-8CB2-EDD2F7E9657B}"/>
    <dgm:cxn modelId="{4C499B10-F6C1-5A46-A77C-5FD556ECAFFD}" type="presOf" srcId="{2DF09E0E-723A-9947-B50E-1F608DD7D4F1}" destId="{0DB6BE28-1FFA-7347-A425-714C1292A813}" srcOrd="0" destOrd="0" presId="urn:microsoft.com/office/officeart/2005/8/layout/cycle4"/>
    <dgm:cxn modelId="{6FF3097E-63CF-1741-B5CC-A7F953D1DBA1}" type="presParOf" srcId="{91683AE2-34A6-8649-ACF5-54F7C7EF5535}" destId="{F76A40CA-EACA-F34A-9A60-1C979F43B3DA}" srcOrd="0" destOrd="0" presId="urn:microsoft.com/office/officeart/2005/8/layout/cycle4"/>
    <dgm:cxn modelId="{26059806-6FB1-B047-8F0C-66AF4C4E918E}" type="presParOf" srcId="{F76A40CA-EACA-F34A-9A60-1C979F43B3DA}" destId="{0F50BC63-EF95-1D40-A8F1-EAF76263FCFB}" srcOrd="0" destOrd="0" presId="urn:microsoft.com/office/officeart/2005/8/layout/cycle4"/>
    <dgm:cxn modelId="{F60C9544-778E-BB49-9B84-84B5CA92FC14}" type="presParOf" srcId="{91683AE2-34A6-8649-ACF5-54F7C7EF5535}" destId="{930BC5BD-D1DC-5846-B1C6-7929E24F4EEA}" srcOrd="1" destOrd="0" presId="urn:microsoft.com/office/officeart/2005/8/layout/cycle4"/>
    <dgm:cxn modelId="{139902AF-F358-0846-8811-A7BEAB1FEBBC}" type="presParOf" srcId="{930BC5BD-D1DC-5846-B1C6-7929E24F4EEA}" destId="{0DB6BE28-1FFA-7347-A425-714C1292A813}" srcOrd="0" destOrd="0" presId="urn:microsoft.com/office/officeart/2005/8/layout/cycle4"/>
    <dgm:cxn modelId="{55BD8A2B-CCD5-464A-A790-07D9704FE54E}" type="presParOf" srcId="{930BC5BD-D1DC-5846-B1C6-7929E24F4EEA}" destId="{EA656825-A4D3-A24D-9DCE-11E997A36D35}" srcOrd="1" destOrd="0" presId="urn:microsoft.com/office/officeart/2005/8/layout/cycle4"/>
    <dgm:cxn modelId="{316DB062-E42E-F249-9606-125A2C73FFB7}" type="presParOf" srcId="{930BC5BD-D1DC-5846-B1C6-7929E24F4EEA}" destId="{68B16957-5484-344F-AF2A-ADED4707D930}" srcOrd="2" destOrd="0" presId="urn:microsoft.com/office/officeart/2005/8/layout/cycle4"/>
    <dgm:cxn modelId="{813A69B7-9556-6245-A7C2-7802236B4F7E}" type="presParOf" srcId="{930BC5BD-D1DC-5846-B1C6-7929E24F4EEA}" destId="{D73F10D6-F582-1D4C-B50E-58CD7561A6C6}" srcOrd="3" destOrd="0" presId="urn:microsoft.com/office/officeart/2005/8/layout/cycle4"/>
    <dgm:cxn modelId="{806B6F85-A38C-FC44-8504-790BE61605DF}" type="presParOf" srcId="{930BC5BD-D1DC-5846-B1C6-7929E24F4EEA}" destId="{A181D60D-357D-C64A-80F4-DF150A9CC0EC}" srcOrd="4" destOrd="0" presId="urn:microsoft.com/office/officeart/2005/8/layout/cycle4"/>
    <dgm:cxn modelId="{D5831E5D-6406-4043-ABDA-D8FDE872F9DE}" type="presParOf" srcId="{91683AE2-34A6-8649-ACF5-54F7C7EF5535}" destId="{9233DBFD-6642-0740-A957-1F2F0877DC15}" srcOrd="2" destOrd="0" presId="urn:microsoft.com/office/officeart/2005/8/layout/cycle4"/>
    <dgm:cxn modelId="{C2826F84-FD45-1C4E-A989-AEF1057C6E08}" type="presParOf" srcId="{91683AE2-34A6-8649-ACF5-54F7C7EF5535}" destId="{BCB69D70-1F76-C545-ADE0-61873640084C}" srcOrd="3" destOrd="0" presId="urn:microsoft.com/office/officeart/2005/8/layout/cycle4"/>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AB8B01E7-0F4E-E747-889D-CA54AD80E86D}" type="doc">
      <dgm:prSet loTypeId="urn:microsoft.com/office/officeart/2005/8/layout/process1" loCatId="" qsTypeId="urn:microsoft.com/office/officeart/2005/8/quickstyle/simple4" qsCatId="simple" csTypeId="urn:microsoft.com/office/officeart/2005/8/colors/accent1_2" csCatId="accent1" phldr="1"/>
      <dgm:spPr/>
    </dgm:pt>
    <dgm:pt modelId="{6929C939-418F-484F-9A52-FACF3A609246}">
      <dgm:prSet phldrT="[Text]"/>
      <dgm:spPr/>
      <dgm:t>
        <a:bodyPr/>
        <a:lstStyle/>
        <a:p>
          <a:r>
            <a:rPr lang="en-US" dirty="0" smtClean="0"/>
            <a:t>Collect </a:t>
          </a:r>
          <a:r>
            <a:rPr lang="en-US" dirty="0" err="1" smtClean="0"/>
            <a:t>WiFI</a:t>
          </a:r>
          <a:r>
            <a:rPr lang="en-US" dirty="0" smtClean="0"/>
            <a:t> samples throughout Gates</a:t>
          </a:r>
          <a:endParaRPr lang="en-US" dirty="0"/>
        </a:p>
      </dgm:t>
    </dgm:pt>
    <dgm:pt modelId="{88AD5871-97B8-1D40-9FE7-D273EDEF0A1F}" type="parTrans" cxnId="{605AA3EE-3097-6049-99FA-F03D661120CF}">
      <dgm:prSet/>
      <dgm:spPr/>
      <dgm:t>
        <a:bodyPr/>
        <a:lstStyle/>
        <a:p>
          <a:endParaRPr lang="en-US"/>
        </a:p>
      </dgm:t>
    </dgm:pt>
    <dgm:pt modelId="{00E7E94C-075C-8142-B1E2-65ABD70C7431}" type="sibTrans" cxnId="{605AA3EE-3097-6049-99FA-F03D661120CF}">
      <dgm:prSet/>
      <dgm:spPr/>
      <dgm:t>
        <a:bodyPr/>
        <a:lstStyle/>
        <a:p>
          <a:endParaRPr lang="en-US"/>
        </a:p>
      </dgm:t>
    </dgm:pt>
    <dgm:pt modelId="{A2AAA334-3167-AB4D-98EB-3D3B1A953BAC}">
      <dgm:prSet phldrT="[Text]"/>
      <dgm:spPr/>
      <dgm:t>
        <a:bodyPr/>
        <a:lstStyle/>
        <a:p>
          <a:r>
            <a:rPr lang="en-US" dirty="0" smtClean="0"/>
            <a:t>Calculate Mean </a:t>
          </a:r>
          <a:r>
            <a:rPr lang="en-US" dirty="0" err="1" smtClean="0"/>
            <a:t>WiFi</a:t>
          </a:r>
          <a:r>
            <a:rPr lang="en-US" dirty="0" smtClean="0"/>
            <a:t> Profiles</a:t>
          </a:r>
          <a:endParaRPr lang="en-US" dirty="0"/>
        </a:p>
      </dgm:t>
    </dgm:pt>
    <dgm:pt modelId="{792BA177-8007-B84E-B21E-5BA5F8E47F56}" type="parTrans" cxnId="{FD7BA2E3-AFA5-F041-B3A0-01D8C00F311C}">
      <dgm:prSet/>
      <dgm:spPr/>
      <dgm:t>
        <a:bodyPr/>
        <a:lstStyle/>
        <a:p>
          <a:endParaRPr lang="en-US"/>
        </a:p>
      </dgm:t>
    </dgm:pt>
    <dgm:pt modelId="{A6923371-CA97-AD4E-A63A-98BF379D6B86}" type="sibTrans" cxnId="{FD7BA2E3-AFA5-F041-B3A0-01D8C00F311C}">
      <dgm:prSet/>
      <dgm:spPr/>
      <dgm:t>
        <a:bodyPr/>
        <a:lstStyle/>
        <a:p>
          <a:endParaRPr lang="en-US"/>
        </a:p>
      </dgm:t>
    </dgm:pt>
    <dgm:pt modelId="{197A49A8-4021-464C-91EC-1539FC8D9BE6}">
      <dgm:prSet phldrT="[Text]"/>
      <dgm:spPr/>
      <dgm:t>
        <a:bodyPr/>
        <a:lstStyle/>
        <a:p>
          <a:r>
            <a:rPr lang="en-US" dirty="0" smtClean="0"/>
            <a:t>Compare Movement Data to Profiles</a:t>
          </a:r>
          <a:endParaRPr lang="en-US" dirty="0"/>
        </a:p>
      </dgm:t>
    </dgm:pt>
    <dgm:pt modelId="{83A7A50E-BA87-334C-9E47-7D851DBE4F96}" type="parTrans" cxnId="{C706DA72-2203-424B-B25E-245DA34B3391}">
      <dgm:prSet/>
      <dgm:spPr/>
      <dgm:t>
        <a:bodyPr/>
        <a:lstStyle/>
        <a:p>
          <a:endParaRPr lang="en-US"/>
        </a:p>
      </dgm:t>
    </dgm:pt>
    <dgm:pt modelId="{142D5054-292E-5D40-AF34-60C59BAD9152}" type="sibTrans" cxnId="{C706DA72-2203-424B-B25E-245DA34B3391}">
      <dgm:prSet/>
      <dgm:spPr/>
      <dgm:t>
        <a:bodyPr/>
        <a:lstStyle/>
        <a:p>
          <a:endParaRPr lang="en-US"/>
        </a:p>
      </dgm:t>
    </dgm:pt>
    <dgm:pt modelId="{532AADAA-864E-A04A-A9B7-82777CBE23DD}" type="pres">
      <dgm:prSet presAssocID="{AB8B01E7-0F4E-E747-889D-CA54AD80E86D}" presName="Name0" presStyleCnt="0">
        <dgm:presLayoutVars>
          <dgm:dir/>
          <dgm:resizeHandles val="exact"/>
        </dgm:presLayoutVars>
      </dgm:prSet>
      <dgm:spPr/>
    </dgm:pt>
    <dgm:pt modelId="{D02691AF-DCBA-D943-991D-0491EB435A18}" type="pres">
      <dgm:prSet presAssocID="{6929C939-418F-484F-9A52-FACF3A609246}" presName="node" presStyleLbl="node1" presStyleIdx="0" presStyleCnt="3">
        <dgm:presLayoutVars>
          <dgm:bulletEnabled val="1"/>
        </dgm:presLayoutVars>
      </dgm:prSet>
      <dgm:spPr/>
      <dgm:t>
        <a:bodyPr/>
        <a:lstStyle/>
        <a:p>
          <a:endParaRPr lang="en-US"/>
        </a:p>
      </dgm:t>
    </dgm:pt>
    <dgm:pt modelId="{34B4F100-D406-C04B-8A83-FC1337CD8A01}" type="pres">
      <dgm:prSet presAssocID="{00E7E94C-075C-8142-B1E2-65ABD70C7431}" presName="sibTrans" presStyleLbl="sibTrans2D1" presStyleIdx="0" presStyleCnt="2"/>
      <dgm:spPr/>
      <dgm:t>
        <a:bodyPr/>
        <a:lstStyle/>
        <a:p>
          <a:endParaRPr lang="en-US"/>
        </a:p>
      </dgm:t>
    </dgm:pt>
    <dgm:pt modelId="{D0DD4381-BBFC-CE44-843D-A5D1716CCC5F}" type="pres">
      <dgm:prSet presAssocID="{00E7E94C-075C-8142-B1E2-65ABD70C7431}" presName="connectorText" presStyleLbl="sibTrans2D1" presStyleIdx="0" presStyleCnt="2"/>
      <dgm:spPr/>
      <dgm:t>
        <a:bodyPr/>
        <a:lstStyle/>
        <a:p>
          <a:endParaRPr lang="en-US"/>
        </a:p>
      </dgm:t>
    </dgm:pt>
    <dgm:pt modelId="{8A65E051-3334-FE48-A999-502CE2CED818}" type="pres">
      <dgm:prSet presAssocID="{A2AAA334-3167-AB4D-98EB-3D3B1A953BAC}" presName="node" presStyleLbl="node1" presStyleIdx="1" presStyleCnt="3">
        <dgm:presLayoutVars>
          <dgm:bulletEnabled val="1"/>
        </dgm:presLayoutVars>
      </dgm:prSet>
      <dgm:spPr/>
      <dgm:t>
        <a:bodyPr/>
        <a:lstStyle/>
        <a:p>
          <a:endParaRPr lang="en-US"/>
        </a:p>
      </dgm:t>
    </dgm:pt>
    <dgm:pt modelId="{899CA860-BB21-6D4B-B16D-E9E210B8E4A0}" type="pres">
      <dgm:prSet presAssocID="{A6923371-CA97-AD4E-A63A-98BF379D6B86}" presName="sibTrans" presStyleLbl="sibTrans2D1" presStyleIdx="1" presStyleCnt="2"/>
      <dgm:spPr/>
      <dgm:t>
        <a:bodyPr/>
        <a:lstStyle/>
        <a:p>
          <a:endParaRPr lang="en-US"/>
        </a:p>
      </dgm:t>
    </dgm:pt>
    <dgm:pt modelId="{E7206604-DCB1-A74A-A565-F0F9EC892BDB}" type="pres">
      <dgm:prSet presAssocID="{A6923371-CA97-AD4E-A63A-98BF379D6B86}" presName="connectorText" presStyleLbl="sibTrans2D1" presStyleIdx="1" presStyleCnt="2"/>
      <dgm:spPr/>
      <dgm:t>
        <a:bodyPr/>
        <a:lstStyle/>
        <a:p>
          <a:endParaRPr lang="en-US"/>
        </a:p>
      </dgm:t>
    </dgm:pt>
    <dgm:pt modelId="{A7962ED4-1BDC-AC49-944A-E86310B2B743}" type="pres">
      <dgm:prSet presAssocID="{197A49A8-4021-464C-91EC-1539FC8D9BE6}" presName="node" presStyleLbl="node1" presStyleIdx="2" presStyleCnt="3">
        <dgm:presLayoutVars>
          <dgm:bulletEnabled val="1"/>
        </dgm:presLayoutVars>
      </dgm:prSet>
      <dgm:spPr/>
      <dgm:t>
        <a:bodyPr/>
        <a:lstStyle/>
        <a:p>
          <a:endParaRPr lang="en-US"/>
        </a:p>
      </dgm:t>
    </dgm:pt>
  </dgm:ptLst>
  <dgm:cxnLst>
    <dgm:cxn modelId="{C706DA72-2203-424B-B25E-245DA34B3391}" srcId="{AB8B01E7-0F4E-E747-889D-CA54AD80E86D}" destId="{197A49A8-4021-464C-91EC-1539FC8D9BE6}" srcOrd="2" destOrd="0" parTransId="{83A7A50E-BA87-334C-9E47-7D851DBE4F96}" sibTransId="{142D5054-292E-5D40-AF34-60C59BAD9152}"/>
    <dgm:cxn modelId="{18B9079D-3EF2-B544-8A79-C42D529AB56C}" type="presOf" srcId="{A2AAA334-3167-AB4D-98EB-3D3B1A953BAC}" destId="{8A65E051-3334-FE48-A999-502CE2CED818}" srcOrd="0" destOrd="0" presId="urn:microsoft.com/office/officeart/2005/8/layout/process1"/>
    <dgm:cxn modelId="{FD7BA2E3-AFA5-F041-B3A0-01D8C00F311C}" srcId="{AB8B01E7-0F4E-E747-889D-CA54AD80E86D}" destId="{A2AAA334-3167-AB4D-98EB-3D3B1A953BAC}" srcOrd="1" destOrd="0" parTransId="{792BA177-8007-B84E-B21E-5BA5F8E47F56}" sibTransId="{A6923371-CA97-AD4E-A63A-98BF379D6B86}"/>
    <dgm:cxn modelId="{ABA1BB48-E083-FF44-B2B0-04F8ECFFE6BD}" type="presOf" srcId="{197A49A8-4021-464C-91EC-1539FC8D9BE6}" destId="{A7962ED4-1BDC-AC49-944A-E86310B2B743}" srcOrd="0" destOrd="0" presId="urn:microsoft.com/office/officeart/2005/8/layout/process1"/>
    <dgm:cxn modelId="{57BCA94E-E8FF-AA4A-9F07-6F15EE666104}" type="presOf" srcId="{6929C939-418F-484F-9A52-FACF3A609246}" destId="{D02691AF-DCBA-D943-991D-0491EB435A18}" srcOrd="0" destOrd="0" presId="urn:microsoft.com/office/officeart/2005/8/layout/process1"/>
    <dgm:cxn modelId="{38B21484-FDE6-4546-A0D4-BD1054167C47}" type="presOf" srcId="{AB8B01E7-0F4E-E747-889D-CA54AD80E86D}" destId="{532AADAA-864E-A04A-A9B7-82777CBE23DD}" srcOrd="0" destOrd="0" presId="urn:microsoft.com/office/officeart/2005/8/layout/process1"/>
    <dgm:cxn modelId="{ACA2D358-5960-F046-9174-488F941FEB9F}" type="presOf" srcId="{A6923371-CA97-AD4E-A63A-98BF379D6B86}" destId="{E7206604-DCB1-A74A-A565-F0F9EC892BDB}" srcOrd="1" destOrd="0" presId="urn:microsoft.com/office/officeart/2005/8/layout/process1"/>
    <dgm:cxn modelId="{4264CDFF-864F-E941-B028-AFC8A52105CA}" type="presOf" srcId="{A6923371-CA97-AD4E-A63A-98BF379D6B86}" destId="{899CA860-BB21-6D4B-B16D-E9E210B8E4A0}" srcOrd="0" destOrd="0" presId="urn:microsoft.com/office/officeart/2005/8/layout/process1"/>
    <dgm:cxn modelId="{605AA3EE-3097-6049-99FA-F03D661120CF}" srcId="{AB8B01E7-0F4E-E747-889D-CA54AD80E86D}" destId="{6929C939-418F-484F-9A52-FACF3A609246}" srcOrd="0" destOrd="0" parTransId="{88AD5871-97B8-1D40-9FE7-D273EDEF0A1F}" sibTransId="{00E7E94C-075C-8142-B1E2-65ABD70C7431}"/>
    <dgm:cxn modelId="{036D91C8-69DD-8B4E-ADC4-6768666C8D95}" type="presOf" srcId="{00E7E94C-075C-8142-B1E2-65ABD70C7431}" destId="{34B4F100-D406-C04B-8A83-FC1337CD8A01}" srcOrd="0" destOrd="0" presId="urn:microsoft.com/office/officeart/2005/8/layout/process1"/>
    <dgm:cxn modelId="{1B73A81F-6D3F-884F-B1E7-3A6B7D2EC075}" type="presOf" srcId="{00E7E94C-075C-8142-B1E2-65ABD70C7431}" destId="{D0DD4381-BBFC-CE44-843D-A5D1716CCC5F}" srcOrd="1" destOrd="0" presId="urn:microsoft.com/office/officeart/2005/8/layout/process1"/>
    <dgm:cxn modelId="{82F7423B-4835-5D48-A5EC-DA8F7D8FDBA2}" type="presParOf" srcId="{532AADAA-864E-A04A-A9B7-82777CBE23DD}" destId="{D02691AF-DCBA-D943-991D-0491EB435A18}" srcOrd="0" destOrd="0" presId="urn:microsoft.com/office/officeart/2005/8/layout/process1"/>
    <dgm:cxn modelId="{957980A3-56A0-944A-BDB6-D41C44992FD3}" type="presParOf" srcId="{532AADAA-864E-A04A-A9B7-82777CBE23DD}" destId="{34B4F100-D406-C04B-8A83-FC1337CD8A01}" srcOrd="1" destOrd="0" presId="urn:microsoft.com/office/officeart/2005/8/layout/process1"/>
    <dgm:cxn modelId="{67899900-5F23-E24C-9A15-C3C4B2100EFE}" type="presParOf" srcId="{34B4F100-D406-C04B-8A83-FC1337CD8A01}" destId="{D0DD4381-BBFC-CE44-843D-A5D1716CCC5F}" srcOrd="0" destOrd="0" presId="urn:microsoft.com/office/officeart/2005/8/layout/process1"/>
    <dgm:cxn modelId="{A03FF230-9E8F-8F4E-8D93-71D7560BF01C}" type="presParOf" srcId="{532AADAA-864E-A04A-A9B7-82777CBE23DD}" destId="{8A65E051-3334-FE48-A999-502CE2CED818}" srcOrd="2" destOrd="0" presId="urn:microsoft.com/office/officeart/2005/8/layout/process1"/>
    <dgm:cxn modelId="{DF42537C-EE6C-664C-92C3-5827AFAF62CC}" type="presParOf" srcId="{532AADAA-864E-A04A-A9B7-82777CBE23DD}" destId="{899CA860-BB21-6D4B-B16D-E9E210B8E4A0}" srcOrd="3" destOrd="0" presId="urn:microsoft.com/office/officeart/2005/8/layout/process1"/>
    <dgm:cxn modelId="{C4F68BBF-5C27-6040-AD5E-864637D5E79E}" type="presParOf" srcId="{899CA860-BB21-6D4B-B16D-E9E210B8E4A0}" destId="{E7206604-DCB1-A74A-A565-F0F9EC892BDB}" srcOrd="0" destOrd="0" presId="urn:microsoft.com/office/officeart/2005/8/layout/process1"/>
    <dgm:cxn modelId="{9E9241B1-5510-9444-9DC5-A08EE11EBF41}" type="presParOf" srcId="{532AADAA-864E-A04A-A9B7-82777CBE23DD}" destId="{A7962ED4-1BDC-AC49-944A-E86310B2B743}"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53AEA660-D284-8643-9AEC-38DA8E389734}" type="doc">
      <dgm:prSet loTypeId="urn:microsoft.com/office/officeart/2005/8/layout/cycle4" loCatId="" qsTypeId="urn:microsoft.com/office/officeart/2005/8/quickstyle/simple1" qsCatId="simple" csTypeId="urn:microsoft.com/office/officeart/2005/8/colors/accent1_2" csCatId="accent1" phldr="1"/>
      <dgm:spPr/>
      <dgm:t>
        <a:bodyPr/>
        <a:lstStyle/>
        <a:p>
          <a:endParaRPr lang="en-US"/>
        </a:p>
      </dgm:t>
    </dgm:pt>
    <dgm:pt modelId="{2DF09E0E-723A-9947-B50E-1F608DD7D4F1}">
      <dgm:prSet phldrT="[Text]" custT="1"/>
      <dgm:spPr>
        <a:solidFill>
          <a:schemeClr val="accent1"/>
        </a:solidFill>
      </dgm:spPr>
      <dgm:t>
        <a:bodyPr/>
        <a:lstStyle/>
        <a:p>
          <a:r>
            <a:rPr lang="en-US" sz="1600" dirty="0" smtClean="0"/>
            <a:t>Define &amp; Identify</a:t>
          </a:r>
          <a:endParaRPr lang="en-US" sz="1600" dirty="0"/>
        </a:p>
      </dgm:t>
    </dgm:pt>
    <dgm:pt modelId="{CF410993-3D19-4B48-BD1C-3DC42ACEE283}" type="parTrans" cxnId="{C1637417-A08A-F64D-BAF3-E4A497BB5ABE}">
      <dgm:prSet/>
      <dgm:spPr/>
      <dgm:t>
        <a:bodyPr/>
        <a:lstStyle/>
        <a:p>
          <a:endParaRPr lang="en-US" sz="1400"/>
        </a:p>
      </dgm:t>
    </dgm:pt>
    <dgm:pt modelId="{3E2DF425-E742-3A4C-8081-B52BC6ABDB74}" type="sibTrans" cxnId="{C1637417-A08A-F64D-BAF3-E4A497BB5ABE}">
      <dgm:prSet/>
      <dgm:spPr/>
      <dgm:t>
        <a:bodyPr/>
        <a:lstStyle/>
        <a:p>
          <a:endParaRPr lang="en-US" sz="1400"/>
        </a:p>
      </dgm:t>
    </dgm:pt>
    <dgm:pt modelId="{8F6BA138-D229-D94D-889E-6FC079DD64EC}" type="asst">
      <dgm:prSet phldrT="[Text]" custT="1"/>
      <dgm:spPr/>
      <dgm:t>
        <a:bodyPr/>
        <a:lstStyle/>
        <a:p>
          <a:r>
            <a:rPr lang="en-US" sz="1600" dirty="0" smtClean="0"/>
            <a:t>Detect &amp; Quantify</a:t>
          </a:r>
          <a:endParaRPr lang="en-US" sz="1600" dirty="0"/>
        </a:p>
      </dgm:t>
    </dgm:pt>
    <dgm:pt modelId="{BCD3A724-043E-594B-8BC5-7EC35ECC7F96}" type="parTrans" cxnId="{3BB3B408-8457-3544-9E40-8808F591828F}">
      <dgm:prSet/>
      <dgm:spPr/>
      <dgm:t>
        <a:bodyPr/>
        <a:lstStyle/>
        <a:p>
          <a:endParaRPr lang="en-US" sz="1400"/>
        </a:p>
      </dgm:t>
    </dgm:pt>
    <dgm:pt modelId="{7673345F-93A6-014B-AE78-C92D01A34904}" type="sibTrans" cxnId="{3BB3B408-8457-3544-9E40-8808F591828F}">
      <dgm:prSet/>
      <dgm:spPr/>
      <dgm:t>
        <a:bodyPr/>
        <a:lstStyle/>
        <a:p>
          <a:endParaRPr lang="en-US" sz="1400"/>
        </a:p>
      </dgm:t>
    </dgm:pt>
    <dgm:pt modelId="{3727876D-409E-1241-A806-79DAD0BEFCD7}">
      <dgm:prSet phldrT="[Text]" custT="1"/>
      <dgm:spPr>
        <a:solidFill>
          <a:srgbClr val="FC2126"/>
        </a:solidFill>
      </dgm:spPr>
      <dgm:t>
        <a:bodyPr/>
        <a:lstStyle/>
        <a:p>
          <a:r>
            <a:rPr lang="en-US" sz="1600" dirty="0" smtClean="0"/>
            <a:t>Clean &amp; Rectify</a:t>
          </a:r>
          <a:endParaRPr lang="en-US" sz="1600" dirty="0"/>
        </a:p>
      </dgm:t>
    </dgm:pt>
    <dgm:pt modelId="{24B2BC6A-3B86-A545-83CD-4D55D12594A1}" type="parTrans" cxnId="{46AF40BD-795C-D046-AEB4-6AF5260DB60B}">
      <dgm:prSet/>
      <dgm:spPr/>
      <dgm:t>
        <a:bodyPr/>
        <a:lstStyle/>
        <a:p>
          <a:endParaRPr lang="en-US" sz="1400"/>
        </a:p>
      </dgm:t>
    </dgm:pt>
    <dgm:pt modelId="{32B44902-8218-9E45-8CB2-EDD2F7E9657B}" type="sibTrans" cxnId="{46AF40BD-795C-D046-AEB4-6AF5260DB60B}">
      <dgm:prSet/>
      <dgm:spPr/>
      <dgm:t>
        <a:bodyPr/>
        <a:lstStyle/>
        <a:p>
          <a:endParaRPr lang="en-US" sz="1400"/>
        </a:p>
      </dgm:t>
    </dgm:pt>
    <dgm:pt modelId="{0E04AED8-7038-0A42-8634-C5977FF790C8}">
      <dgm:prSet phldrT="[Text]" custT="1"/>
      <dgm:spPr/>
      <dgm:t>
        <a:bodyPr/>
        <a:lstStyle/>
        <a:p>
          <a:r>
            <a:rPr lang="en-US" sz="1600" dirty="0" smtClean="0"/>
            <a:t>Measure &amp; Verify</a:t>
          </a:r>
          <a:endParaRPr lang="en-US" sz="1600" dirty="0"/>
        </a:p>
      </dgm:t>
    </dgm:pt>
    <dgm:pt modelId="{F04BF97A-558E-D441-AE2D-527B1E1C5811}" type="parTrans" cxnId="{D8462E25-AA13-EA4F-B817-618E20069565}">
      <dgm:prSet/>
      <dgm:spPr/>
      <dgm:t>
        <a:bodyPr/>
        <a:lstStyle/>
        <a:p>
          <a:endParaRPr lang="en-US" sz="1400"/>
        </a:p>
      </dgm:t>
    </dgm:pt>
    <dgm:pt modelId="{406BA57D-59A0-B143-BFC7-FD78BAA76576}" type="sibTrans" cxnId="{D8462E25-AA13-EA4F-B817-618E20069565}">
      <dgm:prSet/>
      <dgm:spPr/>
      <dgm:t>
        <a:bodyPr/>
        <a:lstStyle/>
        <a:p>
          <a:endParaRPr lang="en-US" sz="1400"/>
        </a:p>
      </dgm:t>
    </dgm:pt>
    <dgm:pt modelId="{91683AE2-34A6-8649-ACF5-54F7C7EF5535}" type="pres">
      <dgm:prSet presAssocID="{53AEA660-D284-8643-9AEC-38DA8E389734}" presName="cycleMatrixDiagram" presStyleCnt="0">
        <dgm:presLayoutVars>
          <dgm:chMax val="1"/>
          <dgm:dir/>
          <dgm:animLvl val="lvl"/>
          <dgm:resizeHandles val="exact"/>
        </dgm:presLayoutVars>
      </dgm:prSet>
      <dgm:spPr/>
      <dgm:t>
        <a:bodyPr/>
        <a:lstStyle/>
        <a:p>
          <a:endParaRPr lang="en-US"/>
        </a:p>
      </dgm:t>
    </dgm:pt>
    <dgm:pt modelId="{F76A40CA-EACA-F34A-9A60-1C979F43B3DA}" type="pres">
      <dgm:prSet presAssocID="{53AEA660-D284-8643-9AEC-38DA8E389734}" presName="children" presStyleCnt="0"/>
      <dgm:spPr/>
    </dgm:pt>
    <dgm:pt modelId="{0F50BC63-EF95-1D40-A8F1-EAF76263FCFB}" type="pres">
      <dgm:prSet presAssocID="{53AEA660-D284-8643-9AEC-38DA8E389734}" presName="childPlaceholder" presStyleCnt="0"/>
      <dgm:spPr/>
    </dgm:pt>
    <dgm:pt modelId="{930BC5BD-D1DC-5846-B1C6-7929E24F4EEA}" type="pres">
      <dgm:prSet presAssocID="{53AEA660-D284-8643-9AEC-38DA8E389734}" presName="circle" presStyleCnt="0"/>
      <dgm:spPr/>
    </dgm:pt>
    <dgm:pt modelId="{0DB6BE28-1FFA-7347-A425-714C1292A813}" type="pres">
      <dgm:prSet presAssocID="{53AEA660-D284-8643-9AEC-38DA8E389734}" presName="quadrant1" presStyleLbl="node1" presStyleIdx="0" presStyleCnt="4">
        <dgm:presLayoutVars>
          <dgm:chMax val="1"/>
          <dgm:bulletEnabled val="1"/>
        </dgm:presLayoutVars>
      </dgm:prSet>
      <dgm:spPr/>
      <dgm:t>
        <a:bodyPr/>
        <a:lstStyle/>
        <a:p>
          <a:endParaRPr lang="en-US"/>
        </a:p>
      </dgm:t>
    </dgm:pt>
    <dgm:pt modelId="{EA656825-A4D3-A24D-9DCE-11E997A36D35}" type="pres">
      <dgm:prSet presAssocID="{53AEA660-D284-8643-9AEC-38DA8E389734}" presName="quadrant2" presStyleLbl="node1" presStyleIdx="1" presStyleCnt="4">
        <dgm:presLayoutVars>
          <dgm:chMax val="1"/>
          <dgm:bulletEnabled val="1"/>
        </dgm:presLayoutVars>
      </dgm:prSet>
      <dgm:spPr/>
      <dgm:t>
        <a:bodyPr/>
        <a:lstStyle/>
        <a:p>
          <a:endParaRPr lang="en-US"/>
        </a:p>
      </dgm:t>
    </dgm:pt>
    <dgm:pt modelId="{68B16957-5484-344F-AF2A-ADED4707D930}" type="pres">
      <dgm:prSet presAssocID="{53AEA660-D284-8643-9AEC-38DA8E389734}" presName="quadrant3" presStyleLbl="node1" presStyleIdx="2" presStyleCnt="4">
        <dgm:presLayoutVars>
          <dgm:chMax val="1"/>
          <dgm:bulletEnabled val="1"/>
        </dgm:presLayoutVars>
      </dgm:prSet>
      <dgm:spPr/>
      <dgm:t>
        <a:bodyPr/>
        <a:lstStyle/>
        <a:p>
          <a:endParaRPr lang="en-US"/>
        </a:p>
      </dgm:t>
    </dgm:pt>
    <dgm:pt modelId="{D73F10D6-F582-1D4C-B50E-58CD7561A6C6}" type="pres">
      <dgm:prSet presAssocID="{53AEA660-D284-8643-9AEC-38DA8E389734}" presName="quadrant4" presStyleLbl="node1" presStyleIdx="3" presStyleCnt="4">
        <dgm:presLayoutVars>
          <dgm:chMax val="1"/>
          <dgm:bulletEnabled val="1"/>
        </dgm:presLayoutVars>
      </dgm:prSet>
      <dgm:spPr/>
      <dgm:t>
        <a:bodyPr/>
        <a:lstStyle/>
        <a:p>
          <a:endParaRPr lang="en-US"/>
        </a:p>
      </dgm:t>
    </dgm:pt>
    <dgm:pt modelId="{A181D60D-357D-C64A-80F4-DF150A9CC0EC}" type="pres">
      <dgm:prSet presAssocID="{53AEA660-D284-8643-9AEC-38DA8E389734}" presName="quadrantPlaceholder" presStyleCnt="0"/>
      <dgm:spPr/>
    </dgm:pt>
    <dgm:pt modelId="{9233DBFD-6642-0740-A957-1F2F0877DC15}" type="pres">
      <dgm:prSet presAssocID="{53AEA660-D284-8643-9AEC-38DA8E389734}" presName="center1" presStyleLbl="fgShp" presStyleIdx="0" presStyleCnt="2"/>
      <dgm:spPr/>
    </dgm:pt>
    <dgm:pt modelId="{BCB69D70-1F76-C545-ADE0-61873640084C}" type="pres">
      <dgm:prSet presAssocID="{53AEA660-D284-8643-9AEC-38DA8E389734}" presName="center2" presStyleLbl="fgShp" presStyleIdx="1" presStyleCnt="2"/>
      <dgm:spPr/>
    </dgm:pt>
  </dgm:ptLst>
  <dgm:cxnLst>
    <dgm:cxn modelId="{C1637417-A08A-F64D-BAF3-E4A497BB5ABE}" srcId="{53AEA660-D284-8643-9AEC-38DA8E389734}" destId="{2DF09E0E-723A-9947-B50E-1F608DD7D4F1}" srcOrd="0" destOrd="0" parTransId="{CF410993-3D19-4B48-BD1C-3DC42ACEE283}" sibTransId="{3E2DF425-E742-3A4C-8081-B52BC6ABDB74}"/>
    <dgm:cxn modelId="{3BB3B408-8457-3544-9E40-8808F591828F}" srcId="{53AEA660-D284-8643-9AEC-38DA8E389734}" destId="{8F6BA138-D229-D94D-889E-6FC079DD64EC}" srcOrd="1" destOrd="0" parTransId="{BCD3A724-043E-594B-8BC5-7EC35ECC7F96}" sibTransId="{7673345F-93A6-014B-AE78-C92D01A34904}"/>
    <dgm:cxn modelId="{46AF40BD-795C-D046-AEB4-6AF5260DB60B}" srcId="{53AEA660-D284-8643-9AEC-38DA8E389734}" destId="{3727876D-409E-1241-A806-79DAD0BEFCD7}" srcOrd="2" destOrd="0" parTransId="{24B2BC6A-3B86-A545-83CD-4D55D12594A1}" sibTransId="{32B44902-8218-9E45-8CB2-EDD2F7E9657B}"/>
    <dgm:cxn modelId="{D8462E25-AA13-EA4F-B817-618E20069565}" srcId="{53AEA660-D284-8643-9AEC-38DA8E389734}" destId="{0E04AED8-7038-0A42-8634-C5977FF790C8}" srcOrd="3" destOrd="0" parTransId="{F04BF97A-558E-D441-AE2D-527B1E1C5811}" sibTransId="{406BA57D-59A0-B143-BFC7-FD78BAA76576}"/>
    <dgm:cxn modelId="{93DAF821-CE49-F848-B17A-00F66F65BAB9}" type="presOf" srcId="{3727876D-409E-1241-A806-79DAD0BEFCD7}" destId="{68B16957-5484-344F-AF2A-ADED4707D930}" srcOrd="0" destOrd="0" presId="urn:microsoft.com/office/officeart/2005/8/layout/cycle4"/>
    <dgm:cxn modelId="{5C565690-E903-DD44-9B5A-7C70E528A66A}" type="presOf" srcId="{2DF09E0E-723A-9947-B50E-1F608DD7D4F1}" destId="{0DB6BE28-1FFA-7347-A425-714C1292A813}" srcOrd="0" destOrd="0" presId="urn:microsoft.com/office/officeart/2005/8/layout/cycle4"/>
    <dgm:cxn modelId="{6843422F-C769-984A-AC84-CF6AE6A9DF8C}" type="presOf" srcId="{53AEA660-D284-8643-9AEC-38DA8E389734}" destId="{91683AE2-34A6-8649-ACF5-54F7C7EF5535}" srcOrd="0" destOrd="0" presId="urn:microsoft.com/office/officeart/2005/8/layout/cycle4"/>
    <dgm:cxn modelId="{66FAAB9E-2A2E-6341-971A-722C26BDC456}" type="presOf" srcId="{8F6BA138-D229-D94D-889E-6FC079DD64EC}" destId="{EA656825-A4D3-A24D-9DCE-11E997A36D35}" srcOrd="0" destOrd="0" presId="urn:microsoft.com/office/officeart/2005/8/layout/cycle4"/>
    <dgm:cxn modelId="{9FEDD772-C30C-324E-ABD8-63968BDAFE6C}" type="presOf" srcId="{0E04AED8-7038-0A42-8634-C5977FF790C8}" destId="{D73F10D6-F582-1D4C-B50E-58CD7561A6C6}" srcOrd="0" destOrd="0" presId="urn:microsoft.com/office/officeart/2005/8/layout/cycle4"/>
    <dgm:cxn modelId="{C0A7535B-A7C8-0140-B35E-F6BE8760F3AE}" type="presParOf" srcId="{91683AE2-34A6-8649-ACF5-54F7C7EF5535}" destId="{F76A40CA-EACA-F34A-9A60-1C979F43B3DA}" srcOrd="0" destOrd="0" presId="urn:microsoft.com/office/officeart/2005/8/layout/cycle4"/>
    <dgm:cxn modelId="{561F3318-E3F7-DE43-BB07-0822BF36FA76}" type="presParOf" srcId="{F76A40CA-EACA-F34A-9A60-1C979F43B3DA}" destId="{0F50BC63-EF95-1D40-A8F1-EAF76263FCFB}" srcOrd="0" destOrd="0" presId="urn:microsoft.com/office/officeart/2005/8/layout/cycle4"/>
    <dgm:cxn modelId="{29F447BE-047D-FB40-B45B-756543250105}" type="presParOf" srcId="{91683AE2-34A6-8649-ACF5-54F7C7EF5535}" destId="{930BC5BD-D1DC-5846-B1C6-7929E24F4EEA}" srcOrd="1" destOrd="0" presId="urn:microsoft.com/office/officeart/2005/8/layout/cycle4"/>
    <dgm:cxn modelId="{6A6FFCE0-47B6-3541-9560-2848B4279B04}" type="presParOf" srcId="{930BC5BD-D1DC-5846-B1C6-7929E24F4EEA}" destId="{0DB6BE28-1FFA-7347-A425-714C1292A813}" srcOrd="0" destOrd="0" presId="urn:microsoft.com/office/officeart/2005/8/layout/cycle4"/>
    <dgm:cxn modelId="{C13DA2A6-7964-4B44-9E68-AFC08473684E}" type="presParOf" srcId="{930BC5BD-D1DC-5846-B1C6-7929E24F4EEA}" destId="{EA656825-A4D3-A24D-9DCE-11E997A36D35}" srcOrd="1" destOrd="0" presId="urn:microsoft.com/office/officeart/2005/8/layout/cycle4"/>
    <dgm:cxn modelId="{CA926DA4-80B2-FD41-A612-D8E2B61D5F6E}" type="presParOf" srcId="{930BC5BD-D1DC-5846-B1C6-7929E24F4EEA}" destId="{68B16957-5484-344F-AF2A-ADED4707D930}" srcOrd="2" destOrd="0" presId="urn:microsoft.com/office/officeart/2005/8/layout/cycle4"/>
    <dgm:cxn modelId="{8ECA45BF-377B-3D4F-A6AB-0F302E89AFEF}" type="presParOf" srcId="{930BC5BD-D1DC-5846-B1C6-7929E24F4EEA}" destId="{D73F10D6-F582-1D4C-B50E-58CD7561A6C6}" srcOrd="3" destOrd="0" presId="urn:microsoft.com/office/officeart/2005/8/layout/cycle4"/>
    <dgm:cxn modelId="{3DD7448C-DADC-8545-B51E-D4C2BCC65A88}" type="presParOf" srcId="{930BC5BD-D1DC-5846-B1C6-7929E24F4EEA}" destId="{A181D60D-357D-C64A-80F4-DF150A9CC0EC}" srcOrd="4" destOrd="0" presId="urn:microsoft.com/office/officeart/2005/8/layout/cycle4"/>
    <dgm:cxn modelId="{934E00D7-74D2-F045-A5CF-CD0E4447D3EE}" type="presParOf" srcId="{91683AE2-34A6-8649-ACF5-54F7C7EF5535}" destId="{9233DBFD-6642-0740-A957-1F2F0877DC15}" srcOrd="2" destOrd="0" presId="urn:microsoft.com/office/officeart/2005/8/layout/cycle4"/>
    <dgm:cxn modelId="{478AE45A-9E5F-B541-AB45-F69975A28893}" type="presParOf" srcId="{91683AE2-34A6-8649-ACF5-54F7C7EF5535}" destId="{BCB69D70-1F76-C545-ADE0-61873640084C}" srcOrd="3" destOrd="0" presId="urn:microsoft.com/office/officeart/2005/8/layout/cycle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B0D362-E56D-D944-80FF-C38FE722FFC5}">
      <dsp:nvSpPr>
        <dsp:cNvPr id="0" name=""/>
        <dsp:cNvSpPr/>
      </dsp:nvSpPr>
      <dsp:spPr>
        <a:xfrm>
          <a:off x="4474760" y="2978383"/>
          <a:ext cx="2163708" cy="140159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t" anchorCtr="0">
          <a:noAutofit/>
        </a:bodyPr>
        <a:lstStyle/>
        <a:p>
          <a:pPr marL="171450" lvl="1" indent="-171450" algn="l" defTabSz="800100">
            <a:lnSpc>
              <a:spcPct val="90000"/>
            </a:lnSpc>
            <a:spcBef>
              <a:spcPct val="0"/>
            </a:spcBef>
            <a:spcAft>
              <a:spcPct val="15000"/>
            </a:spcAft>
            <a:buChar char="••"/>
          </a:pPr>
          <a:r>
            <a:rPr lang="en-US" sz="1800" kern="1200" dirty="0" smtClean="0"/>
            <a:t>Develop Strategies</a:t>
          </a:r>
          <a:endParaRPr lang="en-US" sz="1800" kern="1200" dirty="0"/>
        </a:p>
        <a:p>
          <a:pPr marL="171450" lvl="1" indent="-171450" algn="l" defTabSz="800100">
            <a:lnSpc>
              <a:spcPct val="90000"/>
            </a:lnSpc>
            <a:spcBef>
              <a:spcPct val="0"/>
            </a:spcBef>
            <a:spcAft>
              <a:spcPct val="15000"/>
            </a:spcAft>
            <a:buChar char="••"/>
          </a:pPr>
          <a:r>
            <a:rPr lang="en-US" sz="1800" kern="1200" dirty="0" smtClean="0"/>
            <a:t>Repair</a:t>
          </a:r>
          <a:endParaRPr lang="en-US" sz="1800" kern="1200" dirty="0"/>
        </a:p>
      </dsp:txBody>
      <dsp:txXfrm>
        <a:off x="5154661" y="3359569"/>
        <a:ext cx="1453019" cy="989618"/>
      </dsp:txXfrm>
    </dsp:sp>
    <dsp:sp modelId="{E4B15037-E85B-F34E-9E0E-080248620F11}">
      <dsp:nvSpPr>
        <dsp:cNvPr id="0" name=""/>
        <dsp:cNvSpPr/>
      </dsp:nvSpPr>
      <dsp:spPr>
        <a:xfrm>
          <a:off x="462285" y="2978383"/>
          <a:ext cx="3128137" cy="140159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0" rIns="68580" bIns="68580" numCol="1" spcCol="1270" anchor="t" anchorCtr="0">
          <a:noAutofit/>
        </a:bodyPr>
        <a:lstStyle/>
        <a:p>
          <a:pPr marL="171450" lvl="1" indent="-171450" algn="l" defTabSz="800100">
            <a:lnSpc>
              <a:spcPct val="90000"/>
            </a:lnSpc>
            <a:spcBef>
              <a:spcPct val="0"/>
            </a:spcBef>
            <a:spcAft>
              <a:spcPct val="15000"/>
            </a:spcAft>
            <a:buChar char="••"/>
          </a:pPr>
          <a:r>
            <a:rPr lang="en-US" sz="1800" kern="1200" dirty="0" smtClean="0"/>
            <a:t>Measure Improvements</a:t>
          </a:r>
          <a:endParaRPr lang="en-US" sz="1800" kern="1200" dirty="0"/>
        </a:p>
        <a:p>
          <a:pPr marL="171450" lvl="1" indent="-171450" algn="l" defTabSz="800100">
            <a:lnSpc>
              <a:spcPct val="90000"/>
            </a:lnSpc>
            <a:spcBef>
              <a:spcPct val="0"/>
            </a:spcBef>
            <a:spcAft>
              <a:spcPct val="15000"/>
            </a:spcAft>
            <a:buChar char="••"/>
          </a:pPr>
          <a:r>
            <a:rPr lang="en-US" sz="1800" kern="1200" dirty="0" smtClean="0"/>
            <a:t>Tolerance, cost &amp; bias criteria</a:t>
          </a:r>
          <a:endParaRPr lang="en-US" sz="1800" kern="1200" dirty="0"/>
        </a:p>
      </dsp:txBody>
      <dsp:txXfrm>
        <a:off x="493073" y="3359569"/>
        <a:ext cx="2128120" cy="989618"/>
      </dsp:txXfrm>
    </dsp:sp>
    <dsp:sp modelId="{0FEF5ED0-1C43-FA42-A617-F36572D6FDE4}">
      <dsp:nvSpPr>
        <dsp:cNvPr id="0" name=""/>
        <dsp:cNvSpPr/>
      </dsp:nvSpPr>
      <dsp:spPr>
        <a:xfrm>
          <a:off x="4474760" y="0"/>
          <a:ext cx="2163708" cy="140159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t" anchorCtr="0">
          <a:noAutofit/>
        </a:bodyPr>
        <a:lstStyle/>
        <a:p>
          <a:pPr marL="171450" lvl="1" indent="-171450" algn="l" defTabSz="800100">
            <a:lnSpc>
              <a:spcPct val="90000"/>
            </a:lnSpc>
            <a:spcBef>
              <a:spcPct val="0"/>
            </a:spcBef>
            <a:spcAft>
              <a:spcPct val="15000"/>
            </a:spcAft>
            <a:buChar char="••"/>
          </a:pPr>
          <a:r>
            <a:rPr lang="en-US" sz="1800" kern="1200" dirty="0" smtClean="0"/>
            <a:t>Detection Algorithms</a:t>
          </a:r>
          <a:endParaRPr lang="en-US" sz="1800" kern="1200" dirty="0"/>
        </a:p>
        <a:p>
          <a:pPr marL="171450" lvl="1" indent="-171450" algn="l" defTabSz="800100">
            <a:lnSpc>
              <a:spcPct val="90000"/>
            </a:lnSpc>
            <a:spcBef>
              <a:spcPct val="0"/>
            </a:spcBef>
            <a:spcAft>
              <a:spcPct val="15000"/>
            </a:spcAft>
            <a:buChar char="••"/>
          </a:pPr>
          <a:r>
            <a:rPr lang="en-US" sz="1800" kern="1200" dirty="0" smtClean="0"/>
            <a:t>Quantify Prevalence</a:t>
          </a:r>
          <a:endParaRPr lang="en-US" sz="1800" kern="1200" dirty="0"/>
        </a:p>
      </dsp:txBody>
      <dsp:txXfrm>
        <a:off x="5154661" y="30788"/>
        <a:ext cx="1453019" cy="989618"/>
      </dsp:txXfrm>
    </dsp:sp>
    <dsp:sp modelId="{9427E16C-BF36-BE4C-A02D-822025DC2E83}">
      <dsp:nvSpPr>
        <dsp:cNvPr id="0" name=""/>
        <dsp:cNvSpPr/>
      </dsp:nvSpPr>
      <dsp:spPr>
        <a:xfrm>
          <a:off x="410334" y="0"/>
          <a:ext cx="3232039" cy="140159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t" anchorCtr="0">
          <a:noAutofit/>
        </a:bodyPr>
        <a:lstStyle/>
        <a:p>
          <a:pPr marL="171450" lvl="1" indent="-171450" algn="l" defTabSz="800100">
            <a:lnSpc>
              <a:spcPct val="90000"/>
            </a:lnSpc>
            <a:spcBef>
              <a:spcPct val="0"/>
            </a:spcBef>
            <a:spcAft>
              <a:spcPct val="15000"/>
            </a:spcAft>
            <a:buChar char="••"/>
          </a:pPr>
          <a:r>
            <a:rPr lang="en-US" sz="1800" kern="1200" dirty="0" smtClean="0"/>
            <a:t>Types of Glitches</a:t>
          </a:r>
          <a:endParaRPr lang="en-US" sz="1800" kern="1200" dirty="0"/>
        </a:p>
        <a:p>
          <a:pPr marL="171450" lvl="1" indent="-171450" algn="l" defTabSz="800100">
            <a:lnSpc>
              <a:spcPct val="90000"/>
            </a:lnSpc>
            <a:spcBef>
              <a:spcPct val="0"/>
            </a:spcBef>
            <a:spcAft>
              <a:spcPct val="15000"/>
            </a:spcAft>
            <a:buChar char="••"/>
          </a:pPr>
          <a:r>
            <a:rPr lang="en-US" sz="1800" kern="1200" dirty="0" smtClean="0"/>
            <a:t>Importance of Glitches</a:t>
          </a:r>
          <a:endParaRPr lang="en-US" sz="1800" kern="1200" dirty="0"/>
        </a:p>
      </dsp:txBody>
      <dsp:txXfrm>
        <a:off x="441122" y="30788"/>
        <a:ext cx="2200851" cy="989618"/>
      </dsp:txXfrm>
    </dsp:sp>
    <dsp:sp modelId="{0DB6BE28-1FFA-7347-A425-714C1292A813}">
      <dsp:nvSpPr>
        <dsp:cNvPr id="0" name=""/>
        <dsp:cNvSpPr/>
      </dsp:nvSpPr>
      <dsp:spPr>
        <a:xfrm>
          <a:off x="1584072" y="249658"/>
          <a:ext cx="1896529" cy="1896529"/>
        </a:xfrm>
        <a:prstGeom prst="pieWedg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en-US" sz="2000" kern="1200" dirty="0" smtClean="0"/>
            <a:t>Define &amp; Identify</a:t>
          </a:r>
          <a:endParaRPr lang="en-US" sz="2000" kern="1200" dirty="0"/>
        </a:p>
      </dsp:txBody>
      <dsp:txXfrm>
        <a:off x="2139552" y="805138"/>
        <a:ext cx="1341049" cy="1341049"/>
      </dsp:txXfrm>
    </dsp:sp>
    <dsp:sp modelId="{EA656825-A4D3-A24D-9DCE-11E997A36D35}">
      <dsp:nvSpPr>
        <dsp:cNvPr id="0" name=""/>
        <dsp:cNvSpPr/>
      </dsp:nvSpPr>
      <dsp:spPr>
        <a:xfrm rot="5400000">
          <a:off x="3568201" y="249658"/>
          <a:ext cx="1896529" cy="1896529"/>
        </a:xfrm>
        <a:prstGeom prst="pieWedg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en-US" sz="2000" kern="1200" dirty="0" smtClean="0"/>
            <a:t>Detect &amp; Quantify</a:t>
          </a:r>
          <a:endParaRPr lang="en-US" sz="2000" kern="1200" dirty="0"/>
        </a:p>
      </dsp:txBody>
      <dsp:txXfrm rot="-5400000">
        <a:off x="3568201" y="805138"/>
        <a:ext cx="1341049" cy="1341049"/>
      </dsp:txXfrm>
    </dsp:sp>
    <dsp:sp modelId="{68B16957-5484-344F-AF2A-ADED4707D930}">
      <dsp:nvSpPr>
        <dsp:cNvPr id="0" name=""/>
        <dsp:cNvSpPr/>
      </dsp:nvSpPr>
      <dsp:spPr>
        <a:xfrm rot="10800000">
          <a:off x="3568201" y="2233787"/>
          <a:ext cx="1896529" cy="1896529"/>
        </a:xfrm>
        <a:prstGeom prst="pieWedg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en-US" sz="2000" kern="1200" dirty="0" smtClean="0"/>
            <a:t>Clean &amp; Rectify</a:t>
          </a:r>
          <a:endParaRPr lang="en-US" sz="2000" kern="1200" dirty="0"/>
        </a:p>
      </dsp:txBody>
      <dsp:txXfrm rot="10800000">
        <a:off x="3568201" y="2233787"/>
        <a:ext cx="1341049" cy="1341049"/>
      </dsp:txXfrm>
    </dsp:sp>
    <dsp:sp modelId="{D73F10D6-F582-1D4C-B50E-58CD7561A6C6}">
      <dsp:nvSpPr>
        <dsp:cNvPr id="0" name=""/>
        <dsp:cNvSpPr/>
      </dsp:nvSpPr>
      <dsp:spPr>
        <a:xfrm rot="16200000">
          <a:off x="1584072" y="2233787"/>
          <a:ext cx="1896529" cy="1896529"/>
        </a:xfrm>
        <a:prstGeom prst="pieWedg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en-US" sz="2000" kern="1200" dirty="0" smtClean="0"/>
            <a:t>Measure &amp; Verify</a:t>
          </a:r>
          <a:endParaRPr lang="en-US" sz="2000" kern="1200" dirty="0"/>
        </a:p>
      </dsp:txBody>
      <dsp:txXfrm rot="5400000">
        <a:off x="2139552" y="2233787"/>
        <a:ext cx="1341049" cy="1341049"/>
      </dsp:txXfrm>
    </dsp:sp>
    <dsp:sp modelId="{9233DBFD-6642-0740-A957-1F2F0877DC15}">
      <dsp:nvSpPr>
        <dsp:cNvPr id="0" name=""/>
        <dsp:cNvSpPr/>
      </dsp:nvSpPr>
      <dsp:spPr>
        <a:xfrm>
          <a:off x="3196998" y="1795790"/>
          <a:ext cx="654806" cy="569396"/>
        </a:xfrm>
        <a:prstGeom prst="circularArrow">
          <a:avLst/>
        </a:prstGeom>
        <a:solidFill>
          <a:schemeClr val="accent1">
            <a:tint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CB69D70-1F76-C545-ADE0-61873640084C}">
      <dsp:nvSpPr>
        <dsp:cNvPr id="0" name=""/>
        <dsp:cNvSpPr/>
      </dsp:nvSpPr>
      <dsp:spPr>
        <a:xfrm rot="10800000">
          <a:off x="3196998" y="2014788"/>
          <a:ext cx="654806" cy="569396"/>
        </a:xfrm>
        <a:prstGeom prst="circularArrow">
          <a:avLst/>
        </a:prstGeom>
        <a:solidFill>
          <a:schemeClr val="accent1">
            <a:tint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2691AF-DCBA-D943-991D-0491EB435A18}">
      <dsp:nvSpPr>
        <dsp:cNvPr id="0" name=""/>
        <dsp:cNvSpPr/>
      </dsp:nvSpPr>
      <dsp:spPr>
        <a:xfrm>
          <a:off x="6194" y="1338424"/>
          <a:ext cx="1851607" cy="1110964"/>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Collect </a:t>
          </a:r>
          <a:r>
            <a:rPr lang="en-US" sz="1800" kern="1200" dirty="0" err="1" smtClean="0"/>
            <a:t>WiFI</a:t>
          </a:r>
          <a:r>
            <a:rPr lang="en-US" sz="1800" kern="1200" dirty="0" smtClean="0"/>
            <a:t> samples throughout Gates</a:t>
          </a:r>
          <a:endParaRPr lang="en-US" sz="1800" kern="1200" dirty="0"/>
        </a:p>
      </dsp:txBody>
      <dsp:txXfrm>
        <a:off x="38733" y="1370963"/>
        <a:ext cx="1786529" cy="1045886"/>
      </dsp:txXfrm>
    </dsp:sp>
    <dsp:sp modelId="{34B4F100-D406-C04B-8A83-FC1337CD8A01}">
      <dsp:nvSpPr>
        <dsp:cNvPr id="0" name=""/>
        <dsp:cNvSpPr/>
      </dsp:nvSpPr>
      <dsp:spPr>
        <a:xfrm>
          <a:off x="2042963" y="1664307"/>
          <a:ext cx="392540" cy="459198"/>
        </a:xfrm>
        <a:prstGeom prst="rightArrow">
          <a:avLst>
            <a:gd name="adj1" fmla="val 60000"/>
            <a:gd name="adj2" fmla="val 50000"/>
          </a:avLst>
        </a:prstGeom>
        <a:gradFill rotWithShape="0">
          <a:gsLst>
            <a:gs pos="0">
              <a:schemeClr val="accent1">
                <a:tint val="60000"/>
                <a:hueOff val="0"/>
                <a:satOff val="0"/>
                <a:lumOff val="0"/>
                <a:alphaOff val="0"/>
                <a:tint val="100000"/>
                <a:shade val="100000"/>
                <a:satMod val="130000"/>
              </a:schemeClr>
            </a:gs>
            <a:gs pos="100000">
              <a:schemeClr val="accent1">
                <a:tint val="6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a:off x="2042963" y="1756147"/>
        <a:ext cx="274778" cy="275518"/>
      </dsp:txXfrm>
    </dsp:sp>
    <dsp:sp modelId="{8A65E051-3334-FE48-A999-502CE2CED818}">
      <dsp:nvSpPr>
        <dsp:cNvPr id="0" name=""/>
        <dsp:cNvSpPr/>
      </dsp:nvSpPr>
      <dsp:spPr>
        <a:xfrm>
          <a:off x="2598446" y="1338424"/>
          <a:ext cx="1851607" cy="1110964"/>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Calculate Mean </a:t>
          </a:r>
          <a:r>
            <a:rPr lang="en-US" sz="1800" kern="1200" dirty="0" err="1" smtClean="0"/>
            <a:t>WiFi</a:t>
          </a:r>
          <a:r>
            <a:rPr lang="en-US" sz="1800" kern="1200" dirty="0" smtClean="0"/>
            <a:t> Profiles</a:t>
          </a:r>
          <a:endParaRPr lang="en-US" sz="1800" kern="1200" dirty="0"/>
        </a:p>
      </dsp:txBody>
      <dsp:txXfrm>
        <a:off x="2630985" y="1370963"/>
        <a:ext cx="1786529" cy="1045886"/>
      </dsp:txXfrm>
    </dsp:sp>
    <dsp:sp modelId="{899CA860-BB21-6D4B-B16D-E9E210B8E4A0}">
      <dsp:nvSpPr>
        <dsp:cNvPr id="0" name=""/>
        <dsp:cNvSpPr/>
      </dsp:nvSpPr>
      <dsp:spPr>
        <a:xfrm>
          <a:off x="4635214" y="1664307"/>
          <a:ext cx="392540" cy="459198"/>
        </a:xfrm>
        <a:prstGeom prst="rightArrow">
          <a:avLst>
            <a:gd name="adj1" fmla="val 60000"/>
            <a:gd name="adj2" fmla="val 50000"/>
          </a:avLst>
        </a:prstGeom>
        <a:gradFill rotWithShape="0">
          <a:gsLst>
            <a:gs pos="0">
              <a:schemeClr val="accent1">
                <a:tint val="60000"/>
                <a:hueOff val="0"/>
                <a:satOff val="0"/>
                <a:lumOff val="0"/>
                <a:alphaOff val="0"/>
                <a:tint val="100000"/>
                <a:shade val="100000"/>
                <a:satMod val="130000"/>
              </a:schemeClr>
            </a:gs>
            <a:gs pos="100000">
              <a:schemeClr val="accent1">
                <a:tint val="6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a:off x="4635214" y="1756147"/>
        <a:ext cx="274778" cy="275518"/>
      </dsp:txXfrm>
    </dsp:sp>
    <dsp:sp modelId="{A7962ED4-1BDC-AC49-944A-E86310B2B743}">
      <dsp:nvSpPr>
        <dsp:cNvPr id="0" name=""/>
        <dsp:cNvSpPr/>
      </dsp:nvSpPr>
      <dsp:spPr>
        <a:xfrm>
          <a:off x="5190697" y="1338424"/>
          <a:ext cx="1851607" cy="1110964"/>
        </a:xfrm>
        <a:prstGeom prst="roundRect">
          <a:avLst>
            <a:gd name="adj" fmla="val 10000"/>
          </a:avLst>
        </a:prstGeom>
        <a:solidFill>
          <a:schemeClr val="accent1">
            <a:lumMod val="60000"/>
            <a:lumOff val="40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Compare Movement Data to Profiles</a:t>
          </a:r>
          <a:endParaRPr lang="en-US" sz="1800" kern="1200" dirty="0"/>
        </a:p>
      </dsp:txBody>
      <dsp:txXfrm>
        <a:off x="5223236" y="1370963"/>
        <a:ext cx="1786529" cy="1045886"/>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B6BE28-1FFA-7347-A425-714C1292A813}">
      <dsp:nvSpPr>
        <dsp:cNvPr id="0" name=""/>
        <dsp:cNvSpPr/>
      </dsp:nvSpPr>
      <dsp:spPr>
        <a:xfrm>
          <a:off x="753547" y="183392"/>
          <a:ext cx="1393141" cy="1393141"/>
        </a:xfrm>
        <a:prstGeom prst="pieWedge">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en-US" sz="1600" kern="1200" dirty="0" smtClean="0"/>
            <a:t>Define &amp; Identify</a:t>
          </a:r>
          <a:endParaRPr lang="en-US" sz="1600" kern="1200" dirty="0"/>
        </a:p>
      </dsp:txBody>
      <dsp:txXfrm>
        <a:off x="1161589" y="591434"/>
        <a:ext cx="985099" cy="985099"/>
      </dsp:txXfrm>
    </dsp:sp>
    <dsp:sp modelId="{EA656825-A4D3-A24D-9DCE-11E997A36D35}">
      <dsp:nvSpPr>
        <dsp:cNvPr id="0" name=""/>
        <dsp:cNvSpPr/>
      </dsp:nvSpPr>
      <dsp:spPr>
        <a:xfrm rot="5400000">
          <a:off x="2211037" y="183392"/>
          <a:ext cx="1393141" cy="1393141"/>
        </a:xfrm>
        <a:prstGeom prst="pieWedg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en-US" sz="1600" kern="1200" dirty="0" smtClean="0"/>
            <a:t>Detect &amp; Quantify</a:t>
          </a:r>
          <a:endParaRPr lang="en-US" sz="1600" kern="1200" dirty="0"/>
        </a:p>
      </dsp:txBody>
      <dsp:txXfrm rot="-5400000">
        <a:off x="2211037" y="591434"/>
        <a:ext cx="985099" cy="985099"/>
      </dsp:txXfrm>
    </dsp:sp>
    <dsp:sp modelId="{68B16957-5484-344F-AF2A-ADED4707D930}">
      <dsp:nvSpPr>
        <dsp:cNvPr id="0" name=""/>
        <dsp:cNvSpPr/>
      </dsp:nvSpPr>
      <dsp:spPr>
        <a:xfrm rot="10800000">
          <a:off x="2211037" y="1640882"/>
          <a:ext cx="1393141" cy="1393141"/>
        </a:xfrm>
        <a:prstGeom prst="pieWedge">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en-US" sz="1600" kern="1200" dirty="0" smtClean="0"/>
            <a:t>Clean &amp; Rectify</a:t>
          </a:r>
          <a:endParaRPr lang="en-US" sz="1600" kern="1200" dirty="0"/>
        </a:p>
      </dsp:txBody>
      <dsp:txXfrm rot="10800000">
        <a:off x="2211037" y="1640882"/>
        <a:ext cx="985099" cy="985099"/>
      </dsp:txXfrm>
    </dsp:sp>
    <dsp:sp modelId="{D73F10D6-F582-1D4C-B50E-58CD7561A6C6}">
      <dsp:nvSpPr>
        <dsp:cNvPr id="0" name=""/>
        <dsp:cNvSpPr/>
      </dsp:nvSpPr>
      <dsp:spPr>
        <a:xfrm rot="16200000">
          <a:off x="753547" y="1640882"/>
          <a:ext cx="1393141" cy="1393141"/>
        </a:xfrm>
        <a:prstGeom prst="pieWedge">
          <a:avLst/>
        </a:prstGeom>
        <a:solidFill>
          <a:srgbClr val="FC212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en-US" sz="1600" kern="1200" dirty="0" smtClean="0"/>
            <a:t>Measure &amp; Verify</a:t>
          </a:r>
          <a:endParaRPr lang="en-US" sz="1600" kern="1200" dirty="0"/>
        </a:p>
      </dsp:txBody>
      <dsp:txXfrm rot="5400000">
        <a:off x="1161589" y="1640882"/>
        <a:ext cx="985099" cy="985099"/>
      </dsp:txXfrm>
    </dsp:sp>
    <dsp:sp modelId="{9233DBFD-6642-0740-A957-1F2F0877DC15}">
      <dsp:nvSpPr>
        <dsp:cNvPr id="0" name=""/>
        <dsp:cNvSpPr/>
      </dsp:nvSpPr>
      <dsp:spPr>
        <a:xfrm>
          <a:off x="1938361" y="1319140"/>
          <a:ext cx="481003" cy="418264"/>
        </a:xfrm>
        <a:prstGeom prst="circularArrow">
          <a:avLst/>
        </a:prstGeom>
        <a:solidFill>
          <a:schemeClr val="accent1">
            <a:tint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CB69D70-1F76-C545-ADE0-61873640084C}">
      <dsp:nvSpPr>
        <dsp:cNvPr id="0" name=""/>
        <dsp:cNvSpPr/>
      </dsp:nvSpPr>
      <dsp:spPr>
        <a:xfrm rot="10800000">
          <a:off x="1938361" y="1480011"/>
          <a:ext cx="481003" cy="418264"/>
        </a:xfrm>
        <a:prstGeom prst="circularArrow">
          <a:avLst/>
        </a:prstGeom>
        <a:solidFill>
          <a:schemeClr val="accent1">
            <a:tint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B6BE28-1FFA-7347-A425-714C1292A813}">
      <dsp:nvSpPr>
        <dsp:cNvPr id="0" name=""/>
        <dsp:cNvSpPr/>
      </dsp:nvSpPr>
      <dsp:spPr>
        <a:xfrm>
          <a:off x="753547" y="183392"/>
          <a:ext cx="1393141" cy="1393141"/>
        </a:xfrm>
        <a:prstGeom prst="pieWedge">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en-US" sz="1600" kern="1200" dirty="0" smtClean="0"/>
            <a:t>Define &amp; Identify</a:t>
          </a:r>
          <a:endParaRPr lang="en-US" sz="1600" kern="1200" dirty="0"/>
        </a:p>
      </dsp:txBody>
      <dsp:txXfrm>
        <a:off x="1161589" y="591434"/>
        <a:ext cx="985099" cy="985099"/>
      </dsp:txXfrm>
    </dsp:sp>
    <dsp:sp modelId="{EA656825-A4D3-A24D-9DCE-11E997A36D35}">
      <dsp:nvSpPr>
        <dsp:cNvPr id="0" name=""/>
        <dsp:cNvSpPr/>
      </dsp:nvSpPr>
      <dsp:spPr>
        <a:xfrm rot="5400000">
          <a:off x="2211037" y="183392"/>
          <a:ext cx="1393141" cy="1393141"/>
        </a:xfrm>
        <a:prstGeom prst="pieWedg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en-US" sz="1600" kern="1200" dirty="0" smtClean="0"/>
            <a:t>Detect &amp; Quantify</a:t>
          </a:r>
          <a:endParaRPr lang="en-US" sz="1600" kern="1200" dirty="0"/>
        </a:p>
      </dsp:txBody>
      <dsp:txXfrm rot="-5400000">
        <a:off x="2211037" y="591434"/>
        <a:ext cx="985099" cy="985099"/>
      </dsp:txXfrm>
    </dsp:sp>
    <dsp:sp modelId="{68B16957-5484-344F-AF2A-ADED4707D930}">
      <dsp:nvSpPr>
        <dsp:cNvPr id="0" name=""/>
        <dsp:cNvSpPr/>
      </dsp:nvSpPr>
      <dsp:spPr>
        <a:xfrm rot="10800000">
          <a:off x="2211037" y="1640882"/>
          <a:ext cx="1393141" cy="1393141"/>
        </a:xfrm>
        <a:prstGeom prst="pieWedge">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en-US" sz="1600" kern="1200" dirty="0" smtClean="0"/>
            <a:t>Clean &amp; Rectify</a:t>
          </a:r>
          <a:endParaRPr lang="en-US" sz="1600" kern="1200" dirty="0"/>
        </a:p>
      </dsp:txBody>
      <dsp:txXfrm rot="10800000">
        <a:off x="2211037" y="1640882"/>
        <a:ext cx="985099" cy="985099"/>
      </dsp:txXfrm>
    </dsp:sp>
    <dsp:sp modelId="{D73F10D6-F582-1D4C-B50E-58CD7561A6C6}">
      <dsp:nvSpPr>
        <dsp:cNvPr id="0" name=""/>
        <dsp:cNvSpPr/>
      </dsp:nvSpPr>
      <dsp:spPr>
        <a:xfrm rot="16200000">
          <a:off x="753547" y="1640882"/>
          <a:ext cx="1393141" cy="1393141"/>
        </a:xfrm>
        <a:prstGeom prst="pieWedge">
          <a:avLst/>
        </a:prstGeom>
        <a:solidFill>
          <a:srgbClr val="FC212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en-US" sz="1600" kern="1200" dirty="0" smtClean="0"/>
            <a:t>Measure &amp; Verify</a:t>
          </a:r>
          <a:endParaRPr lang="en-US" sz="1600" kern="1200" dirty="0"/>
        </a:p>
      </dsp:txBody>
      <dsp:txXfrm rot="5400000">
        <a:off x="1161589" y="1640882"/>
        <a:ext cx="985099" cy="985099"/>
      </dsp:txXfrm>
    </dsp:sp>
    <dsp:sp modelId="{9233DBFD-6642-0740-A957-1F2F0877DC15}">
      <dsp:nvSpPr>
        <dsp:cNvPr id="0" name=""/>
        <dsp:cNvSpPr/>
      </dsp:nvSpPr>
      <dsp:spPr>
        <a:xfrm>
          <a:off x="1938361" y="1319140"/>
          <a:ext cx="481003" cy="418264"/>
        </a:xfrm>
        <a:prstGeom prst="circularArrow">
          <a:avLst/>
        </a:prstGeom>
        <a:solidFill>
          <a:schemeClr val="accent1">
            <a:tint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CB69D70-1F76-C545-ADE0-61873640084C}">
      <dsp:nvSpPr>
        <dsp:cNvPr id="0" name=""/>
        <dsp:cNvSpPr/>
      </dsp:nvSpPr>
      <dsp:spPr>
        <a:xfrm rot="10800000">
          <a:off x="1938361" y="1480011"/>
          <a:ext cx="481003" cy="418264"/>
        </a:xfrm>
        <a:prstGeom prst="circularArrow">
          <a:avLst/>
        </a:prstGeom>
        <a:solidFill>
          <a:schemeClr val="accent1">
            <a:tint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B0D362-E56D-D944-80FF-C38FE722FFC5}">
      <dsp:nvSpPr>
        <dsp:cNvPr id="0" name=""/>
        <dsp:cNvSpPr/>
      </dsp:nvSpPr>
      <dsp:spPr>
        <a:xfrm>
          <a:off x="4474760" y="2978383"/>
          <a:ext cx="2163708" cy="140159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t" anchorCtr="0">
          <a:noAutofit/>
        </a:bodyPr>
        <a:lstStyle/>
        <a:p>
          <a:pPr marL="171450" lvl="1" indent="-171450" algn="l" defTabSz="800100">
            <a:lnSpc>
              <a:spcPct val="90000"/>
            </a:lnSpc>
            <a:spcBef>
              <a:spcPct val="0"/>
            </a:spcBef>
            <a:spcAft>
              <a:spcPct val="15000"/>
            </a:spcAft>
            <a:buChar char="••"/>
          </a:pPr>
          <a:r>
            <a:rPr lang="en-US" sz="1800" kern="1200" dirty="0" smtClean="0"/>
            <a:t>Develop Strategies</a:t>
          </a:r>
          <a:endParaRPr lang="en-US" sz="1800" kern="1200" dirty="0"/>
        </a:p>
        <a:p>
          <a:pPr marL="171450" lvl="1" indent="-171450" algn="l" defTabSz="800100">
            <a:lnSpc>
              <a:spcPct val="90000"/>
            </a:lnSpc>
            <a:spcBef>
              <a:spcPct val="0"/>
            </a:spcBef>
            <a:spcAft>
              <a:spcPct val="15000"/>
            </a:spcAft>
            <a:buChar char="••"/>
          </a:pPr>
          <a:r>
            <a:rPr lang="en-US" sz="1800" kern="1200" dirty="0" smtClean="0"/>
            <a:t>Repair</a:t>
          </a:r>
          <a:endParaRPr lang="en-US" sz="1800" kern="1200" dirty="0"/>
        </a:p>
      </dsp:txBody>
      <dsp:txXfrm>
        <a:off x="5154661" y="3359569"/>
        <a:ext cx="1453019" cy="989618"/>
      </dsp:txXfrm>
    </dsp:sp>
    <dsp:sp modelId="{E4B15037-E85B-F34E-9E0E-080248620F11}">
      <dsp:nvSpPr>
        <dsp:cNvPr id="0" name=""/>
        <dsp:cNvSpPr/>
      </dsp:nvSpPr>
      <dsp:spPr>
        <a:xfrm>
          <a:off x="462285" y="2978383"/>
          <a:ext cx="3128137" cy="140159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0" rIns="68580" bIns="68580" numCol="1" spcCol="1270" anchor="t" anchorCtr="0">
          <a:noAutofit/>
        </a:bodyPr>
        <a:lstStyle/>
        <a:p>
          <a:pPr marL="171450" lvl="1" indent="-171450" algn="l" defTabSz="800100">
            <a:lnSpc>
              <a:spcPct val="90000"/>
            </a:lnSpc>
            <a:spcBef>
              <a:spcPct val="0"/>
            </a:spcBef>
            <a:spcAft>
              <a:spcPct val="15000"/>
            </a:spcAft>
            <a:buChar char="••"/>
          </a:pPr>
          <a:r>
            <a:rPr lang="en-US" sz="1800" kern="1200" dirty="0" smtClean="0"/>
            <a:t>Measure Improvements</a:t>
          </a:r>
          <a:endParaRPr lang="en-US" sz="1800" kern="1200" dirty="0"/>
        </a:p>
        <a:p>
          <a:pPr marL="171450" lvl="1" indent="-171450" algn="l" defTabSz="800100">
            <a:lnSpc>
              <a:spcPct val="90000"/>
            </a:lnSpc>
            <a:spcBef>
              <a:spcPct val="0"/>
            </a:spcBef>
            <a:spcAft>
              <a:spcPct val="15000"/>
            </a:spcAft>
            <a:buChar char="••"/>
          </a:pPr>
          <a:r>
            <a:rPr lang="en-US" sz="1800" kern="1200" dirty="0" smtClean="0"/>
            <a:t>Tolerance, cost &amp; bias criteria</a:t>
          </a:r>
          <a:endParaRPr lang="en-US" sz="1800" kern="1200" dirty="0"/>
        </a:p>
      </dsp:txBody>
      <dsp:txXfrm>
        <a:off x="493073" y="3359569"/>
        <a:ext cx="2128120" cy="989618"/>
      </dsp:txXfrm>
    </dsp:sp>
    <dsp:sp modelId="{0FEF5ED0-1C43-FA42-A617-F36572D6FDE4}">
      <dsp:nvSpPr>
        <dsp:cNvPr id="0" name=""/>
        <dsp:cNvSpPr/>
      </dsp:nvSpPr>
      <dsp:spPr>
        <a:xfrm>
          <a:off x="4474760" y="0"/>
          <a:ext cx="2163708" cy="140159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t" anchorCtr="0">
          <a:noAutofit/>
        </a:bodyPr>
        <a:lstStyle/>
        <a:p>
          <a:pPr marL="171450" lvl="1" indent="-171450" algn="l" defTabSz="800100">
            <a:lnSpc>
              <a:spcPct val="90000"/>
            </a:lnSpc>
            <a:spcBef>
              <a:spcPct val="0"/>
            </a:spcBef>
            <a:spcAft>
              <a:spcPct val="15000"/>
            </a:spcAft>
            <a:buChar char="••"/>
          </a:pPr>
          <a:r>
            <a:rPr lang="en-US" sz="1800" kern="1200" dirty="0" smtClean="0"/>
            <a:t>Detection Algorithms</a:t>
          </a:r>
          <a:endParaRPr lang="en-US" sz="1800" kern="1200" dirty="0"/>
        </a:p>
        <a:p>
          <a:pPr marL="171450" lvl="1" indent="-171450" algn="l" defTabSz="800100">
            <a:lnSpc>
              <a:spcPct val="90000"/>
            </a:lnSpc>
            <a:spcBef>
              <a:spcPct val="0"/>
            </a:spcBef>
            <a:spcAft>
              <a:spcPct val="15000"/>
            </a:spcAft>
            <a:buChar char="••"/>
          </a:pPr>
          <a:r>
            <a:rPr lang="en-US" sz="1800" kern="1200" dirty="0" smtClean="0"/>
            <a:t>Quantify Prevalence</a:t>
          </a:r>
          <a:endParaRPr lang="en-US" sz="1800" kern="1200" dirty="0"/>
        </a:p>
      </dsp:txBody>
      <dsp:txXfrm>
        <a:off x="5154661" y="30788"/>
        <a:ext cx="1453019" cy="989618"/>
      </dsp:txXfrm>
    </dsp:sp>
    <dsp:sp modelId="{9427E16C-BF36-BE4C-A02D-822025DC2E83}">
      <dsp:nvSpPr>
        <dsp:cNvPr id="0" name=""/>
        <dsp:cNvSpPr/>
      </dsp:nvSpPr>
      <dsp:spPr>
        <a:xfrm>
          <a:off x="410334" y="0"/>
          <a:ext cx="3232039" cy="140159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t" anchorCtr="0">
          <a:noAutofit/>
        </a:bodyPr>
        <a:lstStyle/>
        <a:p>
          <a:pPr marL="171450" lvl="1" indent="-171450" algn="l" defTabSz="800100">
            <a:lnSpc>
              <a:spcPct val="90000"/>
            </a:lnSpc>
            <a:spcBef>
              <a:spcPct val="0"/>
            </a:spcBef>
            <a:spcAft>
              <a:spcPct val="15000"/>
            </a:spcAft>
            <a:buChar char="••"/>
          </a:pPr>
          <a:r>
            <a:rPr lang="en-US" sz="1800" kern="1200" dirty="0" smtClean="0"/>
            <a:t>Types of Glitches</a:t>
          </a:r>
          <a:endParaRPr lang="en-US" sz="1800" kern="1200" dirty="0"/>
        </a:p>
        <a:p>
          <a:pPr marL="171450" lvl="1" indent="-171450" algn="l" defTabSz="800100">
            <a:lnSpc>
              <a:spcPct val="90000"/>
            </a:lnSpc>
            <a:spcBef>
              <a:spcPct val="0"/>
            </a:spcBef>
            <a:spcAft>
              <a:spcPct val="15000"/>
            </a:spcAft>
            <a:buChar char="••"/>
          </a:pPr>
          <a:r>
            <a:rPr lang="en-US" sz="1800" kern="1200" dirty="0" smtClean="0"/>
            <a:t>Importance of Glitches</a:t>
          </a:r>
          <a:endParaRPr lang="en-US" sz="1800" kern="1200" dirty="0"/>
        </a:p>
      </dsp:txBody>
      <dsp:txXfrm>
        <a:off x="441122" y="30788"/>
        <a:ext cx="2200851" cy="989618"/>
      </dsp:txXfrm>
    </dsp:sp>
    <dsp:sp modelId="{0DB6BE28-1FFA-7347-A425-714C1292A813}">
      <dsp:nvSpPr>
        <dsp:cNvPr id="0" name=""/>
        <dsp:cNvSpPr/>
      </dsp:nvSpPr>
      <dsp:spPr>
        <a:xfrm>
          <a:off x="1584072" y="249658"/>
          <a:ext cx="1896529" cy="1896529"/>
        </a:xfrm>
        <a:prstGeom prst="pieWedge">
          <a:avLst/>
        </a:prstGeom>
        <a:solidFill>
          <a:srgbClr val="FC212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en-US" sz="2000" kern="1200" dirty="0" smtClean="0"/>
            <a:t>Define &amp; Identify</a:t>
          </a:r>
          <a:endParaRPr lang="en-US" sz="2000" kern="1200" dirty="0"/>
        </a:p>
      </dsp:txBody>
      <dsp:txXfrm>
        <a:off x="2139552" y="805138"/>
        <a:ext cx="1341049" cy="1341049"/>
      </dsp:txXfrm>
    </dsp:sp>
    <dsp:sp modelId="{EA656825-A4D3-A24D-9DCE-11E997A36D35}">
      <dsp:nvSpPr>
        <dsp:cNvPr id="0" name=""/>
        <dsp:cNvSpPr/>
      </dsp:nvSpPr>
      <dsp:spPr>
        <a:xfrm rot="5400000">
          <a:off x="3568201" y="249658"/>
          <a:ext cx="1896529" cy="1896529"/>
        </a:xfrm>
        <a:prstGeom prst="pieWedg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en-US" sz="2000" kern="1200" dirty="0" smtClean="0"/>
            <a:t>Detect &amp; Quantify</a:t>
          </a:r>
          <a:endParaRPr lang="en-US" sz="2000" kern="1200" dirty="0"/>
        </a:p>
      </dsp:txBody>
      <dsp:txXfrm rot="-5400000">
        <a:off x="3568201" y="805138"/>
        <a:ext cx="1341049" cy="1341049"/>
      </dsp:txXfrm>
    </dsp:sp>
    <dsp:sp modelId="{68B16957-5484-344F-AF2A-ADED4707D930}">
      <dsp:nvSpPr>
        <dsp:cNvPr id="0" name=""/>
        <dsp:cNvSpPr/>
      </dsp:nvSpPr>
      <dsp:spPr>
        <a:xfrm rot="10800000">
          <a:off x="3568201" y="2233787"/>
          <a:ext cx="1896529" cy="1896529"/>
        </a:xfrm>
        <a:prstGeom prst="pieWedg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en-US" sz="2000" kern="1200" dirty="0" smtClean="0"/>
            <a:t>Clean &amp; Rectify</a:t>
          </a:r>
          <a:endParaRPr lang="en-US" sz="2000" kern="1200" dirty="0"/>
        </a:p>
      </dsp:txBody>
      <dsp:txXfrm rot="10800000">
        <a:off x="3568201" y="2233787"/>
        <a:ext cx="1341049" cy="1341049"/>
      </dsp:txXfrm>
    </dsp:sp>
    <dsp:sp modelId="{D73F10D6-F582-1D4C-B50E-58CD7561A6C6}">
      <dsp:nvSpPr>
        <dsp:cNvPr id="0" name=""/>
        <dsp:cNvSpPr/>
      </dsp:nvSpPr>
      <dsp:spPr>
        <a:xfrm rot="16200000">
          <a:off x="1584072" y="2233787"/>
          <a:ext cx="1896529" cy="1896529"/>
        </a:xfrm>
        <a:prstGeom prst="pieWedg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en-US" sz="2000" kern="1200" dirty="0" smtClean="0"/>
            <a:t>Measure &amp; Verify</a:t>
          </a:r>
          <a:endParaRPr lang="en-US" sz="2000" kern="1200" dirty="0"/>
        </a:p>
      </dsp:txBody>
      <dsp:txXfrm rot="5400000">
        <a:off x="2139552" y="2233787"/>
        <a:ext cx="1341049" cy="1341049"/>
      </dsp:txXfrm>
    </dsp:sp>
    <dsp:sp modelId="{9233DBFD-6642-0740-A957-1F2F0877DC15}">
      <dsp:nvSpPr>
        <dsp:cNvPr id="0" name=""/>
        <dsp:cNvSpPr/>
      </dsp:nvSpPr>
      <dsp:spPr>
        <a:xfrm>
          <a:off x="3196998" y="1795790"/>
          <a:ext cx="654806" cy="569396"/>
        </a:xfrm>
        <a:prstGeom prst="circularArrow">
          <a:avLst/>
        </a:prstGeom>
        <a:solidFill>
          <a:schemeClr val="accent1">
            <a:tint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CB69D70-1F76-C545-ADE0-61873640084C}">
      <dsp:nvSpPr>
        <dsp:cNvPr id="0" name=""/>
        <dsp:cNvSpPr/>
      </dsp:nvSpPr>
      <dsp:spPr>
        <a:xfrm rot="10800000">
          <a:off x="3196998" y="2014788"/>
          <a:ext cx="654806" cy="569396"/>
        </a:xfrm>
        <a:prstGeom prst="circularArrow">
          <a:avLst/>
        </a:prstGeom>
        <a:solidFill>
          <a:schemeClr val="accent1">
            <a:tint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B0D362-E56D-D944-80FF-C38FE722FFC5}">
      <dsp:nvSpPr>
        <dsp:cNvPr id="0" name=""/>
        <dsp:cNvSpPr/>
      </dsp:nvSpPr>
      <dsp:spPr>
        <a:xfrm>
          <a:off x="4474760" y="2978383"/>
          <a:ext cx="2163708" cy="140159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t" anchorCtr="0">
          <a:noAutofit/>
        </a:bodyPr>
        <a:lstStyle/>
        <a:p>
          <a:pPr marL="171450" lvl="1" indent="-171450" algn="l" defTabSz="800100">
            <a:lnSpc>
              <a:spcPct val="90000"/>
            </a:lnSpc>
            <a:spcBef>
              <a:spcPct val="0"/>
            </a:spcBef>
            <a:spcAft>
              <a:spcPct val="15000"/>
            </a:spcAft>
            <a:buChar char="••"/>
          </a:pPr>
          <a:r>
            <a:rPr lang="en-US" sz="1800" kern="1200" dirty="0" smtClean="0"/>
            <a:t>Develop Strategies</a:t>
          </a:r>
          <a:endParaRPr lang="en-US" sz="1800" kern="1200" dirty="0"/>
        </a:p>
        <a:p>
          <a:pPr marL="171450" lvl="1" indent="-171450" algn="l" defTabSz="800100">
            <a:lnSpc>
              <a:spcPct val="90000"/>
            </a:lnSpc>
            <a:spcBef>
              <a:spcPct val="0"/>
            </a:spcBef>
            <a:spcAft>
              <a:spcPct val="15000"/>
            </a:spcAft>
            <a:buChar char="••"/>
          </a:pPr>
          <a:r>
            <a:rPr lang="en-US" sz="1800" kern="1200" dirty="0" smtClean="0"/>
            <a:t>Repair</a:t>
          </a:r>
          <a:endParaRPr lang="en-US" sz="1800" kern="1200" dirty="0"/>
        </a:p>
      </dsp:txBody>
      <dsp:txXfrm>
        <a:off x="5154661" y="3359569"/>
        <a:ext cx="1453019" cy="989618"/>
      </dsp:txXfrm>
    </dsp:sp>
    <dsp:sp modelId="{E4B15037-E85B-F34E-9E0E-080248620F11}">
      <dsp:nvSpPr>
        <dsp:cNvPr id="0" name=""/>
        <dsp:cNvSpPr/>
      </dsp:nvSpPr>
      <dsp:spPr>
        <a:xfrm>
          <a:off x="462285" y="2978383"/>
          <a:ext cx="3128137" cy="140159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0" rIns="68580" bIns="68580" numCol="1" spcCol="1270" anchor="t" anchorCtr="0">
          <a:noAutofit/>
        </a:bodyPr>
        <a:lstStyle/>
        <a:p>
          <a:pPr marL="171450" lvl="1" indent="-171450" algn="l" defTabSz="800100">
            <a:lnSpc>
              <a:spcPct val="90000"/>
            </a:lnSpc>
            <a:spcBef>
              <a:spcPct val="0"/>
            </a:spcBef>
            <a:spcAft>
              <a:spcPct val="15000"/>
            </a:spcAft>
            <a:buChar char="••"/>
          </a:pPr>
          <a:r>
            <a:rPr lang="en-US" sz="1800" kern="1200" dirty="0" smtClean="0"/>
            <a:t>Measure Improvements</a:t>
          </a:r>
          <a:endParaRPr lang="en-US" sz="1800" kern="1200" dirty="0"/>
        </a:p>
        <a:p>
          <a:pPr marL="171450" lvl="1" indent="-171450" algn="l" defTabSz="800100">
            <a:lnSpc>
              <a:spcPct val="90000"/>
            </a:lnSpc>
            <a:spcBef>
              <a:spcPct val="0"/>
            </a:spcBef>
            <a:spcAft>
              <a:spcPct val="15000"/>
            </a:spcAft>
            <a:buChar char="••"/>
          </a:pPr>
          <a:r>
            <a:rPr lang="en-US" sz="1800" kern="1200" dirty="0" smtClean="0"/>
            <a:t>Tolerance, cost &amp; bias criteria</a:t>
          </a:r>
          <a:endParaRPr lang="en-US" sz="1800" kern="1200" dirty="0"/>
        </a:p>
      </dsp:txBody>
      <dsp:txXfrm>
        <a:off x="493073" y="3359569"/>
        <a:ext cx="2128120" cy="989618"/>
      </dsp:txXfrm>
    </dsp:sp>
    <dsp:sp modelId="{0FEF5ED0-1C43-FA42-A617-F36572D6FDE4}">
      <dsp:nvSpPr>
        <dsp:cNvPr id="0" name=""/>
        <dsp:cNvSpPr/>
      </dsp:nvSpPr>
      <dsp:spPr>
        <a:xfrm>
          <a:off x="4474760" y="0"/>
          <a:ext cx="2163708" cy="140159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t" anchorCtr="0">
          <a:noAutofit/>
        </a:bodyPr>
        <a:lstStyle/>
        <a:p>
          <a:pPr marL="171450" lvl="1" indent="-171450" algn="l" defTabSz="800100">
            <a:lnSpc>
              <a:spcPct val="90000"/>
            </a:lnSpc>
            <a:spcBef>
              <a:spcPct val="0"/>
            </a:spcBef>
            <a:spcAft>
              <a:spcPct val="15000"/>
            </a:spcAft>
            <a:buChar char="••"/>
          </a:pPr>
          <a:r>
            <a:rPr lang="en-US" sz="1800" kern="1200" dirty="0" smtClean="0"/>
            <a:t>Detection Algorithms</a:t>
          </a:r>
          <a:endParaRPr lang="en-US" sz="1800" kern="1200" dirty="0"/>
        </a:p>
        <a:p>
          <a:pPr marL="171450" lvl="1" indent="-171450" algn="l" defTabSz="800100">
            <a:lnSpc>
              <a:spcPct val="90000"/>
            </a:lnSpc>
            <a:spcBef>
              <a:spcPct val="0"/>
            </a:spcBef>
            <a:spcAft>
              <a:spcPct val="15000"/>
            </a:spcAft>
            <a:buChar char="••"/>
          </a:pPr>
          <a:r>
            <a:rPr lang="en-US" sz="1800" kern="1200" dirty="0" smtClean="0"/>
            <a:t>Quantify Prevalence</a:t>
          </a:r>
          <a:endParaRPr lang="en-US" sz="1800" kern="1200" dirty="0"/>
        </a:p>
      </dsp:txBody>
      <dsp:txXfrm>
        <a:off x="5154661" y="30788"/>
        <a:ext cx="1453019" cy="989618"/>
      </dsp:txXfrm>
    </dsp:sp>
    <dsp:sp modelId="{9427E16C-BF36-BE4C-A02D-822025DC2E83}">
      <dsp:nvSpPr>
        <dsp:cNvPr id="0" name=""/>
        <dsp:cNvSpPr/>
      </dsp:nvSpPr>
      <dsp:spPr>
        <a:xfrm>
          <a:off x="410334" y="0"/>
          <a:ext cx="3232039" cy="140159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t" anchorCtr="0">
          <a:noAutofit/>
        </a:bodyPr>
        <a:lstStyle/>
        <a:p>
          <a:pPr marL="171450" lvl="1" indent="-171450" algn="l" defTabSz="800100">
            <a:lnSpc>
              <a:spcPct val="90000"/>
            </a:lnSpc>
            <a:spcBef>
              <a:spcPct val="0"/>
            </a:spcBef>
            <a:spcAft>
              <a:spcPct val="15000"/>
            </a:spcAft>
            <a:buChar char="••"/>
          </a:pPr>
          <a:r>
            <a:rPr lang="en-US" sz="1800" kern="1200" dirty="0" smtClean="0"/>
            <a:t>Types of Glitches</a:t>
          </a:r>
          <a:endParaRPr lang="en-US" sz="1800" kern="1200" dirty="0"/>
        </a:p>
        <a:p>
          <a:pPr marL="171450" lvl="1" indent="-171450" algn="l" defTabSz="800100">
            <a:lnSpc>
              <a:spcPct val="90000"/>
            </a:lnSpc>
            <a:spcBef>
              <a:spcPct val="0"/>
            </a:spcBef>
            <a:spcAft>
              <a:spcPct val="15000"/>
            </a:spcAft>
            <a:buChar char="••"/>
          </a:pPr>
          <a:r>
            <a:rPr lang="en-US" sz="1800" kern="1200" dirty="0" smtClean="0"/>
            <a:t>Importance of Glitches</a:t>
          </a:r>
          <a:endParaRPr lang="en-US" sz="1800" kern="1200" dirty="0"/>
        </a:p>
      </dsp:txBody>
      <dsp:txXfrm>
        <a:off x="441122" y="30788"/>
        <a:ext cx="2200851" cy="989618"/>
      </dsp:txXfrm>
    </dsp:sp>
    <dsp:sp modelId="{0DB6BE28-1FFA-7347-A425-714C1292A813}">
      <dsp:nvSpPr>
        <dsp:cNvPr id="0" name=""/>
        <dsp:cNvSpPr/>
      </dsp:nvSpPr>
      <dsp:spPr>
        <a:xfrm>
          <a:off x="1584072" y="249658"/>
          <a:ext cx="1896529" cy="1896529"/>
        </a:xfrm>
        <a:prstGeom prst="pieWedg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en-US" sz="2000" kern="1200" dirty="0" smtClean="0"/>
            <a:t>Define &amp; Identify</a:t>
          </a:r>
          <a:endParaRPr lang="en-US" sz="2000" kern="1200" dirty="0"/>
        </a:p>
      </dsp:txBody>
      <dsp:txXfrm>
        <a:off x="2139552" y="805138"/>
        <a:ext cx="1341049" cy="1341049"/>
      </dsp:txXfrm>
    </dsp:sp>
    <dsp:sp modelId="{EA656825-A4D3-A24D-9DCE-11E997A36D35}">
      <dsp:nvSpPr>
        <dsp:cNvPr id="0" name=""/>
        <dsp:cNvSpPr/>
      </dsp:nvSpPr>
      <dsp:spPr>
        <a:xfrm rot="5400000">
          <a:off x="3568201" y="249658"/>
          <a:ext cx="1896529" cy="1896529"/>
        </a:xfrm>
        <a:prstGeom prst="pieWedge">
          <a:avLst/>
        </a:prstGeom>
        <a:solidFill>
          <a:srgbClr val="FC212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en-US" sz="2000" kern="1200" dirty="0" smtClean="0"/>
            <a:t>Detect &amp; Quantify</a:t>
          </a:r>
          <a:endParaRPr lang="en-US" sz="2000" kern="1200" dirty="0"/>
        </a:p>
      </dsp:txBody>
      <dsp:txXfrm rot="-5400000">
        <a:off x="3568201" y="805138"/>
        <a:ext cx="1341049" cy="1341049"/>
      </dsp:txXfrm>
    </dsp:sp>
    <dsp:sp modelId="{68B16957-5484-344F-AF2A-ADED4707D930}">
      <dsp:nvSpPr>
        <dsp:cNvPr id="0" name=""/>
        <dsp:cNvSpPr/>
      </dsp:nvSpPr>
      <dsp:spPr>
        <a:xfrm rot="10800000">
          <a:off x="3568201" y="2233787"/>
          <a:ext cx="1896529" cy="1896529"/>
        </a:xfrm>
        <a:prstGeom prst="pieWedg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en-US" sz="2000" kern="1200" dirty="0" smtClean="0"/>
            <a:t>Clean &amp; Rectify</a:t>
          </a:r>
          <a:endParaRPr lang="en-US" sz="2000" kern="1200" dirty="0"/>
        </a:p>
      </dsp:txBody>
      <dsp:txXfrm rot="10800000">
        <a:off x="3568201" y="2233787"/>
        <a:ext cx="1341049" cy="1341049"/>
      </dsp:txXfrm>
    </dsp:sp>
    <dsp:sp modelId="{D73F10D6-F582-1D4C-B50E-58CD7561A6C6}">
      <dsp:nvSpPr>
        <dsp:cNvPr id="0" name=""/>
        <dsp:cNvSpPr/>
      </dsp:nvSpPr>
      <dsp:spPr>
        <a:xfrm rot="16200000">
          <a:off x="1584072" y="2233787"/>
          <a:ext cx="1896529" cy="1896529"/>
        </a:xfrm>
        <a:prstGeom prst="pieWedg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en-US" sz="2000" kern="1200" dirty="0" smtClean="0"/>
            <a:t>Measure &amp; Verify</a:t>
          </a:r>
          <a:endParaRPr lang="en-US" sz="2000" kern="1200" dirty="0"/>
        </a:p>
      </dsp:txBody>
      <dsp:txXfrm rot="5400000">
        <a:off x="2139552" y="2233787"/>
        <a:ext cx="1341049" cy="1341049"/>
      </dsp:txXfrm>
    </dsp:sp>
    <dsp:sp modelId="{9233DBFD-6642-0740-A957-1F2F0877DC15}">
      <dsp:nvSpPr>
        <dsp:cNvPr id="0" name=""/>
        <dsp:cNvSpPr/>
      </dsp:nvSpPr>
      <dsp:spPr>
        <a:xfrm>
          <a:off x="3196998" y="1795790"/>
          <a:ext cx="654806" cy="569396"/>
        </a:xfrm>
        <a:prstGeom prst="circularArrow">
          <a:avLst/>
        </a:prstGeom>
        <a:solidFill>
          <a:schemeClr val="accent1">
            <a:tint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CB69D70-1F76-C545-ADE0-61873640084C}">
      <dsp:nvSpPr>
        <dsp:cNvPr id="0" name=""/>
        <dsp:cNvSpPr/>
      </dsp:nvSpPr>
      <dsp:spPr>
        <a:xfrm rot="10800000">
          <a:off x="3196998" y="2014788"/>
          <a:ext cx="654806" cy="569396"/>
        </a:xfrm>
        <a:prstGeom prst="circularArrow">
          <a:avLst/>
        </a:prstGeom>
        <a:solidFill>
          <a:schemeClr val="accent1">
            <a:tint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B0D362-E56D-D944-80FF-C38FE722FFC5}">
      <dsp:nvSpPr>
        <dsp:cNvPr id="0" name=""/>
        <dsp:cNvSpPr/>
      </dsp:nvSpPr>
      <dsp:spPr>
        <a:xfrm>
          <a:off x="4474760" y="2978383"/>
          <a:ext cx="2163708" cy="140159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t" anchorCtr="0">
          <a:noAutofit/>
        </a:bodyPr>
        <a:lstStyle/>
        <a:p>
          <a:pPr marL="171450" lvl="1" indent="-171450" algn="l" defTabSz="800100">
            <a:lnSpc>
              <a:spcPct val="90000"/>
            </a:lnSpc>
            <a:spcBef>
              <a:spcPct val="0"/>
            </a:spcBef>
            <a:spcAft>
              <a:spcPct val="15000"/>
            </a:spcAft>
            <a:buChar char="••"/>
          </a:pPr>
          <a:r>
            <a:rPr lang="en-US" sz="1800" kern="1200" dirty="0" smtClean="0"/>
            <a:t>Develop Strategies</a:t>
          </a:r>
          <a:endParaRPr lang="en-US" sz="1800" kern="1200" dirty="0"/>
        </a:p>
        <a:p>
          <a:pPr marL="171450" lvl="1" indent="-171450" algn="l" defTabSz="800100">
            <a:lnSpc>
              <a:spcPct val="90000"/>
            </a:lnSpc>
            <a:spcBef>
              <a:spcPct val="0"/>
            </a:spcBef>
            <a:spcAft>
              <a:spcPct val="15000"/>
            </a:spcAft>
            <a:buChar char="••"/>
          </a:pPr>
          <a:r>
            <a:rPr lang="en-US" sz="1800" kern="1200" dirty="0" smtClean="0"/>
            <a:t>Repair</a:t>
          </a:r>
          <a:endParaRPr lang="en-US" sz="1800" kern="1200" dirty="0"/>
        </a:p>
      </dsp:txBody>
      <dsp:txXfrm>
        <a:off x="5154661" y="3359569"/>
        <a:ext cx="1453019" cy="989618"/>
      </dsp:txXfrm>
    </dsp:sp>
    <dsp:sp modelId="{E4B15037-E85B-F34E-9E0E-080248620F11}">
      <dsp:nvSpPr>
        <dsp:cNvPr id="0" name=""/>
        <dsp:cNvSpPr/>
      </dsp:nvSpPr>
      <dsp:spPr>
        <a:xfrm>
          <a:off x="462285" y="2978383"/>
          <a:ext cx="3128137" cy="140159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0" rIns="68580" bIns="68580" numCol="1" spcCol="1270" anchor="t" anchorCtr="0">
          <a:noAutofit/>
        </a:bodyPr>
        <a:lstStyle/>
        <a:p>
          <a:pPr marL="171450" lvl="1" indent="-171450" algn="l" defTabSz="800100">
            <a:lnSpc>
              <a:spcPct val="90000"/>
            </a:lnSpc>
            <a:spcBef>
              <a:spcPct val="0"/>
            </a:spcBef>
            <a:spcAft>
              <a:spcPct val="15000"/>
            </a:spcAft>
            <a:buChar char="••"/>
          </a:pPr>
          <a:r>
            <a:rPr lang="en-US" sz="1800" kern="1200" dirty="0" smtClean="0"/>
            <a:t>Measure Improvements</a:t>
          </a:r>
          <a:endParaRPr lang="en-US" sz="1800" kern="1200" dirty="0"/>
        </a:p>
        <a:p>
          <a:pPr marL="171450" lvl="1" indent="-171450" algn="l" defTabSz="800100">
            <a:lnSpc>
              <a:spcPct val="90000"/>
            </a:lnSpc>
            <a:spcBef>
              <a:spcPct val="0"/>
            </a:spcBef>
            <a:spcAft>
              <a:spcPct val="15000"/>
            </a:spcAft>
            <a:buChar char="••"/>
          </a:pPr>
          <a:r>
            <a:rPr lang="en-US" sz="1800" kern="1200" dirty="0" smtClean="0"/>
            <a:t>Tolerance, cost &amp; bias criteria</a:t>
          </a:r>
          <a:endParaRPr lang="en-US" sz="1800" kern="1200" dirty="0"/>
        </a:p>
      </dsp:txBody>
      <dsp:txXfrm>
        <a:off x="493073" y="3359569"/>
        <a:ext cx="2128120" cy="989618"/>
      </dsp:txXfrm>
    </dsp:sp>
    <dsp:sp modelId="{0FEF5ED0-1C43-FA42-A617-F36572D6FDE4}">
      <dsp:nvSpPr>
        <dsp:cNvPr id="0" name=""/>
        <dsp:cNvSpPr/>
      </dsp:nvSpPr>
      <dsp:spPr>
        <a:xfrm>
          <a:off x="4474760" y="0"/>
          <a:ext cx="2163708" cy="140159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t" anchorCtr="0">
          <a:noAutofit/>
        </a:bodyPr>
        <a:lstStyle/>
        <a:p>
          <a:pPr marL="171450" lvl="1" indent="-171450" algn="l" defTabSz="800100">
            <a:lnSpc>
              <a:spcPct val="90000"/>
            </a:lnSpc>
            <a:spcBef>
              <a:spcPct val="0"/>
            </a:spcBef>
            <a:spcAft>
              <a:spcPct val="15000"/>
            </a:spcAft>
            <a:buChar char="••"/>
          </a:pPr>
          <a:r>
            <a:rPr lang="en-US" sz="1800" kern="1200" dirty="0" smtClean="0"/>
            <a:t>Detection Algorithms</a:t>
          </a:r>
          <a:endParaRPr lang="en-US" sz="1800" kern="1200" dirty="0"/>
        </a:p>
        <a:p>
          <a:pPr marL="171450" lvl="1" indent="-171450" algn="l" defTabSz="800100">
            <a:lnSpc>
              <a:spcPct val="90000"/>
            </a:lnSpc>
            <a:spcBef>
              <a:spcPct val="0"/>
            </a:spcBef>
            <a:spcAft>
              <a:spcPct val="15000"/>
            </a:spcAft>
            <a:buChar char="••"/>
          </a:pPr>
          <a:r>
            <a:rPr lang="en-US" sz="1800" kern="1200" dirty="0" smtClean="0"/>
            <a:t>Quantify Prevalence</a:t>
          </a:r>
          <a:endParaRPr lang="en-US" sz="1800" kern="1200" dirty="0"/>
        </a:p>
      </dsp:txBody>
      <dsp:txXfrm>
        <a:off x="5154661" y="30788"/>
        <a:ext cx="1453019" cy="989618"/>
      </dsp:txXfrm>
    </dsp:sp>
    <dsp:sp modelId="{9427E16C-BF36-BE4C-A02D-822025DC2E83}">
      <dsp:nvSpPr>
        <dsp:cNvPr id="0" name=""/>
        <dsp:cNvSpPr/>
      </dsp:nvSpPr>
      <dsp:spPr>
        <a:xfrm>
          <a:off x="410334" y="0"/>
          <a:ext cx="3232039" cy="140159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t" anchorCtr="0">
          <a:noAutofit/>
        </a:bodyPr>
        <a:lstStyle/>
        <a:p>
          <a:pPr marL="171450" lvl="1" indent="-171450" algn="l" defTabSz="800100">
            <a:lnSpc>
              <a:spcPct val="90000"/>
            </a:lnSpc>
            <a:spcBef>
              <a:spcPct val="0"/>
            </a:spcBef>
            <a:spcAft>
              <a:spcPct val="15000"/>
            </a:spcAft>
            <a:buChar char="••"/>
          </a:pPr>
          <a:r>
            <a:rPr lang="en-US" sz="1800" kern="1200" dirty="0" smtClean="0"/>
            <a:t>Types of Glitches</a:t>
          </a:r>
          <a:endParaRPr lang="en-US" sz="1800" kern="1200" dirty="0"/>
        </a:p>
        <a:p>
          <a:pPr marL="171450" lvl="1" indent="-171450" algn="l" defTabSz="800100">
            <a:lnSpc>
              <a:spcPct val="90000"/>
            </a:lnSpc>
            <a:spcBef>
              <a:spcPct val="0"/>
            </a:spcBef>
            <a:spcAft>
              <a:spcPct val="15000"/>
            </a:spcAft>
            <a:buChar char="••"/>
          </a:pPr>
          <a:r>
            <a:rPr lang="en-US" sz="1800" kern="1200" dirty="0" smtClean="0"/>
            <a:t>Importance of Glitches</a:t>
          </a:r>
          <a:endParaRPr lang="en-US" sz="1800" kern="1200" dirty="0"/>
        </a:p>
      </dsp:txBody>
      <dsp:txXfrm>
        <a:off x="441122" y="30788"/>
        <a:ext cx="2200851" cy="989618"/>
      </dsp:txXfrm>
    </dsp:sp>
    <dsp:sp modelId="{0DB6BE28-1FFA-7347-A425-714C1292A813}">
      <dsp:nvSpPr>
        <dsp:cNvPr id="0" name=""/>
        <dsp:cNvSpPr/>
      </dsp:nvSpPr>
      <dsp:spPr>
        <a:xfrm>
          <a:off x="1584072" y="249658"/>
          <a:ext cx="1896529" cy="1896529"/>
        </a:xfrm>
        <a:prstGeom prst="pieWedg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en-US" sz="2000" kern="1200" dirty="0" smtClean="0"/>
            <a:t>Define &amp; Identify</a:t>
          </a:r>
          <a:endParaRPr lang="en-US" sz="2000" kern="1200" dirty="0"/>
        </a:p>
      </dsp:txBody>
      <dsp:txXfrm>
        <a:off x="2139552" y="805138"/>
        <a:ext cx="1341049" cy="1341049"/>
      </dsp:txXfrm>
    </dsp:sp>
    <dsp:sp modelId="{EA656825-A4D3-A24D-9DCE-11E997A36D35}">
      <dsp:nvSpPr>
        <dsp:cNvPr id="0" name=""/>
        <dsp:cNvSpPr/>
      </dsp:nvSpPr>
      <dsp:spPr>
        <a:xfrm rot="5400000">
          <a:off x="3568201" y="249658"/>
          <a:ext cx="1896529" cy="1896529"/>
        </a:xfrm>
        <a:prstGeom prst="pieWedg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en-US" sz="2000" kern="1200" dirty="0" smtClean="0"/>
            <a:t>Detect &amp; Quantify</a:t>
          </a:r>
          <a:endParaRPr lang="en-US" sz="2000" kern="1200" dirty="0"/>
        </a:p>
      </dsp:txBody>
      <dsp:txXfrm rot="-5400000">
        <a:off x="3568201" y="805138"/>
        <a:ext cx="1341049" cy="1341049"/>
      </dsp:txXfrm>
    </dsp:sp>
    <dsp:sp modelId="{68B16957-5484-344F-AF2A-ADED4707D930}">
      <dsp:nvSpPr>
        <dsp:cNvPr id="0" name=""/>
        <dsp:cNvSpPr/>
      </dsp:nvSpPr>
      <dsp:spPr>
        <a:xfrm rot="10800000">
          <a:off x="3568201" y="2233787"/>
          <a:ext cx="1896529" cy="1896529"/>
        </a:xfrm>
        <a:prstGeom prst="pieWedge">
          <a:avLst/>
        </a:prstGeom>
        <a:solidFill>
          <a:srgbClr val="FC212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en-US" sz="2000" kern="1200" dirty="0" smtClean="0"/>
            <a:t>Clean &amp; Rectify</a:t>
          </a:r>
          <a:endParaRPr lang="en-US" sz="2000" kern="1200" dirty="0"/>
        </a:p>
      </dsp:txBody>
      <dsp:txXfrm rot="10800000">
        <a:off x="3568201" y="2233787"/>
        <a:ext cx="1341049" cy="1341049"/>
      </dsp:txXfrm>
    </dsp:sp>
    <dsp:sp modelId="{D73F10D6-F582-1D4C-B50E-58CD7561A6C6}">
      <dsp:nvSpPr>
        <dsp:cNvPr id="0" name=""/>
        <dsp:cNvSpPr/>
      </dsp:nvSpPr>
      <dsp:spPr>
        <a:xfrm rot="16200000">
          <a:off x="1584072" y="2233787"/>
          <a:ext cx="1896529" cy="1896529"/>
        </a:xfrm>
        <a:prstGeom prst="pieWedg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en-US" sz="2000" kern="1200" dirty="0" smtClean="0"/>
            <a:t>Measure &amp; Verify</a:t>
          </a:r>
          <a:endParaRPr lang="en-US" sz="2000" kern="1200" dirty="0"/>
        </a:p>
      </dsp:txBody>
      <dsp:txXfrm rot="5400000">
        <a:off x="2139552" y="2233787"/>
        <a:ext cx="1341049" cy="1341049"/>
      </dsp:txXfrm>
    </dsp:sp>
    <dsp:sp modelId="{9233DBFD-6642-0740-A957-1F2F0877DC15}">
      <dsp:nvSpPr>
        <dsp:cNvPr id="0" name=""/>
        <dsp:cNvSpPr/>
      </dsp:nvSpPr>
      <dsp:spPr>
        <a:xfrm>
          <a:off x="3196998" y="1795790"/>
          <a:ext cx="654806" cy="569396"/>
        </a:xfrm>
        <a:prstGeom prst="circularArrow">
          <a:avLst/>
        </a:prstGeom>
        <a:solidFill>
          <a:schemeClr val="accent1">
            <a:tint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CB69D70-1F76-C545-ADE0-61873640084C}">
      <dsp:nvSpPr>
        <dsp:cNvPr id="0" name=""/>
        <dsp:cNvSpPr/>
      </dsp:nvSpPr>
      <dsp:spPr>
        <a:xfrm rot="10800000">
          <a:off x="3196998" y="2014788"/>
          <a:ext cx="654806" cy="569396"/>
        </a:xfrm>
        <a:prstGeom prst="circularArrow">
          <a:avLst/>
        </a:prstGeom>
        <a:solidFill>
          <a:schemeClr val="accent1">
            <a:tint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B0D362-E56D-D944-80FF-C38FE722FFC5}">
      <dsp:nvSpPr>
        <dsp:cNvPr id="0" name=""/>
        <dsp:cNvSpPr/>
      </dsp:nvSpPr>
      <dsp:spPr>
        <a:xfrm>
          <a:off x="4474760" y="2978383"/>
          <a:ext cx="2163708" cy="140159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t" anchorCtr="0">
          <a:noAutofit/>
        </a:bodyPr>
        <a:lstStyle/>
        <a:p>
          <a:pPr marL="171450" lvl="1" indent="-171450" algn="l" defTabSz="800100">
            <a:lnSpc>
              <a:spcPct val="90000"/>
            </a:lnSpc>
            <a:spcBef>
              <a:spcPct val="0"/>
            </a:spcBef>
            <a:spcAft>
              <a:spcPct val="15000"/>
            </a:spcAft>
            <a:buChar char="••"/>
          </a:pPr>
          <a:r>
            <a:rPr lang="en-US" sz="1800" kern="1200" dirty="0" smtClean="0"/>
            <a:t>Develop Strategies</a:t>
          </a:r>
          <a:endParaRPr lang="en-US" sz="1800" kern="1200" dirty="0"/>
        </a:p>
        <a:p>
          <a:pPr marL="171450" lvl="1" indent="-171450" algn="l" defTabSz="800100">
            <a:lnSpc>
              <a:spcPct val="90000"/>
            </a:lnSpc>
            <a:spcBef>
              <a:spcPct val="0"/>
            </a:spcBef>
            <a:spcAft>
              <a:spcPct val="15000"/>
            </a:spcAft>
            <a:buChar char="••"/>
          </a:pPr>
          <a:r>
            <a:rPr lang="en-US" sz="1800" kern="1200" dirty="0" smtClean="0"/>
            <a:t>Repair</a:t>
          </a:r>
          <a:endParaRPr lang="en-US" sz="1800" kern="1200" dirty="0"/>
        </a:p>
      </dsp:txBody>
      <dsp:txXfrm>
        <a:off x="5154661" y="3359569"/>
        <a:ext cx="1453019" cy="989618"/>
      </dsp:txXfrm>
    </dsp:sp>
    <dsp:sp modelId="{E4B15037-E85B-F34E-9E0E-080248620F11}">
      <dsp:nvSpPr>
        <dsp:cNvPr id="0" name=""/>
        <dsp:cNvSpPr/>
      </dsp:nvSpPr>
      <dsp:spPr>
        <a:xfrm>
          <a:off x="462285" y="2978383"/>
          <a:ext cx="3128137" cy="140159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0" rIns="68580" bIns="68580" numCol="1" spcCol="1270" anchor="t" anchorCtr="0">
          <a:noAutofit/>
        </a:bodyPr>
        <a:lstStyle/>
        <a:p>
          <a:pPr marL="171450" lvl="1" indent="-171450" algn="l" defTabSz="800100">
            <a:lnSpc>
              <a:spcPct val="90000"/>
            </a:lnSpc>
            <a:spcBef>
              <a:spcPct val="0"/>
            </a:spcBef>
            <a:spcAft>
              <a:spcPct val="15000"/>
            </a:spcAft>
            <a:buChar char="••"/>
          </a:pPr>
          <a:r>
            <a:rPr lang="en-US" sz="1800" kern="1200" dirty="0" smtClean="0"/>
            <a:t>Measure Improvements</a:t>
          </a:r>
          <a:endParaRPr lang="en-US" sz="1800" kern="1200" dirty="0"/>
        </a:p>
        <a:p>
          <a:pPr marL="171450" lvl="1" indent="-171450" algn="l" defTabSz="800100">
            <a:lnSpc>
              <a:spcPct val="90000"/>
            </a:lnSpc>
            <a:spcBef>
              <a:spcPct val="0"/>
            </a:spcBef>
            <a:spcAft>
              <a:spcPct val="15000"/>
            </a:spcAft>
            <a:buChar char="••"/>
          </a:pPr>
          <a:r>
            <a:rPr lang="en-US" sz="1800" kern="1200" dirty="0" smtClean="0"/>
            <a:t>Tolerance, cost &amp; bias criteria</a:t>
          </a:r>
          <a:endParaRPr lang="en-US" sz="1800" kern="1200" dirty="0"/>
        </a:p>
      </dsp:txBody>
      <dsp:txXfrm>
        <a:off x="493073" y="3359569"/>
        <a:ext cx="2128120" cy="989618"/>
      </dsp:txXfrm>
    </dsp:sp>
    <dsp:sp modelId="{0FEF5ED0-1C43-FA42-A617-F36572D6FDE4}">
      <dsp:nvSpPr>
        <dsp:cNvPr id="0" name=""/>
        <dsp:cNvSpPr/>
      </dsp:nvSpPr>
      <dsp:spPr>
        <a:xfrm>
          <a:off x="4474760" y="0"/>
          <a:ext cx="2163708" cy="140159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t" anchorCtr="0">
          <a:noAutofit/>
        </a:bodyPr>
        <a:lstStyle/>
        <a:p>
          <a:pPr marL="171450" lvl="1" indent="-171450" algn="l" defTabSz="800100">
            <a:lnSpc>
              <a:spcPct val="90000"/>
            </a:lnSpc>
            <a:spcBef>
              <a:spcPct val="0"/>
            </a:spcBef>
            <a:spcAft>
              <a:spcPct val="15000"/>
            </a:spcAft>
            <a:buChar char="••"/>
          </a:pPr>
          <a:r>
            <a:rPr lang="en-US" sz="1800" kern="1200" dirty="0" smtClean="0"/>
            <a:t>Detection Algorithms</a:t>
          </a:r>
          <a:endParaRPr lang="en-US" sz="1800" kern="1200" dirty="0"/>
        </a:p>
        <a:p>
          <a:pPr marL="171450" lvl="1" indent="-171450" algn="l" defTabSz="800100">
            <a:lnSpc>
              <a:spcPct val="90000"/>
            </a:lnSpc>
            <a:spcBef>
              <a:spcPct val="0"/>
            </a:spcBef>
            <a:spcAft>
              <a:spcPct val="15000"/>
            </a:spcAft>
            <a:buChar char="••"/>
          </a:pPr>
          <a:r>
            <a:rPr lang="en-US" sz="1800" kern="1200" dirty="0" smtClean="0"/>
            <a:t>Quantify Prevalence</a:t>
          </a:r>
          <a:endParaRPr lang="en-US" sz="1800" kern="1200" dirty="0"/>
        </a:p>
      </dsp:txBody>
      <dsp:txXfrm>
        <a:off x="5154661" y="30788"/>
        <a:ext cx="1453019" cy="989618"/>
      </dsp:txXfrm>
    </dsp:sp>
    <dsp:sp modelId="{9427E16C-BF36-BE4C-A02D-822025DC2E83}">
      <dsp:nvSpPr>
        <dsp:cNvPr id="0" name=""/>
        <dsp:cNvSpPr/>
      </dsp:nvSpPr>
      <dsp:spPr>
        <a:xfrm>
          <a:off x="410334" y="0"/>
          <a:ext cx="3232039" cy="140159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t" anchorCtr="0">
          <a:noAutofit/>
        </a:bodyPr>
        <a:lstStyle/>
        <a:p>
          <a:pPr marL="171450" lvl="1" indent="-171450" algn="l" defTabSz="800100">
            <a:lnSpc>
              <a:spcPct val="90000"/>
            </a:lnSpc>
            <a:spcBef>
              <a:spcPct val="0"/>
            </a:spcBef>
            <a:spcAft>
              <a:spcPct val="15000"/>
            </a:spcAft>
            <a:buChar char="••"/>
          </a:pPr>
          <a:r>
            <a:rPr lang="en-US" sz="1800" kern="1200" dirty="0" smtClean="0"/>
            <a:t>Types of Glitches</a:t>
          </a:r>
          <a:endParaRPr lang="en-US" sz="1800" kern="1200" dirty="0"/>
        </a:p>
        <a:p>
          <a:pPr marL="171450" lvl="1" indent="-171450" algn="l" defTabSz="800100">
            <a:lnSpc>
              <a:spcPct val="90000"/>
            </a:lnSpc>
            <a:spcBef>
              <a:spcPct val="0"/>
            </a:spcBef>
            <a:spcAft>
              <a:spcPct val="15000"/>
            </a:spcAft>
            <a:buChar char="••"/>
          </a:pPr>
          <a:r>
            <a:rPr lang="en-US" sz="1800" kern="1200" dirty="0" smtClean="0"/>
            <a:t>Importance of Glitches</a:t>
          </a:r>
          <a:endParaRPr lang="en-US" sz="1800" kern="1200" dirty="0"/>
        </a:p>
      </dsp:txBody>
      <dsp:txXfrm>
        <a:off x="441122" y="30788"/>
        <a:ext cx="2200851" cy="989618"/>
      </dsp:txXfrm>
    </dsp:sp>
    <dsp:sp modelId="{0DB6BE28-1FFA-7347-A425-714C1292A813}">
      <dsp:nvSpPr>
        <dsp:cNvPr id="0" name=""/>
        <dsp:cNvSpPr/>
      </dsp:nvSpPr>
      <dsp:spPr>
        <a:xfrm>
          <a:off x="1584072" y="249658"/>
          <a:ext cx="1896529" cy="1896529"/>
        </a:xfrm>
        <a:prstGeom prst="pieWedg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en-US" sz="2000" kern="1200" dirty="0" smtClean="0"/>
            <a:t>Define &amp; Identify</a:t>
          </a:r>
          <a:endParaRPr lang="en-US" sz="2000" kern="1200" dirty="0"/>
        </a:p>
      </dsp:txBody>
      <dsp:txXfrm>
        <a:off x="2139552" y="805138"/>
        <a:ext cx="1341049" cy="1341049"/>
      </dsp:txXfrm>
    </dsp:sp>
    <dsp:sp modelId="{EA656825-A4D3-A24D-9DCE-11E997A36D35}">
      <dsp:nvSpPr>
        <dsp:cNvPr id="0" name=""/>
        <dsp:cNvSpPr/>
      </dsp:nvSpPr>
      <dsp:spPr>
        <a:xfrm rot="5400000">
          <a:off x="3568201" y="249658"/>
          <a:ext cx="1896529" cy="1896529"/>
        </a:xfrm>
        <a:prstGeom prst="pieWedg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en-US" sz="2000" kern="1200" dirty="0" smtClean="0"/>
            <a:t>Detect &amp; Quantify</a:t>
          </a:r>
          <a:endParaRPr lang="en-US" sz="2000" kern="1200" dirty="0"/>
        </a:p>
      </dsp:txBody>
      <dsp:txXfrm rot="-5400000">
        <a:off x="3568201" y="805138"/>
        <a:ext cx="1341049" cy="1341049"/>
      </dsp:txXfrm>
    </dsp:sp>
    <dsp:sp modelId="{68B16957-5484-344F-AF2A-ADED4707D930}">
      <dsp:nvSpPr>
        <dsp:cNvPr id="0" name=""/>
        <dsp:cNvSpPr/>
      </dsp:nvSpPr>
      <dsp:spPr>
        <a:xfrm rot="10800000">
          <a:off x="3568201" y="2233787"/>
          <a:ext cx="1896529" cy="1896529"/>
        </a:xfrm>
        <a:prstGeom prst="pieWedge">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en-US" sz="2000" kern="1200" dirty="0" smtClean="0"/>
            <a:t>Clean &amp; Rectify</a:t>
          </a:r>
          <a:endParaRPr lang="en-US" sz="2000" kern="1200" dirty="0"/>
        </a:p>
      </dsp:txBody>
      <dsp:txXfrm rot="10800000">
        <a:off x="3568201" y="2233787"/>
        <a:ext cx="1341049" cy="1341049"/>
      </dsp:txXfrm>
    </dsp:sp>
    <dsp:sp modelId="{D73F10D6-F582-1D4C-B50E-58CD7561A6C6}">
      <dsp:nvSpPr>
        <dsp:cNvPr id="0" name=""/>
        <dsp:cNvSpPr/>
      </dsp:nvSpPr>
      <dsp:spPr>
        <a:xfrm rot="16200000">
          <a:off x="1584072" y="2233787"/>
          <a:ext cx="1896529" cy="1896529"/>
        </a:xfrm>
        <a:prstGeom prst="pieWedge">
          <a:avLst/>
        </a:prstGeom>
        <a:solidFill>
          <a:schemeClr val="accent1">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en-US" sz="2000" kern="1200" dirty="0" smtClean="0"/>
            <a:t>Measure &amp; Verify</a:t>
          </a:r>
          <a:endParaRPr lang="en-US" sz="2000" kern="1200" dirty="0"/>
        </a:p>
      </dsp:txBody>
      <dsp:txXfrm rot="5400000">
        <a:off x="2139552" y="2233787"/>
        <a:ext cx="1341049" cy="1341049"/>
      </dsp:txXfrm>
    </dsp:sp>
    <dsp:sp modelId="{9233DBFD-6642-0740-A957-1F2F0877DC15}">
      <dsp:nvSpPr>
        <dsp:cNvPr id="0" name=""/>
        <dsp:cNvSpPr/>
      </dsp:nvSpPr>
      <dsp:spPr>
        <a:xfrm>
          <a:off x="3196998" y="1795790"/>
          <a:ext cx="654806" cy="569396"/>
        </a:xfrm>
        <a:prstGeom prst="circularArrow">
          <a:avLst/>
        </a:prstGeom>
        <a:solidFill>
          <a:schemeClr val="accent1">
            <a:tint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CB69D70-1F76-C545-ADE0-61873640084C}">
      <dsp:nvSpPr>
        <dsp:cNvPr id="0" name=""/>
        <dsp:cNvSpPr/>
      </dsp:nvSpPr>
      <dsp:spPr>
        <a:xfrm rot="10800000">
          <a:off x="3196998" y="2014788"/>
          <a:ext cx="654806" cy="569396"/>
        </a:xfrm>
        <a:prstGeom prst="circularArrow">
          <a:avLst/>
        </a:prstGeom>
        <a:solidFill>
          <a:schemeClr val="accent1">
            <a:tint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B6BE28-1FFA-7347-A425-714C1292A813}">
      <dsp:nvSpPr>
        <dsp:cNvPr id="0" name=""/>
        <dsp:cNvSpPr/>
      </dsp:nvSpPr>
      <dsp:spPr>
        <a:xfrm>
          <a:off x="753547" y="183392"/>
          <a:ext cx="1393141" cy="1393141"/>
        </a:xfrm>
        <a:prstGeom prst="pieWedge">
          <a:avLst/>
        </a:prstGeom>
        <a:solidFill>
          <a:srgbClr val="FC212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en-US" sz="1600" kern="1200" dirty="0" smtClean="0"/>
            <a:t>Define &amp; Identify</a:t>
          </a:r>
          <a:endParaRPr lang="en-US" sz="1600" kern="1200" dirty="0"/>
        </a:p>
      </dsp:txBody>
      <dsp:txXfrm>
        <a:off x="1161589" y="591434"/>
        <a:ext cx="985099" cy="985099"/>
      </dsp:txXfrm>
    </dsp:sp>
    <dsp:sp modelId="{EA656825-A4D3-A24D-9DCE-11E997A36D35}">
      <dsp:nvSpPr>
        <dsp:cNvPr id="0" name=""/>
        <dsp:cNvSpPr/>
      </dsp:nvSpPr>
      <dsp:spPr>
        <a:xfrm rot="5400000">
          <a:off x="2211037" y="183392"/>
          <a:ext cx="1393141" cy="1393141"/>
        </a:xfrm>
        <a:prstGeom prst="pieWedg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en-US" sz="1600" kern="1200" dirty="0" smtClean="0"/>
            <a:t>Detect &amp; Quantify</a:t>
          </a:r>
          <a:endParaRPr lang="en-US" sz="1600" kern="1200" dirty="0"/>
        </a:p>
      </dsp:txBody>
      <dsp:txXfrm rot="-5400000">
        <a:off x="2211037" y="591434"/>
        <a:ext cx="985099" cy="985099"/>
      </dsp:txXfrm>
    </dsp:sp>
    <dsp:sp modelId="{68B16957-5484-344F-AF2A-ADED4707D930}">
      <dsp:nvSpPr>
        <dsp:cNvPr id="0" name=""/>
        <dsp:cNvSpPr/>
      </dsp:nvSpPr>
      <dsp:spPr>
        <a:xfrm rot="10800000">
          <a:off x="2211037" y="1640882"/>
          <a:ext cx="1393141" cy="1393141"/>
        </a:xfrm>
        <a:prstGeom prst="pieWedg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en-US" sz="1600" kern="1200" dirty="0" smtClean="0"/>
            <a:t>Clean &amp; Rectify</a:t>
          </a:r>
          <a:endParaRPr lang="en-US" sz="1600" kern="1200" dirty="0"/>
        </a:p>
      </dsp:txBody>
      <dsp:txXfrm rot="10800000">
        <a:off x="2211037" y="1640882"/>
        <a:ext cx="985099" cy="985099"/>
      </dsp:txXfrm>
    </dsp:sp>
    <dsp:sp modelId="{D73F10D6-F582-1D4C-B50E-58CD7561A6C6}">
      <dsp:nvSpPr>
        <dsp:cNvPr id="0" name=""/>
        <dsp:cNvSpPr/>
      </dsp:nvSpPr>
      <dsp:spPr>
        <a:xfrm rot="16200000">
          <a:off x="753547" y="1640882"/>
          <a:ext cx="1393141" cy="1393141"/>
        </a:xfrm>
        <a:prstGeom prst="pieWedg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en-US" sz="1600" kern="1200" dirty="0" smtClean="0"/>
            <a:t>Measure &amp; Verify</a:t>
          </a:r>
          <a:endParaRPr lang="en-US" sz="1600" kern="1200" dirty="0"/>
        </a:p>
      </dsp:txBody>
      <dsp:txXfrm rot="5400000">
        <a:off x="1161589" y="1640882"/>
        <a:ext cx="985099" cy="985099"/>
      </dsp:txXfrm>
    </dsp:sp>
    <dsp:sp modelId="{9233DBFD-6642-0740-A957-1F2F0877DC15}">
      <dsp:nvSpPr>
        <dsp:cNvPr id="0" name=""/>
        <dsp:cNvSpPr/>
      </dsp:nvSpPr>
      <dsp:spPr>
        <a:xfrm>
          <a:off x="1938361" y="1319140"/>
          <a:ext cx="481003" cy="418264"/>
        </a:xfrm>
        <a:prstGeom prst="circularArrow">
          <a:avLst/>
        </a:prstGeom>
        <a:solidFill>
          <a:schemeClr val="accent1">
            <a:tint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CB69D70-1F76-C545-ADE0-61873640084C}">
      <dsp:nvSpPr>
        <dsp:cNvPr id="0" name=""/>
        <dsp:cNvSpPr/>
      </dsp:nvSpPr>
      <dsp:spPr>
        <a:xfrm rot="10800000">
          <a:off x="1938361" y="1480011"/>
          <a:ext cx="481003" cy="418264"/>
        </a:xfrm>
        <a:prstGeom prst="circularArrow">
          <a:avLst/>
        </a:prstGeom>
        <a:solidFill>
          <a:schemeClr val="accent1">
            <a:tint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B6BE28-1FFA-7347-A425-714C1292A813}">
      <dsp:nvSpPr>
        <dsp:cNvPr id="0" name=""/>
        <dsp:cNvSpPr/>
      </dsp:nvSpPr>
      <dsp:spPr>
        <a:xfrm>
          <a:off x="753547" y="183392"/>
          <a:ext cx="1393141" cy="1393141"/>
        </a:xfrm>
        <a:prstGeom prst="pieWedge">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en-US" sz="1600" kern="1200" dirty="0" smtClean="0"/>
            <a:t>Define &amp; Identify</a:t>
          </a:r>
          <a:endParaRPr lang="en-US" sz="1600" kern="1200" dirty="0"/>
        </a:p>
      </dsp:txBody>
      <dsp:txXfrm>
        <a:off x="1161589" y="591434"/>
        <a:ext cx="985099" cy="985099"/>
      </dsp:txXfrm>
    </dsp:sp>
    <dsp:sp modelId="{EA656825-A4D3-A24D-9DCE-11E997A36D35}">
      <dsp:nvSpPr>
        <dsp:cNvPr id="0" name=""/>
        <dsp:cNvSpPr/>
      </dsp:nvSpPr>
      <dsp:spPr>
        <a:xfrm rot="5400000">
          <a:off x="2211037" y="183392"/>
          <a:ext cx="1393141" cy="1393141"/>
        </a:xfrm>
        <a:prstGeom prst="pieWedge">
          <a:avLst/>
        </a:prstGeom>
        <a:solidFill>
          <a:schemeClr val="accent1">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en-US" sz="1600" kern="1200" dirty="0" smtClean="0"/>
            <a:t>Detect &amp; Quantify</a:t>
          </a:r>
          <a:endParaRPr lang="en-US" sz="1600" kern="1200" dirty="0"/>
        </a:p>
      </dsp:txBody>
      <dsp:txXfrm rot="-5400000">
        <a:off x="2211037" y="591434"/>
        <a:ext cx="985099" cy="985099"/>
      </dsp:txXfrm>
    </dsp:sp>
    <dsp:sp modelId="{68B16957-5484-344F-AF2A-ADED4707D930}">
      <dsp:nvSpPr>
        <dsp:cNvPr id="0" name=""/>
        <dsp:cNvSpPr/>
      </dsp:nvSpPr>
      <dsp:spPr>
        <a:xfrm rot="10800000">
          <a:off x="2211037" y="1640882"/>
          <a:ext cx="1393141" cy="1393141"/>
        </a:xfrm>
        <a:prstGeom prst="pieWedg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en-US" sz="1600" kern="1200" dirty="0" smtClean="0"/>
            <a:t>Clean &amp; Rectify</a:t>
          </a:r>
          <a:endParaRPr lang="en-US" sz="1600" kern="1200" dirty="0"/>
        </a:p>
      </dsp:txBody>
      <dsp:txXfrm rot="10800000">
        <a:off x="2211037" y="1640882"/>
        <a:ext cx="985099" cy="985099"/>
      </dsp:txXfrm>
    </dsp:sp>
    <dsp:sp modelId="{D73F10D6-F582-1D4C-B50E-58CD7561A6C6}">
      <dsp:nvSpPr>
        <dsp:cNvPr id="0" name=""/>
        <dsp:cNvSpPr/>
      </dsp:nvSpPr>
      <dsp:spPr>
        <a:xfrm rot="16200000">
          <a:off x="753547" y="1640882"/>
          <a:ext cx="1393141" cy="1393141"/>
        </a:xfrm>
        <a:prstGeom prst="pieWedg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en-US" sz="1600" kern="1200" dirty="0" smtClean="0"/>
            <a:t>Measure &amp; Verify</a:t>
          </a:r>
          <a:endParaRPr lang="en-US" sz="1600" kern="1200" dirty="0"/>
        </a:p>
      </dsp:txBody>
      <dsp:txXfrm rot="5400000">
        <a:off x="1161589" y="1640882"/>
        <a:ext cx="985099" cy="985099"/>
      </dsp:txXfrm>
    </dsp:sp>
    <dsp:sp modelId="{9233DBFD-6642-0740-A957-1F2F0877DC15}">
      <dsp:nvSpPr>
        <dsp:cNvPr id="0" name=""/>
        <dsp:cNvSpPr/>
      </dsp:nvSpPr>
      <dsp:spPr>
        <a:xfrm>
          <a:off x="1938361" y="1319140"/>
          <a:ext cx="481003" cy="418264"/>
        </a:xfrm>
        <a:prstGeom prst="circularArrow">
          <a:avLst/>
        </a:prstGeom>
        <a:solidFill>
          <a:schemeClr val="accent1">
            <a:tint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CB69D70-1F76-C545-ADE0-61873640084C}">
      <dsp:nvSpPr>
        <dsp:cNvPr id="0" name=""/>
        <dsp:cNvSpPr/>
      </dsp:nvSpPr>
      <dsp:spPr>
        <a:xfrm rot="10800000">
          <a:off x="1938361" y="1480011"/>
          <a:ext cx="481003" cy="418264"/>
        </a:xfrm>
        <a:prstGeom prst="circularArrow">
          <a:avLst/>
        </a:prstGeom>
        <a:solidFill>
          <a:schemeClr val="accent1">
            <a:tint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2691AF-DCBA-D943-991D-0491EB435A18}">
      <dsp:nvSpPr>
        <dsp:cNvPr id="0" name=""/>
        <dsp:cNvSpPr/>
      </dsp:nvSpPr>
      <dsp:spPr>
        <a:xfrm>
          <a:off x="6195" y="1634481"/>
          <a:ext cx="1851687" cy="1111012"/>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Collect </a:t>
          </a:r>
          <a:r>
            <a:rPr lang="en-US" sz="1800" kern="1200" dirty="0" err="1" smtClean="0"/>
            <a:t>WiFI</a:t>
          </a:r>
          <a:r>
            <a:rPr lang="en-US" sz="1800" kern="1200" dirty="0" smtClean="0"/>
            <a:t> samples throughout Gates</a:t>
          </a:r>
          <a:endParaRPr lang="en-US" sz="1800" kern="1200" dirty="0"/>
        </a:p>
      </dsp:txBody>
      <dsp:txXfrm>
        <a:off x="38735" y="1667021"/>
        <a:ext cx="1786607" cy="1045932"/>
      </dsp:txXfrm>
    </dsp:sp>
    <dsp:sp modelId="{34B4F100-D406-C04B-8A83-FC1337CD8A01}">
      <dsp:nvSpPr>
        <dsp:cNvPr id="0" name=""/>
        <dsp:cNvSpPr/>
      </dsp:nvSpPr>
      <dsp:spPr>
        <a:xfrm>
          <a:off x="2043051" y="1960378"/>
          <a:ext cx="392557" cy="459218"/>
        </a:xfrm>
        <a:prstGeom prst="rightArrow">
          <a:avLst>
            <a:gd name="adj1" fmla="val 60000"/>
            <a:gd name="adj2" fmla="val 50000"/>
          </a:avLst>
        </a:prstGeom>
        <a:gradFill rotWithShape="0">
          <a:gsLst>
            <a:gs pos="0">
              <a:schemeClr val="accent1">
                <a:tint val="60000"/>
                <a:hueOff val="0"/>
                <a:satOff val="0"/>
                <a:lumOff val="0"/>
                <a:alphaOff val="0"/>
                <a:tint val="100000"/>
                <a:shade val="100000"/>
                <a:satMod val="130000"/>
              </a:schemeClr>
            </a:gs>
            <a:gs pos="100000">
              <a:schemeClr val="accent1">
                <a:tint val="6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a:off x="2043051" y="2052222"/>
        <a:ext cx="274790" cy="275530"/>
      </dsp:txXfrm>
    </dsp:sp>
    <dsp:sp modelId="{8A65E051-3334-FE48-A999-502CE2CED818}">
      <dsp:nvSpPr>
        <dsp:cNvPr id="0" name=""/>
        <dsp:cNvSpPr/>
      </dsp:nvSpPr>
      <dsp:spPr>
        <a:xfrm>
          <a:off x="2598558" y="1634481"/>
          <a:ext cx="1851687" cy="1111012"/>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Calculate Mean </a:t>
          </a:r>
          <a:r>
            <a:rPr lang="en-US" sz="1800" kern="1200" dirty="0" err="1" smtClean="0"/>
            <a:t>WiFi</a:t>
          </a:r>
          <a:r>
            <a:rPr lang="en-US" sz="1800" kern="1200" dirty="0" smtClean="0"/>
            <a:t> Profiles</a:t>
          </a:r>
          <a:endParaRPr lang="en-US" sz="1800" kern="1200" dirty="0"/>
        </a:p>
      </dsp:txBody>
      <dsp:txXfrm>
        <a:off x="2631098" y="1667021"/>
        <a:ext cx="1786607" cy="1045932"/>
      </dsp:txXfrm>
    </dsp:sp>
    <dsp:sp modelId="{899CA860-BB21-6D4B-B16D-E9E210B8E4A0}">
      <dsp:nvSpPr>
        <dsp:cNvPr id="0" name=""/>
        <dsp:cNvSpPr/>
      </dsp:nvSpPr>
      <dsp:spPr>
        <a:xfrm>
          <a:off x="4635414" y="1960378"/>
          <a:ext cx="392557" cy="459218"/>
        </a:xfrm>
        <a:prstGeom prst="rightArrow">
          <a:avLst>
            <a:gd name="adj1" fmla="val 60000"/>
            <a:gd name="adj2" fmla="val 50000"/>
          </a:avLst>
        </a:prstGeom>
        <a:gradFill rotWithShape="0">
          <a:gsLst>
            <a:gs pos="0">
              <a:schemeClr val="accent1">
                <a:tint val="60000"/>
                <a:hueOff val="0"/>
                <a:satOff val="0"/>
                <a:lumOff val="0"/>
                <a:alphaOff val="0"/>
                <a:tint val="100000"/>
                <a:shade val="100000"/>
                <a:satMod val="130000"/>
              </a:schemeClr>
            </a:gs>
            <a:gs pos="100000">
              <a:schemeClr val="accent1">
                <a:tint val="6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a:off x="4635414" y="2052222"/>
        <a:ext cx="274790" cy="275530"/>
      </dsp:txXfrm>
    </dsp:sp>
    <dsp:sp modelId="{A7962ED4-1BDC-AC49-944A-E86310B2B743}">
      <dsp:nvSpPr>
        <dsp:cNvPr id="0" name=""/>
        <dsp:cNvSpPr/>
      </dsp:nvSpPr>
      <dsp:spPr>
        <a:xfrm>
          <a:off x="5190920" y="1634481"/>
          <a:ext cx="1851687" cy="1111012"/>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Compare Movement Data to Profiles</a:t>
          </a:r>
          <a:endParaRPr lang="en-US" sz="1800" kern="1200" dirty="0"/>
        </a:p>
      </dsp:txBody>
      <dsp:txXfrm>
        <a:off x="5223460" y="1667021"/>
        <a:ext cx="1786607" cy="1045932"/>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B6BE28-1FFA-7347-A425-714C1292A813}">
      <dsp:nvSpPr>
        <dsp:cNvPr id="0" name=""/>
        <dsp:cNvSpPr/>
      </dsp:nvSpPr>
      <dsp:spPr>
        <a:xfrm>
          <a:off x="753547" y="183392"/>
          <a:ext cx="1393141" cy="1393141"/>
        </a:xfrm>
        <a:prstGeom prst="pieWedge">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en-US" sz="1600" kern="1200" dirty="0" smtClean="0"/>
            <a:t>Define &amp; Identify</a:t>
          </a:r>
          <a:endParaRPr lang="en-US" sz="1600" kern="1200" dirty="0"/>
        </a:p>
      </dsp:txBody>
      <dsp:txXfrm>
        <a:off x="1161589" y="591434"/>
        <a:ext cx="985099" cy="985099"/>
      </dsp:txXfrm>
    </dsp:sp>
    <dsp:sp modelId="{EA656825-A4D3-A24D-9DCE-11E997A36D35}">
      <dsp:nvSpPr>
        <dsp:cNvPr id="0" name=""/>
        <dsp:cNvSpPr/>
      </dsp:nvSpPr>
      <dsp:spPr>
        <a:xfrm rot="5400000">
          <a:off x="2211037" y="183392"/>
          <a:ext cx="1393141" cy="1393141"/>
        </a:xfrm>
        <a:prstGeom prst="pieWedg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en-US" sz="1600" kern="1200" dirty="0" smtClean="0"/>
            <a:t>Detect &amp; Quantify</a:t>
          </a:r>
          <a:endParaRPr lang="en-US" sz="1600" kern="1200" dirty="0"/>
        </a:p>
      </dsp:txBody>
      <dsp:txXfrm rot="-5400000">
        <a:off x="2211037" y="591434"/>
        <a:ext cx="985099" cy="985099"/>
      </dsp:txXfrm>
    </dsp:sp>
    <dsp:sp modelId="{68B16957-5484-344F-AF2A-ADED4707D930}">
      <dsp:nvSpPr>
        <dsp:cNvPr id="0" name=""/>
        <dsp:cNvSpPr/>
      </dsp:nvSpPr>
      <dsp:spPr>
        <a:xfrm rot="10800000">
          <a:off x="2211037" y="1640882"/>
          <a:ext cx="1393141" cy="1393141"/>
        </a:xfrm>
        <a:prstGeom prst="pieWedge">
          <a:avLst/>
        </a:prstGeom>
        <a:solidFill>
          <a:srgbClr val="FC212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en-US" sz="1600" kern="1200" dirty="0" smtClean="0"/>
            <a:t>Clean &amp; Rectify</a:t>
          </a:r>
          <a:endParaRPr lang="en-US" sz="1600" kern="1200" dirty="0"/>
        </a:p>
      </dsp:txBody>
      <dsp:txXfrm rot="10800000">
        <a:off x="2211037" y="1640882"/>
        <a:ext cx="985099" cy="985099"/>
      </dsp:txXfrm>
    </dsp:sp>
    <dsp:sp modelId="{D73F10D6-F582-1D4C-B50E-58CD7561A6C6}">
      <dsp:nvSpPr>
        <dsp:cNvPr id="0" name=""/>
        <dsp:cNvSpPr/>
      </dsp:nvSpPr>
      <dsp:spPr>
        <a:xfrm rot="16200000">
          <a:off x="753547" y="1640882"/>
          <a:ext cx="1393141" cy="1393141"/>
        </a:xfrm>
        <a:prstGeom prst="pieWedg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en-US" sz="1600" kern="1200" dirty="0" smtClean="0"/>
            <a:t>Measure &amp; Verify</a:t>
          </a:r>
          <a:endParaRPr lang="en-US" sz="1600" kern="1200" dirty="0"/>
        </a:p>
      </dsp:txBody>
      <dsp:txXfrm rot="5400000">
        <a:off x="1161589" y="1640882"/>
        <a:ext cx="985099" cy="985099"/>
      </dsp:txXfrm>
    </dsp:sp>
    <dsp:sp modelId="{9233DBFD-6642-0740-A957-1F2F0877DC15}">
      <dsp:nvSpPr>
        <dsp:cNvPr id="0" name=""/>
        <dsp:cNvSpPr/>
      </dsp:nvSpPr>
      <dsp:spPr>
        <a:xfrm>
          <a:off x="1938361" y="1319140"/>
          <a:ext cx="481003" cy="418264"/>
        </a:xfrm>
        <a:prstGeom prst="circularArrow">
          <a:avLst/>
        </a:prstGeom>
        <a:solidFill>
          <a:schemeClr val="accent1">
            <a:tint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CB69D70-1F76-C545-ADE0-61873640084C}">
      <dsp:nvSpPr>
        <dsp:cNvPr id="0" name=""/>
        <dsp:cNvSpPr/>
      </dsp:nvSpPr>
      <dsp:spPr>
        <a:xfrm rot="10800000">
          <a:off x="1938361" y="1480011"/>
          <a:ext cx="481003" cy="418264"/>
        </a:xfrm>
        <a:prstGeom prst="circularArrow">
          <a:avLst/>
        </a:prstGeom>
        <a:solidFill>
          <a:schemeClr val="accent1">
            <a:tint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4">
  <dgm:title val=""/>
  <dgm:desc val=""/>
  <dgm:catLst>
    <dgm:cat type="relationship" pri="26000"/>
    <dgm:cat type="cycle" pri="13000"/>
    <dgm:cat type="matrix" pri="4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horzAlign" val="none"/>
                  <dgm:param type="vert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horzAlign" val="none"/>
                  <dgm:param type="vert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horzAlign" val="none"/>
                  <dgm:param type="vert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horzAlign" val="none"/>
                  <dgm:param type="vert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layout10.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cycle4">
  <dgm:title val=""/>
  <dgm:desc val=""/>
  <dgm:catLst>
    <dgm:cat type="relationship" pri="26000"/>
    <dgm:cat type="cycle" pri="13000"/>
    <dgm:cat type="matrix" pri="4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horzAlign" val="none"/>
                  <dgm:param type="vert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horzAlign" val="none"/>
                  <dgm:param type="vert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horzAlign" val="none"/>
                  <dgm:param type="vert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horzAlign" val="none"/>
                  <dgm:param type="vert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layout12.xml><?xml version="1.0" encoding="utf-8"?>
<dgm:layoutDef xmlns:dgm="http://schemas.openxmlformats.org/drawingml/2006/diagram" xmlns:a="http://schemas.openxmlformats.org/drawingml/2006/main" uniqueId="urn:microsoft.com/office/officeart/2005/8/layout/cycle4">
  <dgm:title val=""/>
  <dgm:desc val=""/>
  <dgm:catLst>
    <dgm:cat type="relationship" pri="26000"/>
    <dgm:cat type="cycle" pri="13000"/>
    <dgm:cat type="matrix" pri="4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horzAlign" val="none"/>
                  <dgm:param type="vert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horzAlign" val="none"/>
                  <dgm:param type="vert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horzAlign" val="none"/>
                  <dgm:param type="vert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horzAlign" val="none"/>
                  <dgm:param type="vert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layout2.xml><?xml version="1.0" encoding="utf-8"?>
<dgm:layoutDef xmlns:dgm="http://schemas.openxmlformats.org/drawingml/2006/diagram" xmlns:a="http://schemas.openxmlformats.org/drawingml/2006/main" uniqueId="urn:microsoft.com/office/officeart/2005/8/layout/cycle4">
  <dgm:title val=""/>
  <dgm:desc val=""/>
  <dgm:catLst>
    <dgm:cat type="relationship" pri="26000"/>
    <dgm:cat type="cycle" pri="13000"/>
    <dgm:cat type="matrix" pri="4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horzAlign" val="none"/>
                  <dgm:param type="vert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horzAlign" val="none"/>
                  <dgm:param type="vert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horzAlign" val="none"/>
                  <dgm:param type="vert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horzAlign" val="none"/>
                  <dgm:param type="vert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layout3.xml><?xml version="1.0" encoding="utf-8"?>
<dgm:layoutDef xmlns:dgm="http://schemas.openxmlformats.org/drawingml/2006/diagram" xmlns:a="http://schemas.openxmlformats.org/drawingml/2006/main" uniqueId="urn:microsoft.com/office/officeart/2005/8/layout/cycle4">
  <dgm:title val=""/>
  <dgm:desc val=""/>
  <dgm:catLst>
    <dgm:cat type="relationship" pri="26000"/>
    <dgm:cat type="cycle" pri="13000"/>
    <dgm:cat type="matrix" pri="4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horzAlign" val="none"/>
                  <dgm:param type="vert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horzAlign" val="none"/>
                  <dgm:param type="vert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horzAlign" val="none"/>
                  <dgm:param type="vert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horzAlign" val="none"/>
                  <dgm:param type="vert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layout4.xml><?xml version="1.0" encoding="utf-8"?>
<dgm:layoutDef xmlns:dgm="http://schemas.openxmlformats.org/drawingml/2006/diagram" xmlns:a="http://schemas.openxmlformats.org/drawingml/2006/main" uniqueId="urn:microsoft.com/office/officeart/2005/8/layout/cycle4">
  <dgm:title val=""/>
  <dgm:desc val=""/>
  <dgm:catLst>
    <dgm:cat type="relationship" pri="26000"/>
    <dgm:cat type="cycle" pri="13000"/>
    <dgm:cat type="matrix" pri="4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horzAlign" val="none"/>
                  <dgm:param type="vert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horzAlign" val="none"/>
                  <dgm:param type="vert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horzAlign" val="none"/>
                  <dgm:param type="vert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horzAlign" val="none"/>
                  <dgm:param type="vert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layout5.xml><?xml version="1.0" encoding="utf-8"?>
<dgm:layoutDef xmlns:dgm="http://schemas.openxmlformats.org/drawingml/2006/diagram" xmlns:a="http://schemas.openxmlformats.org/drawingml/2006/main" uniqueId="urn:microsoft.com/office/officeart/2005/8/layout/cycle4">
  <dgm:title val=""/>
  <dgm:desc val=""/>
  <dgm:catLst>
    <dgm:cat type="relationship" pri="26000"/>
    <dgm:cat type="cycle" pri="13000"/>
    <dgm:cat type="matrix" pri="4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horzAlign" val="none"/>
                  <dgm:param type="vert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horzAlign" val="none"/>
                  <dgm:param type="vert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horzAlign" val="none"/>
                  <dgm:param type="vert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horzAlign" val="none"/>
                  <dgm:param type="vert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layout6.xml><?xml version="1.0" encoding="utf-8"?>
<dgm:layoutDef xmlns:dgm="http://schemas.openxmlformats.org/drawingml/2006/diagram" xmlns:a="http://schemas.openxmlformats.org/drawingml/2006/main" uniqueId="urn:microsoft.com/office/officeart/2005/8/layout/cycle4">
  <dgm:title val=""/>
  <dgm:desc val=""/>
  <dgm:catLst>
    <dgm:cat type="relationship" pri="26000"/>
    <dgm:cat type="cycle" pri="13000"/>
    <dgm:cat type="matrix" pri="4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horzAlign" val="none"/>
                  <dgm:param type="vert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horzAlign" val="none"/>
                  <dgm:param type="vert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horzAlign" val="none"/>
                  <dgm:param type="vert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horzAlign" val="none"/>
                  <dgm:param type="vert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layout7.xml><?xml version="1.0" encoding="utf-8"?>
<dgm:layoutDef xmlns:dgm="http://schemas.openxmlformats.org/drawingml/2006/diagram" xmlns:a="http://schemas.openxmlformats.org/drawingml/2006/main" uniqueId="urn:microsoft.com/office/officeart/2005/8/layout/cycle4">
  <dgm:title val=""/>
  <dgm:desc val=""/>
  <dgm:catLst>
    <dgm:cat type="relationship" pri="26000"/>
    <dgm:cat type="cycle" pri="13000"/>
    <dgm:cat type="matrix" pri="4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horzAlign" val="none"/>
                  <dgm:param type="vert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horzAlign" val="none"/>
                  <dgm:param type="vert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horzAlign" val="none"/>
                  <dgm:param type="vert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horzAlign" val="none"/>
                  <dgm:param type="vert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layout8.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cycle4">
  <dgm:title val=""/>
  <dgm:desc val=""/>
  <dgm:catLst>
    <dgm:cat type="relationship" pri="26000"/>
    <dgm:cat type="cycle" pri="13000"/>
    <dgm:cat type="matrix" pri="4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horzAlign" val="none"/>
                  <dgm:param type="vert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horzAlign" val="none"/>
                  <dgm:param type="vert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horzAlign" val="none"/>
                  <dgm:param type="vert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horzAlign" val="none"/>
                  <dgm:param type="vert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3AAB66F-B1B7-D045-B4E8-4F60236F228D}" type="datetimeFigureOut">
              <a:rPr lang="en-US" smtClean="0"/>
              <a:t>2/14/15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274789D-9866-5E4A-88FF-2ACAF392B95A}" type="slidenum">
              <a:rPr lang="en-US" smtClean="0"/>
              <a:t>‹#›</a:t>
            </a:fld>
            <a:endParaRPr lang="en-US"/>
          </a:p>
        </p:txBody>
      </p:sp>
    </p:spTree>
    <p:extLst>
      <p:ext uri="{BB962C8B-B14F-4D97-AF65-F5344CB8AC3E}">
        <p14:creationId xmlns:p14="http://schemas.microsoft.com/office/powerpoint/2010/main" val="390815576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CCF8E76-06A6-164E-A6FA-EC32C13EB232}" type="datetimeFigureOut">
              <a:rPr lang="en-US" smtClean="0"/>
              <a:t>2/14/15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66F34B-9C4D-8640-BB34-4C24A79C9FFB}" type="slidenum">
              <a:rPr lang="en-US" smtClean="0"/>
              <a:t>‹#›</a:t>
            </a:fld>
            <a:endParaRPr lang="en-US"/>
          </a:p>
        </p:txBody>
      </p:sp>
    </p:spTree>
    <p:extLst>
      <p:ext uri="{BB962C8B-B14F-4D97-AF65-F5344CB8AC3E}">
        <p14:creationId xmlns:p14="http://schemas.microsoft.com/office/powerpoint/2010/main" val="163067663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Some</a:t>
            </a:r>
            <a:r>
              <a:rPr lang="en-US" baseline="0" dirty="0" smtClean="0"/>
              <a:t> glitches are difficult to define (or correct)</a:t>
            </a:r>
          </a:p>
          <a:p>
            <a:endParaRPr lang="en-US" baseline="0" dirty="0" smtClean="0"/>
          </a:p>
          <a:p>
            <a:r>
              <a:rPr lang="en-US" dirty="0" smtClean="0"/>
              <a:t>University schedules change a lot … maybe really be two separate data sets. </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7</a:t>
            </a:fld>
            <a:endParaRPr lang="en-US"/>
          </a:p>
        </p:txBody>
      </p:sp>
    </p:spTree>
    <p:extLst>
      <p:ext uri="{BB962C8B-B14F-4D97-AF65-F5344CB8AC3E}">
        <p14:creationId xmlns:p14="http://schemas.microsoft.com/office/powerpoint/2010/main" val="37686015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Each y</a:t>
            </a:r>
            <a:r>
              <a:rPr lang="en-US" baseline="0" dirty="0" smtClean="0"/>
              <a:t>-</a:t>
            </a:r>
            <a:r>
              <a:rPr lang="en-US" baseline="0" dirty="0" err="1" smtClean="0"/>
              <a:t>coord</a:t>
            </a:r>
            <a:r>
              <a:rPr lang="en-US" baseline="0" dirty="0" smtClean="0"/>
              <a:t> is a new day</a:t>
            </a:r>
          </a:p>
          <a:p>
            <a:pPr marL="171450" indent="-171450">
              <a:buFontTx/>
              <a:buChar char="-"/>
            </a:pPr>
            <a:r>
              <a:rPr lang="en-US" baseline="0" dirty="0" smtClean="0"/>
              <a:t>X-</a:t>
            </a:r>
            <a:r>
              <a:rPr lang="en-US" baseline="0" dirty="0" err="1" smtClean="0"/>
              <a:t>coord</a:t>
            </a:r>
            <a:r>
              <a:rPr lang="en-US" baseline="0" dirty="0" smtClean="0"/>
              <a:t> is the time of day in 5-minute time slots</a:t>
            </a:r>
          </a:p>
          <a:p>
            <a:pPr marL="171450" indent="-171450">
              <a:buFontTx/>
              <a:buChar char="-"/>
            </a:pPr>
            <a:r>
              <a:rPr lang="en-US" baseline="0" dirty="0" smtClean="0"/>
              <a:t>Lines show continuous movement</a:t>
            </a:r>
          </a:p>
          <a:p>
            <a:pPr marL="171450" indent="-171450">
              <a:buFontTx/>
              <a:buChar char="-"/>
            </a:pPr>
            <a:r>
              <a:rPr lang="en-US" baseline="0" dirty="0" smtClean="0"/>
              <a:t>Based on data source expected to find little movement for most of the day</a:t>
            </a:r>
          </a:p>
          <a:p>
            <a:pPr marL="171450" indent="-171450">
              <a:buFontTx/>
              <a:buChar char="-"/>
            </a:pPr>
            <a:endParaRPr lang="en-US" baseline="0" dirty="0" smtClean="0"/>
          </a:p>
          <a:p>
            <a:pPr marL="171450" indent="-171450">
              <a:buFontTx/>
              <a:buChar char="-"/>
            </a:pPr>
            <a:r>
              <a:rPr lang="en-US" dirty="0" smtClean="0"/>
              <a:t>the errors in the labeling algorithm and insufficient map data resulted in barely any stationary locations</a:t>
            </a: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27</a:t>
            </a:fld>
            <a:endParaRPr lang="en-US"/>
          </a:p>
        </p:txBody>
      </p:sp>
    </p:spTree>
    <p:extLst>
      <p:ext uri="{BB962C8B-B14F-4D97-AF65-F5344CB8AC3E}">
        <p14:creationId xmlns:p14="http://schemas.microsoft.com/office/powerpoint/2010/main" val="42802526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Indoor</a:t>
            </a:r>
            <a:r>
              <a:rPr lang="en-US" baseline="0" dirty="0" smtClean="0"/>
              <a:t> location tracking in Gates Hillman Center relied on assumption that signal strength variations of each access point is normally distributed</a:t>
            </a:r>
          </a:p>
          <a:p>
            <a:pPr marL="171450" indent="-171450">
              <a:buFontTx/>
              <a:buChar char="-"/>
            </a:pPr>
            <a:r>
              <a:rPr lang="en-US" baseline="0" dirty="0" smtClean="0"/>
              <a:t>Analysis of randomly selected Access Points showed normal distribution</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29</a:t>
            </a:fld>
            <a:endParaRPr lang="en-US"/>
          </a:p>
        </p:txBody>
      </p:sp>
    </p:spTree>
    <p:extLst>
      <p:ext uri="{BB962C8B-B14F-4D97-AF65-F5344CB8AC3E}">
        <p14:creationId xmlns:p14="http://schemas.microsoft.com/office/powerpoint/2010/main" val="19178852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Compared </a:t>
            </a:r>
            <a:r>
              <a:rPr lang="en-US" baseline="0" dirty="0" smtClean="0"/>
              <a:t>to an alternative algorithm</a:t>
            </a:r>
            <a:endParaRPr lang="en-US" dirty="0" smtClean="0"/>
          </a:p>
          <a:p>
            <a:pPr marL="171450" indent="-171450">
              <a:buFontTx/>
              <a:buChar char="-"/>
            </a:pPr>
            <a:r>
              <a:rPr lang="en-US" dirty="0" smtClean="0"/>
              <a:t>Original Algorithm:</a:t>
            </a:r>
            <a:r>
              <a:rPr lang="en-US" baseline="0" dirty="0" smtClean="0"/>
              <a:t> Mean 16.29 m, </a:t>
            </a:r>
            <a:r>
              <a:rPr lang="en-US" baseline="0" dirty="0" err="1" smtClean="0"/>
              <a:t>Std</a:t>
            </a:r>
            <a:r>
              <a:rPr lang="en-US" baseline="0" dirty="0" smtClean="0"/>
              <a:t> 4.78 m</a:t>
            </a:r>
          </a:p>
          <a:p>
            <a:pPr marL="171450" indent="-171450">
              <a:buFontTx/>
              <a:buChar char="-"/>
            </a:pPr>
            <a:r>
              <a:rPr lang="en-US" baseline="0" dirty="0" smtClean="0"/>
              <a:t>Alternative Algorithm: Mean: 5.58 m </a:t>
            </a:r>
            <a:r>
              <a:rPr lang="en-US" baseline="0" dirty="0" err="1" smtClean="0"/>
              <a:t>Std</a:t>
            </a:r>
            <a:r>
              <a:rPr lang="en-US" baseline="0" dirty="0" smtClean="0"/>
              <a:t> 3.50 m</a:t>
            </a:r>
            <a:endParaRPr lang="en-US" dirty="0" smtClean="0"/>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32</a:t>
            </a:fld>
            <a:endParaRPr lang="en-US"/>
          </a:p>
        </p:txBody>
      </p:sp>
    </p:spTree>
    <p:extLst>
      <p:ext uri="{BB962C8B-B14F-4D97-AF65-F5344CB8AC3E}">
        <p14:creationId xmlns:p14="http://schemas.microsoft.com/office/powerpoint/2010/main" val="18470465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No because we were correcting an outright error in the data</a:t>
            </a:r>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33</a:t>
            </a:fld>
            <a:endParaRPr lang="en-US"/>
          </a:p>
        </p:txBody>
      </p:sp>
    </p:spTree>
    <p:extLst>
      <p:ext uri="{BB962C8B-B14F-4D97-AF65-F5344CB8AC3E}">
        <p14:creationId xmlns:p14="http://schemas.microsoft.com/office/powerpoint/2010/main" val="18470465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Others are quantifiable </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8</a:t>
            </a:fld>
            <a:endParaRPr lang="en-US"/>
          </a:p>
        </p:txBody>
      </p:sp>
    </p:spTree>
    <p:extLst>
      <p:ext uri="{BB962C8B-B14F-4D97-AF65-F5344CB8AC3E}">
        <p14:creationId xmlns:p14="http://schemas.microsoft.com/office/powerpoint/2010/main" val="37686015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 value </a:t>
            </a:r>
            <a:r>
              <a:rPr lang="en-US" sz="1200" kern="1200" dirty="0" err="1" smtClean="0">
                <a:solidFill>
                  <a:schemeClr val="tx1"/>
                </a:solidFill>
                <a:effectLst/>
                <a:latin typeface="+mn-lt"/>
                <a:ea typeface="+mn-ea"/>
                <a:cs typeface="+mn-cs"/>
              </a:rPr>
              <a:t>dij</a:t>
            </a:r>
            <a:r>
              <a:rPr lang="en-US" sz="1200" kern="1200" dirty="0" smtClean="0">
                <a:solidFill>
                  <a:schemeClr val="tx1"/>
                </a:solidFill>
                <a:effectLst/>
                <a:latin typeface="+mn-lt"/>
                <a:ea typeface="+mn-ea"/>
                <a:cs typeface="+mn-cs"/>
              </a:rPr>
              <a:t> ∈ D is “clean” if and only if every value in </a:t>
            </a:r>
            <a:r>
              <a:rPr lang="en-US" sz="1200" kern="1200" dirty="0" err="1" smtClean="0">
                <a:solidFill>
                  <a:schemeClr val="tx1"/>
                </a:solidFill>
                <a:effectLst/>
                <a:latin typeface="+mn-lt"/>
                <a:ea typeface="+mn-ea"/>
                <a:cs typeface="+mn-cs"/>
              </a:rPr>
              <a:t>vij</a:t>
            </a:r>
            <a:r>
              <a:rPr lang="en-US" sz="1200" kern="1200" dirty="0" smtClean="0">
                <a:solidFill>
                  <a:schemeClr val="tx1"/>
                </a:solidFill>
                <a:effectLst/>
                <a:latin typeface="+mn-lt"/>
                <a:ea typeface="+mn-ea"/>
                <a:cs typeface="+mn-cs"/>
              </a:rPr>
              <a:t> is zero, that is the sum of the bits is 0. Glitch signatures can be considered augmented or derived data that enable us to flag glitches, quantify their prevalence, and identify patterns in an analytic, automated fashion. </a:t>
            </a:r>
            <a:endParaRPr lang="en-US" dirty="0" smtClean="0"/>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10</a:t>
            </a:fld>
            <a:endParaRPr lang="en-US"/>
          </a:p>
        </p:txBody>
      </p:sp>
    </p:spTree>
    <p:extLst>
      <p:ext uri="{BB962C8B-B14F-4D97-AF65-F5344CB8AC3E}">
        <p14:creationId xmlns:p14="http://schemas.microsoft.com/office/powerpoint/2010/main" val="42658684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do you notice?</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solidFill>
                  <a:schemeClr val="accent3"/>
                </a:solidFill>
              </a:rPr>
              <a:t>The most frequent location (Top 1) constitutes 50% of the data</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solidFill>
                  <a:schemeClr val="accent3"/>
                </a:solidFill>
              </a:rPr>
              <a:t>Is this what we expect?</a:t>
            </a:r>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11</a:t>
            </a:fld>
            <a:endParaRPr lang="en-US"/>
          </a:p>
        </p:txBody>
      </p:sp>
    </p:spTree>
    <p:extLst>
      <p:ext uri="{BB962C8B-B14F-4D97-AF65-F5344CB8AC3E}">
        <p14:creationId xmlns:p14="http://schemas.microsoft.com/office/powerpoint/2010/main" val="23759945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12</a:t>
            </a:fld>
            <a:endParaRPr lang="en-US"/>
          </a:p>
        </p:txBody>
      </p:sp>
    </p:spTree>
    <p:extLst>
      <p:ext uri="{BB962C8B-B14F-4D97-AF65-F5344CB8AC3E}">
        <p14:creationId xmlns:p14="http://schemas.microsoft.com/office/powerpoint/2010/main" val="18975493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Data is very uneven. This is probably something we want to continue paying attention to.</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15</a:t>
            </a:fld>
            <a:endParaRPr lang="en-US"/>
          </a:p>
        </p:txBody>
      </p:sp>
    </p:spTree>
    <p:extLst>
      <p:ext uri="{BB962C8B-B14F-4D97-AF65-F5344CB8AC3E}">
        <p14:creationId xmlns:p14="http://schemas.microsoft.com/office/powerpoint/2010/main" val="38171990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Indoor temperature data for Gates building</a:t>
            </a:r>
          </a:p>
          <a:p>
            <a:pPr marL="171450" indent="-171450">
              <a:buFontTx/>
              <a:buChar char="-"/>
            </a:pPr>
            <a:r>
              <a:rPr lang="en-US" dirty="0" smtClean="0"/>
              <a:t>Expect to find temperature in </a:t>
            </a:r>
            <a:r>
              <a:rPr lang="en-US" dirty="0" err="1" smtClean="0"/>
              <a:t>fahrenheit</a:t>
            </a:r>
            <a:r>
              <a:rPr lang="en-US" dirty="0" smtClean="0"/>
              <a:t> like first example BUT</a:t>
            </a:r>
          </a:p>
          <a:p>
            <a:pPr marL="171450" indent="-171450">
              <a:buFontTx/>
              <a:buChar char="-"/>
            </a:pPr>
            <a:r>
              <a:rPr lang="en-US" dirty="0" smtClean="0"/>
              <a:t>Data showed missing values such as example</a:t>
            </a:r>
            <a:r>
              <a:rPr lang="en-US" baseline="0" dirty="0" smtClean="0"/>
              <a:t> 2 (possible sensor errors, no connection to the sensor, transmission errors, etc.)</a:t>
            </a:r>
          </a:p>
          <a:p>
            <a:pPr marL="171450" indent="-171450">
              <a:buFontTx/>
              <a:buChar char="-"/>
            </a:pPr>
            <a:r>
              <a:rPr lang="en-US" baseline="0" dirty="0" smtClean="0"/>
              <a:t>But also unlikely values such as example 3 are present</a:t>
            </a:r>
            <a:endParaRPr lang="en-US" dirty="0" smtClean="0"/>
          </a:p>
          <a:p>
            <a:pPr marL="171450" indent="-171450">
              <a:buFontTx/>
              <a:buChar char="-"/>
            </a:pPr>
            <a:endParaRPr lang="en-US" dirty="0" smtClean="0"/>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23</a:t>
            </a:fld>
            <a:endParaRPr lang="en-US"/>
          </a:p>
        </p:txBody>
      </p:sp>
    </p:spTree>
    <p:extLst>
      <p:ext uri="{BB962C8B-B14F-4D97-AF65-F5344CB8AC3E}">
        <p14:creationId xmlns:p14="http://schemas.microsoft.com/office/powerpoint/2010/main" val="25340151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Indoor temperature data for Gates building</a:t>
            </a:r>
          </a:p>
          <a:p>
            <a:pPr marL="171450" indent="-171450">
              <a:buFontTx/>
              <a:buChar char="-"/>
            </a:pPr>
            <a:r>
              <a:rPr lang="en-US" dirty="0" smtClean="0"/>
              <a:t>Expect to find temperature in </a:t>
            </a:r>
            <a:r>
              <a:rPr lang="en-US" dirty="0" err="1" smtClean="0"/>
              <a:t>fahrenheit</a:t>
            </a:r>
            <a:r>
              <a:rPr lang="en-US" dirty="0" smtClean="0"/>
              <a:t> like first example BUT</a:t>
            </a:r>
          </a:p>
          <a:p>
            <a:pPr marL="171450" indent="-171450">
              <a:buFontTx/>
              <a:buChar char="-"/>
            </a:pPr>
            <a:r>
              <a:rPr lang="en-US" dirty="0" smtClean="0"/>
              <a:t>Data showed missing values such as example</a:t>
            </a:r>
            <a:r>
              <a:rPr lang="en-US" baseline="0" dirty="0" smtClean="0"/>
              <a:t> 2 (possible sensor errors, no connection to the sensor, transmission errors, etc.)</a:t>
            </a:r>
          </a:p>
          <a:p>
            <a:pPr marL="171450" indent="-171450">
              <a:buFontTx/>
              <a:buChar char="-"/>
            </a:pPr>
            <a:r>
              <a:rPr lang="en-US" baseline="0" dirty="0" smtClean="0"/>
              <a:t>But also unlikely values such as example 3 are present</a:t>
            </a:r>
            <a:endParaRPr lang="en-US" dirty="0" smtClean="0"/>
          </a:p>
          <a:p>
            <a:pPr marL="171450" indent="-171450">
              <a:buFontTx/>
              <a:buChar char="-"/>
            </a:pPr>
            <a:endParaRPr lang="en-US" smtClean="0"/>
          </a:p>
          <a:p>
            <a:endParaRPr lang="en-US"/>
          </a:p>
        </p:txBody>
      </p:sp>
      <p:sp>
        <p:nvSpPr>
          <p:cNvPr id="4" name="Slide Number Placeholder 3"/>
          <p:cNvSpPr>
            <a:spLocks noGrp="1"/>
          </p:cNvSpPr>
          <p:nvPr>
            <p:ph type="sldNum" sz="quarter" idx="10"/>
          </p:nvPr>
        </p:nvSpPr>
        <p:spPr/>
        <p:txBody>
          <a:bodyPr/>
          <a:lstStyle/>
          <a:p>
            <a:fld id="{FD66F34B-9C4D-8640-BB34-4C24A79C9FFB}" type="slidenum">
              <a:rPr lang="en-US" smtClean="0"/>
              <a:t>24</a:t>
            </a:fld>
            <a:endParaRPr lang="en-US"/>
          </a:p>
        </p:txBody>
      </p:sp>
    </p:spTree>
    <p:extLst>
      <p:ext uri="{BB962C8B-B14F-4D97-AF65-F5344CB8AC3E}">
        <p14:creationId xmlns:p14="http://schemas.microsoft.com/office/powerpoint/2010/main" val="25340151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Indoor temperature data for Gates building</a:t>
            </a:r>
          </a:p>
          <a:p>
            <a:pPr marL="171450" indent="-171450">
              <a:buFontTx/>
              <a:buChar char="-"/>
            </a:pPr>
            <a:r>
              <a:rPr lang="en-US" dirty="0" smtClean="0"/>
              <a:t>Expect to find temperature in </a:t>
            </a:r>
            <a:r>
              <a:rPr lang="en-US" dirty="0" err="1" smtClean="0"/>
              <a:t>fahrenheit</a:t>
            </a:r>
            <a:r>
              <a:rPr lang="en-US" dirty="0" smtClean="0"/>
              <a:t> like first example BUT</a:t>
            </a:r>
          </a:p>
          <a:p>
            <a:pPr marL="171450" indent="-171450">
              <a:buFontTx/>
              <a:buChar char="-"/>
            </a:pPr>
            <a:r>
              <a:rPr lang="en-US" dirty="0" smtClean="0"/>
              <a:t>Data showed missing values such as example</a:t>
            </a:r>
            <a:r>
              <a:rPr lang="en-US" baseline="0" dirty="0" smtClean="0"/>
              <a:t> 2 (possible sensor errors, no connection to the sensor, transmission errors, etc.)</a:t>
            </a:r>
          </a:p>
          <a:p>
            <a:pPr marL="171450" indent="-171450">
              <a:buFontTx/>
              <a:buChar char="-"/>
            </a:pPr>
            <a:r>
              <a:rPr lang="en-US" baseline="0" dirty="0" smtClean="0"/>
              <a:t>But also unlikely values such as example 3 are present</a:t>
            </a:r>
            <a:endParaRPr lang="en-US" dirty="0" smtClean="0"/>
          </a:p>
          <a:p>
            <a:pPr marL="171450" indent="-171450">
              <a:buFontTx/>
              <a:buChar char="-"/>
            </a:pPr>
            <a:endParaRPr lang="en-US" smtClean="0"/>
          </a:p>
          <a:p>
            <a:endParaRPr lang="en-US"/>
          </a:p>
        </p:txBody>
      </p:sp>
      <p:sp>
        <p:nvSpPr>
          <p:cNvPr id="4" name="Slide Number Placeholder 3"/>
          <p:cNvSpPr>
            <a:spLocks noGrp="1"/>
          </p:cNvSpPr>
          <p:nvPr>
            <p:ph type="sldNum" sz="quarter" idx="10"/>
          </p:nvPr>
        </p:nvSpPr>
        <p:spPr/>
        <p:txBody>
          <a:bodyPr/>
          <a:lstStyle/>
          <a:p>
            <a:fld id="{FD66F34B-9C4D-8640-BB34-4C24A79C9FFB}" type="slidenum">
              <a:rPr lang="en-US" smtClean="0"/>
              <a:t>25</a:t>
            </a:fld>
            <a:endParaRPr lang="en-US"/>
          </a:p>
        </p:txBody>
      </p:sp>
    </p:spTree>
    <p:extLst>
      <p:ext uri="{BB962C8B-B14F-4D97-AF65-F5344CB8AC3E}">
        <p14:creationId xmlns:p14="http://schemas.microsoft.com/office/powerpoint/2010/main" val="25340151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userDrawn="1">
            <p:ph type="subTitle" idx="1"/>
          </p:nvPr>
        </p:nvSpPr>
        <p:spPr>
          <a:xfrm>
            <a:off x="925513" y="3518487"/>
            <a:ext cx="7250696" cy="1040870"/>
          </a:xfrm>
        </p:spPr>
        <p:txBody>
          <a:bodyPr lIns="0" tIns="0" rIns="0" bIns="0" anchor="t" anchorCtr="0">
            <a:noAutofit/>
          </a:bodyPr>
          <a:lstStyle>
            <a:lvl1pPr marL="0" indent="0" algn="l">
              <a:lnSpc>
                <a:spcPts val="2600"/>
              </a:lnSpc>
              <a:buNone/>
              <a:defRPr sz="2400" b="0" i="0">
                <a:ln>
                  <a:noFill/>
                </a:ln>
                <a:solidFill>
                  <a:srgbClr val="618091"/>
                </a:solidFill>
                <a:latin typeface="Helvetica"/>
                <a:cs typeface="Helvetic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grpSp>
        <p:nvGrpSpPr>
          <p:cNvPr id="9" name="Group 8"/>
          <p:cNvGrpSpPr/>
          <p:nvPr userDrawn="1"/>
        </p:nvGrpSpPr>
        <p:grpSpPr>
          <a:xfrm>
            <a:off x="925513" y="3344039"/>
            <a:ext cx="7250695" cy="33867"/>
            <a:chOff x="1168400" y="4166292"/>
            <a:chExt cx="7250695" cy="33867"/>
          </a:xfrm>
        </p:grpSpPr>
        <p:cxnSp>
          <p:nvCxnSpPr>
            <p:cNvPr id="19" name="Straight Connector 18"/>
            <p:cNvCxnSpPr/>
            <p:nvPr userDrawn="1"/>
          </p:nvCxnSpPr>
          <p:spPr>
            <a:xfrm>
              <a:off x="1168400" y="4166292"/>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1168400" y="4200159"/>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grpSp>
      <p:sp>
        <p:nvSpPr>
          <p:cNvPr id="7" name="Text Placeholder 6"/>
          <p:cNvSpPr>
            <a:spLocks noGrp="1"/>
          </p:cNvSpPr>
          <p:nvPr>
            <p:ph type="body" sz="quarter" idx="10" hasCustomPrompt="1"/>
          </p:nvPr>
        </p:nvSpPr>
        <p:spPr>
          <a:xfrm>
            <a:off x="925513" y="5170488"/>
            <a:ext cx="7250112" cy="302207"/>
          </a:xfrm>
        </p:spPr>
        <p:txBody>
          <a:bodyPr/>
          <a:lstStyle>
            <a:lvl1pPr marL="0" indent="0">
              <a:spcAft>
                <a:spcPts val="0"/>
              </a:spcAft>
              <a:buNone/>
              <a:defRPr sz="1600" b="1" baseline="0">
                <a:solidFill>
                  <a:srgbClr val="850205"/>
                </a:solidFill>
              </a:defRPr>
            </a:lvl1pPr>
            <a:lvl2pPr marL="228600" indent="0">
              <a:buNone/>
              <a:defRPr sz="1600" b="1">
                <a:solidFill>
                  <a:srgbClr val="850205"/>
                </a:solidFill>
              </a:defRPr>
            </a:lvl2pPr>
            <a:lvl3pPr marL="457200" indent="0">
              <a:buNone/>
              <a:defRPr sz="1600" b="1">
                <a:solidFill>
                  <a:srgbClr val="850205"/>
                </a:solidFill>
              </a:defRPr>
            </a:lvl3pPr>
            <a:lvl4pPr marL="685800" indent="0">
              <a:buNone/>
              <a:defRPr sz="1600" b="1">
                <a:solidFill>
                  <a:srgbClr val="850205"/>
                </a:solidFill>
              </a:defRPr>
            </a:lvl4pPr>
            <a:lvl5pPr marL="914400" indent="0">
              <a:buNone/>
              <a:defRPr sz="1600" b="1">
                <a:solidFill>
                  <a:srgbClr val="850205"/>
                </a:solidFill>
              </a:defRPr>
            </a:lvl5pPr>
          </a:lstStyle>
          <a:p>
            <a:pPr lvl="0"/>
            <a:r>
              <a:rPr lang="en-US" dirty="0" smtClean="0"/>
              <a:t>AUTHOR NAME</a:t>
            </a:r>
          </a:p>
        </p:txBody>
      </p:sp>
      <p:sp>
        <p:nvSpPr>
          <p:cNvPr id="13" name="Text Placeholder 12"/>
          <p:cNvSpPr>
            <a:spLocks noGrp="1"/>
          </p:cNvSpPr>
          <p:nvPr>
            <p:ph type="body" sz="quarter" idx="11" hasCustomPrompt="1"/>
          </p:nvPr>
        </p:nvSpPr>
        <p:spPr>
          <a:xfrm>
            <a:off x="925513" y="5453841"/>
            <a:ext cx="7250112" cy="539750"/>
          </a:xfrm>
        </p:spPr>
        <p:txBody>
          <a:bodyPr/>
          <a:lstStyle>
            <a:lvl1pPr marL="0" indent="0">
              <a:buNone/>
              <a:defRPr sz="1600" i="1" baseline="0">
                <a:solidFill>
                  <a:srgbClr val="B5B5B5"/>
                </a:solidFill>
              </a:defRPr>
            </a:lvl1pPr>
            <a:lvl2pPr marL="228600" indent="0">
              <a:buNone/>
              <a:defRPr sz="1600" i="1">
                <a:solidFill>
                  <a:srgbClr val="B5B5B5"/>
                </a:solidFill>
              </a:defRPr>
            </a:lvl2pPr>
            <a:lvl3pPr marL="457200" indent="0">
              <a:buNone/>
              <a:defRPr sz="1600" i="1">
                <a:solidFill>
                  <a:srgbClr val="B5B5B5"/>
                </a:solidFill>
              </a:defRPr>
            </a:lvl3pPr>
            <a:lvl4pPr marL="685800" indent="0">
              <a:buNone/>
              <a:defRPr sz="1600" i="1">
                <a:solidFill>
                  <a:srgbClr val="B5B5B5"/>
                </a:solidFill>
              </a:defRPr>
            </a:lvl4pPr>
            <a:lvl5pPr marL="914400" indent="0">
              <a:buNone/>
              <a:defRPr sz="1600" i="1">
                <a:solidFill>
                  <a:srgbClr val="B5B5B5"/>
                </a:solidFill>
              </a:defRPr>
            </a:lvl5pPr>
          </a:lstStyle>
          <a:p>
            <a:pPr lvl="0"/>
            <a:r>
              <a:rPr lang="en-US" dirty="0" smtClean="0"/>
              <a:t>Author Affiliation</a:t>
            </a:r>
            <a:endParaRPr lang="en-US" dirty="0"/>
          </a:p>
        </p:txBody>
      </p:sp>
      <p:sp>
        <p:nvSpPr>
          <p:cNvPr id="5" name="Rectangle 4"/>
          <p:cNvSpPr/>
          <p:nvPr userDrawn="1"/>
        </p:nvSpPr>
        <p:spPr>
          <a:xfrm>
            <a:off x="0" y="117118"/>
            <a:ext cx="990599" cy="2811314"/>
          </a:xfrm>
          <a:prstGeom prst="rect">
            <a:avLst/>
          </a:pr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userDrawn="1">
            <p:ph type="ctrTitle"/>
          </p:nvPr>
        </p:nvSpPr>
        <p:spPr>
          <a:xfrm>
            <a:off x="925513" y="1735071"/>
            <a:ext cx="7250695" cy="1362743"/>
          </a:xfrm>
          <a:ln>
            <a:noFill/>
          </a:ln>
        </p:spPr>
        <p:txBody>
          <a:bodyPr lIns="0" tIns="0" rIns="0" bIns="0" anchor="b" anchorCtr="0">
            <a:noAutofit/>
          </a:bodyPr>
          <a:lstStyle>
            <a:lvl1pPr algn="l">
              <a:lnSpc>
                <a:spcPts val="3400"/>
              </a:lnSpc>
              <a:defRPr sz="3200" b="0" i="0">
                <a:ln>
                  <a:noFill/>
                </a:ln>
                <a:solidFill>
                  <a:schemeClr val="accent3"/>
                </a:solidFill>
                <a:latin typeface="Helvetica"/>
                <a:cs typeface="Helvetica"/>
              </a:defRPr>
            </a:lvl1pPr>
          </a:lstStyle>
          <a:p>
            <a:r>
              <a:rPr lang="en-US" dirty="0" smtClean="0"/>
              <a:t>Click to edit Master title style</a:t>
            </a:r>
            <a:endParaRPr lang="en-US" dirty="0"/>
          </a:p>
        </p:txBody>
      </p:sp>
    </p:spTree>
    <p:extLst>
      <p:ext uri="{BB962C8B-B14F-4D97-AF65-F5344CB8AC3E}">
        <p14:creationId xmlns:p14="http://schemas.microsoft.com/office/powerpoint/2010/main" val="426093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ll Bulleted One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2/14/15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10"/>
          <p:cNvSpPr>
            <a:spLocks noGrp="1"/>
          </p:cNvSpPr>
          <p:nvPr>
            <p:ph type="pic" sz="quarter" idx="13"/>
          </p:nvPr>
        </p:nvSpPr>
        <p:spPr>
          <a:xfrm>
            <a:off x="4405847" y="1846263"/>
            <a:ext cx="3771900" cy="4368800"/>
          </a:xfrm>
        </p:spPr>
        <p:txBody>
          <a:bodyPr/>
          <a:lstStyle/>
          <a:p>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Content Placeholder 2"/>
          <p:cNvSpPr>
            <a:spLocks noGrp="1"/>
          </p:cNvSpPr>
          <p:nvPr>
            <p:ph sz="half" idx="1"/>
          </p:nvPr>
        </p:nvSpPr>
        <p:spPr>
          <a:xfrm>
            <a:off x="461920" y="1847153"/>
            <a:ext cx="3775976" cy="4378108"/>
          </a:xfrm>
        </p:spPr>
        <p:txBody>
          <a:bodyPr anchor="t" anchorCtr="0"/>
          <a:lstStyle>
            <a:lvl1pPr>
              <a:lnSpc>
                <a:spcPct val="100000"/>
              </a:lnSpc>
              <a:spcAft>
                <a:spcPts val="400"/>
              </a:spcAft>
              <a:defRPr sz="1400">
                <a:solidFill>
                  <a:srgbClr val="618091"/>
                </a:solidFill>
              </a:defRPr>
            </a:lvl1pPr>
            <a:lvl2pPr>
              <a:lnSpc>
                <a:spcPct val="100000"/>
              </a:lnSpc>
              <a:spcAft>
                <a:spcPts val="400"/>
              </a:spcAft>
              <a:defRPr sz="1400"/>
            </a:lvl2pPr>
            <a:lvl3pPr>
              <a:lnSpc>
                <a:spcPct val="100000"/>
              </a:lnSpc>
              <a:spcAft>
                <a:spcPts val="400"/>
              </a:spcAft>
              <a:defRPr sz="1400"/>
            </a:lvl3pPr>
            <a:lvl4pPr>
              <a:lnSpc>
                <a:spcPct val="100000"/>
              </a:lnSpc>
              <a:spcAft>
                <a:spcPts val="400"/>
              </a:spcAft>
              <a:defRPr sz="1400"/>
            </a:lvl4pPr>
            <a:lvl5pPr>
              <a:lnSpc>
                <a:spcPct val="100000"/>
              </a:lnSpc>
              <a:spcAft>
                <a:spcPts val="400"/>
              </a:spcAft>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216372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ulleted Content Two Column">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4405847" y="1847153"/>
            <a:ext cx="3771900" cy="4378108"/>
          </a:xfrm>
        </p:spPr>
        <p:txBody>
          <a:bodyPr anchor="t" anchorCtr="0"/>
          <a:lstStyle>
            <a:lvl1pPr>
              <a:lnSpc>
                <a:spcPct val="100000"/>
              </a:lnSpc>
              <a:defRPr sz="2400">
                <a:solidFill>
                  <a:srgbClr val="535353"/>
                </a:solidFill>
              </a:defRPr>
            </a:lvl1pPr>
            <a:lvl2pPr>
              <a:lnSpc>
                <a:spcPct val="100000"/>
              </a:lnSpc>
              <a:defRPr sz="2000">
                <a:solidFill>
                  <a:srgbClr val="535353"/>
                </a:solidFill>
              </a:defRPr>
            </a:lvl2pPr>
            <a:lvl3pPr>
              <a:lnSpc>
                <a:spcPct val="100000"/>
              </a:lnSpc>
              <a:defRPr sz="2000">
                <a:solidFill>
                  <a:srgbClr val="535353"/>
                </a:solidFill>
              </a:defRPr>
            </a:lvl3pPr>
            <a:lvl4pPr>
              <a:lnSpc>
                <a:spcPct val="100000"/>
              </a:lnSpc>
              <a:defRPr sz="2000">
                <a:solidFill>
                  <a:srgbClr val="535353"/>
                </a:solidFill>
              </a:defRPr>
            </a:lvl4pPr>
            <a:lvl5pPr>
              <a:lnSpc>
                <a:spcPct val="100000"/>
              </a:lnSpc>
              <a:defRPr sz="2000">
                <a:solidFill>
                  <a:srgbClr val="535353"/>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76838339-A875-5E45-AB3F-AAABD270346A}" type="datetime1">
              <a:rPr lang="en-US" smtClean="0"/>
              <a:t>2/14/15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276FA-8F89-B34D-A726-BE3FA1F8DD97}" type="slidenum">
              <a:rPr lang="en-US" smtClean="0"/>
              <a:t>‹#›</a:t>
            </a:fld>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65996" y="1847153"/>
            <a:ext cx="3771900" cy="4378108"/>
          </a:xfrm>
        </p:spPr>
        <p:txBody>
          <a:bodyPr anchor="t" anchorCtr="0"/>
          <a:lstStyle>
            <a:lvl1pPr>
              <a:lnSpc>
                <a:spcPct val="100000"/>
              </a:lnSpc>
              <a:defRPr sz="2400">
                <a:solidFill>
                  <a:schemeClr val="accent3"/>
                </a:solidFill>
              </a:defRPr>
            </a:lvl1pPr>
            <a:lvl2pPr>
              <a:lnSpc>
                <a:spcPct val="100000"/>
              </a:lnSpc>
              <a:defRPr sz="2000">
                <a:solidFill>
                  <a:schemeClr val="accent3"/>
                </a:solidFill>
              </a:defRPr>
            </a:lvl2pPr>
            <a:lvl3pPr>
              <a:lnSpc>
                <a:spcPct val="100000"/>
              </a:lnSpc>
              <a:defRPr sz="2000">
                <a:solidFill>
                  <a:schemeClr val="accent3"/>
                </a:solidFill>
              </a:defRPr>
            </a:lvl3pPr>
            <a:lvl4pPr>
              <a:lnSpc>
                <a:spcPct val="100000"/>
              </a:lnSpc>
              <a:defRPr sz="2000">
                <a:solidFill>
                  <a:schemeClr val="accent3"/>
                </a:solidFill>
              </a:defRPr>
            </a:lvl4pPr>
            <a:lvl5pPr>
              <a:lnSpc>
                <a:spcPct val="100000"/>
              </a:lnSpc>
              <a:defRPr sz="2000">
                <a:solidFill>
                  <a:schemeClr val="accent3"/>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3532854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ulleted Content One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2/14/15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10"/>
          <p:cNvSpPr>
            <a:spLocks noGrp="1"/>
          </p:cNvSpPr>
          <p:nvPr>
            <p:ph type="pic" sz="quarter" idx="13"/>
          </p:nvPr>
        </p:nvSpPr>
        <p:spPr>
          <a:xfrm>
            <a:off x="4405847" y="1846263"/>
            <a:ext cx="3771900" cy="4368800"/>
          </a:xfrm>
        </p:spPr>
        <p:txBody>
          <a:bodyPr/>
          <a:lstStyle/>
          <a:p>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Content Placeholder 2"/>
          <p:cNvSpPr>
            <a:spLocks noGrp="1"/>
          </p:cNvSpPr>
          <p:nvPr>
            <p:ph sz="half" idx="1"/>
          </p:nvPr>
        </p:nvSpPr>
        <p:spPr>
          <a:xfrm>
            <a:off x="465996" y="1847153"/>
            <a:ext cx="3771900" cy="4378108"/>
          </a:xfrm>
        </p:spPr>
        <p:txBody>
          <a:bodyPr anchor="t" anchorCtr="0"/>
          <a:lstStyle>
            <a:lvl1pPr>
              <a:lnSpc>
                <a:spcPct val="100000"/>
              </a:lnSpc>
              <a:defRPr sz="2400">
                <a:solidFill>
                  <a:schemeClr val="accent3"/>
                </a:solidFill>
              </a:defRPr>
            </a:lvl1pPr>
            <a:lvl2pPr>
              <a:lnSpc>
                <a:spcPct val="100000"/>
              </a:lnSpc>
              <a:defRPr sz="2000">
                <a:solidFill>
                  <a:schemeClr val="accent3"/>
                </a:solidFill>
              </a:defRPr>
            </a:lvl2pPr>
            <a:lvl3pPr>
              <a:lnSpc>
                <a:spcPct val="100000"/>
              </a:lnSpc>
              <a:defRPr sz="2000">
                <a:solidFill>
                  <a:schemeClr val="accent3"/>
                </a:solidFill>
              </a:defRPr>
            </a:lvl3pPr>
            <a:lvl4pPr>
              <a:lnSpc>
                <a:spcPct val="100000"/>
              </a:lnSpc>
              <a:defRPr sz="2000">
                <a:solidFill>
                  <a:schemeClr val="accent3"/>
                </a:solidFill>
              </a:defRPr>
            </a:lvl4pPr>
            <a:lvl5pPr>
              <a:lnSpc>
                <a:spcPct val="100000"/>
              </a:lnSpc>
              <a:defRPr sz="2000">
                <a:solidFill>
                  <a:schemeClr val="accent3"/>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8956618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5" name="Text Placeholder 4"/>
          <p:cNvSpPr>
            <a:spLocks noGrp="1"/>
          </p:cNvSpPr>
          <p:nvPr>
            <p:ph type="body" sz="quarter" idx="3"/>
          </p:nvPr>
        </p:nvSpPr>
        <p:spPr>
          <a:xfrm>
            <a:off x="4405847" y="1845932"/>
            <a:ext cx="3771900" cy="639762"/>
          </a:xfrm>
        </p:spPr>
        <p:txBody>
          <a:bodyPr anchor="t" anchorCtr="0"/>
          <a:lstStyle>
            <a:lvl1pPr marL="0" indent="0">
              <a:lnSpc>
                <a:spcPts val="2600"/>
              </a:lnSpc>
              <a:buNone/>
              <a:defRPr sz="2400" b="0">
                <a:solidFill>
                  <a:srgbClr val="61809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405847" y="2485694"/>
            <a:ext cx="3771900" cy="3739567"/>
          </a:xfrm>
        </p:spPr>
        <p:txBody>
          <a:bodyPr anchor="t" anchorCtr="0"/>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fld id="{A73F672F-A5FB-5745-934A-1BF51CA5539C}" type="datetime1">
              <a:rPr lang="en-US" smtClean="0"/>
              <a:t>2/14/15</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7E276FA-8F89-B34D-A726-BE3FA1F8DD97}" type="slidenum">
              <a:rPr lang="en-US" smtClean="0"/>
              <a:t>‹#›</a:t>
            </a:fld>
            <a:endParaRPr lang="en-US" dirty="0"/>
          </a:p>
        </p:txBody>
      </p:sp>
      <p:sp>
        <p:nvSpPr>
          <p:cNvPr id="10" name="Rectangle 9"/>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65996" y="1845932"/>
            <a:ext cx="3771900" cy="639762"/>
          </a:xfrm>
        </p:spPr>
        <p:txBody>
          <a:bodyPr anchor="t" anchorCtr="0"/>
          <a:lstStyle>
            <a:lvl1pPr marL="0" indent="0">
              <a:lnSpc>
                <a:spcPts val="2600"/>
              </a:lnSpc>
              <a:buNone/>
              <a:defRPr sz="2400" b="0">
                <a:solidFill>
                  <a:srgbClr val="61809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65996" y="2485694"/>
            <a:ext cx="3771900" cy="3739567"/>
          </a:xfrm>
        </p:spPr>
        <p:txBody>
          <a:bodyPr anchor="t" anchorCtr="0"/>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6541644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 Column with Room for Phot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2/14/15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11" name="Picture Placeholder 10"/>
          <p:cNvSpPr>
            <a:spLocks noGrp="1"/>
          </p:cNvSpPr>
          <p:nvPr>
            <p:ph type="pic" sz="quarter" idx="13"/>
          </p:nvPr>
        </p:nvSpPr>
        <p:spPr>
          <a:xfrm>
            <a:off x="4405847" y="1846263"/>
            <a:ext cx="3771900" cy="4368800"/>
          </a:xfrm>
        </p:spPr>
        <p:txBody>
          <a:bodyPr/>
          <a:lstStyle/>
          <a:p>
            <a:endParaRPr lang="en-US"/>
          </a:p>
        </p:txBody>
      </p:sp>
      <p:sp>
        <p:nvSpPr>
          <p:cNvPr id="9" name="Rectangle 8"/>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
        <p:nvSpPr>
          <p:cNvPr id="6" name="Text Placeholder 2"/>
          <p:cNvSpPr>
            <a:spLocks noGrp="1"/>
          </p:cNvSpPr>
          <p:nvPr>
            <p:ph type="body" idx="1"/>
          </p:nvPr>
        </p:nvSpPr>
        <p:spPr>
          <a:xfrm>
            <a:off x="465996" y="1845932"/>
            <a:ext cx="3771900" cy="639762"/>
          </a:xfrm>
        </p:spPr>
        <p:txBody>
          <a:bodyPr anchor="t" anchorCtr="0"/>
          <a:lstStyle>
            <a:lvl1pPr marL="0" indent="0">
              <a:lnSpc>
                <a:spcPts val="2600"/>
              </a:lnSpc>
              <a:buNone/>
              <a:defRPr sz="2400" b="0">
                <a:solidFill>
                  <a:srgbClr val="61809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7" name="Content Placeholder 3"/>
          <p:cNvSpPr>
            <a:spLocks noGrp="1"/>
          </p:cNvSpPr>
          <p:nvPr>
            <p:ph sz="half" idx="2"/>
          </p:nvPr>
        </p:nvSpPr>
        <p:spPr>
          <a:xfrm>
            <a:off x="465996" y="2485694"/>
            <a:ext cx="3771900" cy="3739567"/>
          </a:xfrm>
        </p:spPr>
        <p:txBody>
          <a:bodyPr anchor="t" anchorCtr="0"/>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8189081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4405847" y="1852566"/>
            <a:ext cx="3784820" cy="4372695"/>
          </a:xfrm>
        </p:spPr>
        <p:txBody>
          <a:bodyPr anchor="t" anchorCtr="0">
            <a:noAutofit/>
          </a:bodyPr>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6AFE6A63-5EBE-3E48-B0AE-DF655A1ECE76}" type="datetime1">
              <a:rPr lang="en-US" smtClean="0"/>
              <a:t>2/14/15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276FA-8F89-B34D-A726-BE3FA1F8DD97}" type="slidenum">
              <a:rPr lang="en-US" smtClean="0"/>
              <a:t>‹#›</a:t>
            </a:fld>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40745" y="310163"/>
            <a:ext cx="7646054" cy="990106"/>
          </a:xfrm>
        </p:spPr>
        <p:txBody>
          <a:bodyPr anchor="b">
            <a:noAutofit/>
          </a:bodyPr>
          <a:lstStyle>
            <a:lvl1pPr algn="l">
              <a:defRPr sz="3200" b="0"/>
            </a:lvl1pPr>
          </a:lstStyle>
          <a:p>
            <a:r>
              <a:rPr lang="en-US" dirty="0" smtClean="0"/>
              <a:t>Click to edit Master title style</a:t>
            </a:r>
            <a:endParaRPr lang="en-US" dirty="0"/>
          </a:p>
        </p:txBody>
      </p:sp>
      <p:sp>
        <p:nvSpPr>
          <p:cNvPr id="4" name="Text Placeholder 3"/>
          <p:cNvSpPr>
            <a:spLocks noGrp="1"/>
          </p:cNvSpPr>
          <p:nvPr>
            <p:ph type="body" sz="half" idx="2"/>
          </p:nvPr>
        </p:nvSpPr>
        <p:spPr>
          <a:xfrm>
            <a:off x="465996" y="1852566"/>
            <a:ext cx="3771900" cy="4372695"/>
          </a:xfrm>
        </p:spPr>
        <p:txBody>
          <a:bodyPr anchor="t" anchorCtr="0">
            <a:noAutofit/>
          </a:bodyPr>
          <a:lstStyle>
            <a:lvl1pPr marL="0" indent="0">
              <a:lnSpc>
                <a:spcPts val="2600"/>
              </a:lnSpc>
              <a:buNone/>
              <a:defRPr sz="2400">
                <a:solidFill>
                  <a:srgbClr val="61809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30740548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4" name="Text Placeholder 3"/>
          <p:cNvSpPr>
            <a:spLocks noGrp="1"/>
          </p:cNvSpPr>
          <p:nvPr>
            <p:ph type="body" sz="half" idx="2" hasCustomPrompt="1"/>
          </p:nvPr>
        </p:nvSpPr>
        <p:spPr>
          <a:xfrm>
            <a:off x="465997" y="6012887"/>
            <a:ext cx="7719644" cy="212373"/>
          </a:xfrm>
        </p:spPr>
        <p:txBody>
          <a:bodyPr anchor="t" anchorCtr="0"/>
          <a:lstStyle>
            <a:lvl1pPr marL="0" indent="0" algn="ctr">
              <a:buNone/>
              <a:defRPr sz="800" i="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p>
            <a:fld id="{4A019F0C-9D18-B54A-9AC9-18AA74EDB034}" type="datetime1">
              <a:rPr lang="en-US" smtClean="0"/>
              <a:t>2/14/15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276FA-8F89-B34D-A726-BE3FA1F8DD97}" type="slidenum">
              <a:rPr lang="en-US" smtClean="0"/>
              <a:t>‹#›</a:t>
            </a:fld>
            <a:endParaRPr lang="en-US"/>
          </a:p>
        </p:txBody>
      </p:sp>
      <p:cxnSp>
        <p:nvCxnSpPr>
          <p:cNvPr id="11" name="Straight Connector 10"/>
          <p:cNvCxnSpPr/>
          <p:nvPr userDrawn="1"/>
        </p:nvCxnSpPr>
        <p:spPr>
          <a:xfrm>
            <a:off x="465997" y="1849098"/>
            <a:ext cx="7719644"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userDrawn="1"/>
        </p:nvCxnSpPr>
        <p:spPr>
          <a:xfrm>
            <a:off x="465997" y="5899372"/>
            <a:ext cx="7719644"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0" name="Rectangle 9"/>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65997" y="1849098"/>
            <a:ext cx="7719644" cy="405027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2" name="Title 1"/>
          <p:cNvSpPr>
            <a:spLocks noGrp="1"/>
          </p:cNvSpPr>
          <p:nvPr>
            <p:ph type="title"/>
          </p:nvPr>
        </p:nvSpPr>
        <p:spPr>
          <a:xfrm>
            <a:off x="987825" y="310162"/>
            <a:ext cx="7698974" cy="990107"/>
          </a:xfrm>
        </p:spPr>
        <p:txBody>
          <a:bodyPr anchor="b">
            <a:noAutofit/>
          </a:bodyPr>
          <a:lstStyle>
            <a:lvl1pPr algn="l">
              <a:defRPr sz="3200" b="0"/>
            </a:lvl1pPr>
          </a:lstStyle>
          <a:p>
            <a:r>
              <a:rPr lang="en-US" dirty="0" smtClean="0"/>
              <a:t>Click to edit Master title style</a:t>
            </a:r>
            <a:endParaRPr lang="en-US" dirty="0"/>
          </a:p>
        </p:txBody>
      </p:sp>
    </p:spTree>
    <p:extLst>
      <p:ext uri="{BB962C8B-B14F-4D97-AF65-F5344CB8AC3E}">
        <p14:creationId xmlns:p14="http://schemas.microsoft.com/office/powerpoint/2010/main" val="30222259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ig Horizontal Phot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2/14/15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cxnSp>
        <p:nvCxnSpPr>
          <p:cNvPr id="17" name="Straight Connector 16"/>
          <p:cNvCxnSpPr/>
          <p:nvPr userDrawn="1"/>
        </p:nvCxnSpPr>
        <p:spPr>
          <a:xfrm>
            <a:off x="466984" y="1602129"/>
            <a:ext cx="7708699"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Picture Placeholder 2"/>
          <p:cNvSpPr>
            <a:spLocks noGrp="1"/>
          </p:cNvSpPr>
          <p:nvPr>
            <p:ph type="pic" idx="1"/>
          </p:nvPr>
        </p:nvSpPr>
        <p:spPr>
          <a:xfrm>
            <a:off x="466984" y="1611265"/>
            <a:ext cx="7710763" cy="486264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6" name="Title 5"/>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1617281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ig Vertical Phot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t>2/14/15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6"/>
          <p:cNvSpPr>
            <a:spLocks noGrp="1"/>
          </p:cNvSpPr>
          <p:nvPr>
            <p:ph type="pic" sz="quarter" idx="13"/>
          </p:nvPr>
        </p:nvSpPr>
        <p:spPr>
          <a:xfrm>
            <a:off x="3075153" y="1600315"/>
            <a:ext cx="4157625" cy="4876800"/>
          </a:xfrm>
        </p:spPr>
        <p:txBody>
          <a:bodyPr/>
          <a:lstStyle/>
          <a:p>
            <a:endParaRPr lang="en-US" dirty="0"/>
          </a:p>
        </p:txBody>
      </p:sp>
      <p:cxnSp>
        <p:nvCxnSpPr>
          <p:cNvPr id="8" name="Straight Connector 7"/>
          <p:cNvCxnSpPr/>
          <p:nvPr userDrawn="1"/>
        </p:nvCxnSpPr>
        <p:spPr>
          <a:xfrm flipV="1">
            <a:off x="3067812" y="1600199"/>
            <a:ext cx="7341" cy="4876916"/>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userDrawn="1"/>
        </p:nvCxnSpPr>
        <p:spPr>
          <a:xfrm flipV="1">
            <a:off x="7223895" y="1600199"/>
            <a:ext cx="8882" cy="4876916"/>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0" name="Rectangle 9"/>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8637859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2/14/15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a:t>
            </a:fld>
            <a:endParaRPr lang="en-US" dirty="0"/>
          </a:p>
        </p:txBody>
      </p:sp>
    </p:spTree>
    <p:extLst>
      <p:ext uri="{BB962C8B-B14F-4D97-AF65-F5344CB8AC3E}">
        <p14:creationId xmlns:p14="http://schemas.microsoft.com/office/powerpoint/2010/main" val="11648360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A3C144B-2939-9A49-B014-915EC3E81866}" type="datetime1">
              <a:rPr lang="en-US" smtClean="0"/>
              <a:pPr/>
              <a:t>2/14/15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6" name="Content Placeholder 2"/>
          <p:cNvSpPr>
            <a:spLocks noGrp="1"/>
          </p:cNvSpPr>
          <p:nvPr>
            <p:ph idx="1"/>
          </p:nvPr>
        </p:nvSpPr>
        <p:spPr>
          <a:xfrm>
            <a:off x="1119720" y="1847153"/>
            <a:ext cx="7110947" cy="4379976"/>
          </a:xfrm>
        </p:spPr>
        <p:txBody>
          <a:bodyPr/>
          <a:lstStyle>
            <a:lvl1pPr>
              <a:lnSpc>
                <a:spcPct val="100000"/>
              </a:lnSpc>
              <a:defRPr>
                <a:solidFill>
                  <a:schemeClr val="accent2"/>
                </a:solidFill>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2435405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mall Numbered Content">
    <p:spTree>
      <p:nvGrpSpPr>
        <p:cNvPr id="1" name=""/>
        <p:cNvGrpSpPr/>
        <p:nvPr/>
      </p:nvGrpSpPr>
      <p:grpSpPr>
        <a:xfrm>
          <a:off x="0" y="0"/>
          <a:ext cx="0" cy="0"/>
          <a:chOff x="0" y="0"/>
          <a:chExt cx="0" cy="0"/>
        </a:xfrm>
      </p:grpSpPr>
      <p:sp>
        <p:nvSpPr>
          <p:cNvPr id="2" name="Title 1"/>
          <p:cNvSpPr>
            <a:spLocks noGrp="1"/>
          </p:cNvSpPr>
          <p:nvPr>
            <p:ph type="title"/>
          </p:nvPr>
        </p:nvSpPr>
        <p:spPr>
          <a:xfrm>
            <a:off x="970186" y="310162"/>
            <a:ext cx="6264387" cy="990107"/>
          </a:xfrm>
        </p:spPr>
        <p:txBody>
          <a:body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FA3C144B-2939-9A49-B014-915EC3E81866}" type="datetime1">
              <a:rPr lang="en-US" smtClean="0"/>
              <a:pPr/>
              <a:t>2/14/15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6" name="Content Placeholder 2"/>
          <p:cNvSpPr>
            <a:spLocks noGrp="1"/>
          </p:cNvSpPr>
          <p:nvPr>
            <p:ph idx="1"/>
          </p:nvPr>
        </p:nvSpPr>
        <p:spPr>
          <a:xfrm>
            <a:off x="1181863" y="1847153"/>
            <a:ext cx="6995884" cy="4379976"/>
          </a:xfrm>
        </p:spPr>
        <p:txBody>
          <a:bodyPr/>
          <a:lstStyle>
            <a:lvl1pPr marL="342900" indent="-342900">
              <a:lnSpc>
                <a:spcPct val="100000"/>
              </a:lnSpc>
              <a:spcAft>
                <a:spcPts val="400"/>
              </a:spcAft>
              <a:buClr>
                <a:schemeClr val="accent2"/>
              </a:buClr>
              <a:buFont typeface="+mj-ea"/>
              <a:buAutoNum type="circleNumDbPlain"/>
              <a:defRPr sz="1400">
                <a:solidFill>
                  <a:schemeClr val="accent2"/>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Tree>
    <p:extLst>
      <p:ext uri="{BB962C8B-B14F-4D97-AF65-F5344CB8AC3E}">
        <p14:creationId xmlns:p14="http://schemas.microsoft.com/office/powerpoint/2010/main" val="5770003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mall Bullete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A3C144B-2939-9A49-B014-915EC3E81866}" type="datetime1">
              <a:rPr lang="en-US" smtClean="0"/>
              <a:pPr/>
              <a:t>2/14/15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6" name="Content Placeholder 2"/>
          <p:cNvSpPr>
            <a:spLocks noGrp="1"/>
          </p:cNvSpPr>
          <p:nvPr>
            <p:ph idx="1"/>
          </p:nvPr>
        </p:nvSpPr>
        <p:spPr>
          <a:xfrm>
            <a:off x="1181863" y="1847153"/>
            <a:ext cx="6995884" cy="4379976"/>
          </a:xfrm>
        </p:spPr>
        <p:txBody>
          <a:bodyPr/>
          <a:lstStyle>
            <a:lvl1pPr marL="285750" indent="-285750">
              <a:lnSpc>
                <a:spcPct val="100000"/>
              </a:lnSpc>
              <a:spcAft>
                <a:spcPts val="400"/>
              </a:spcAft>
              <a:buClr>
                <a:schemeClr val="accent2"/>
              </a:buClr>
              <a:buFont typeface="Arial"/>
              <a:buChar char="•"/>
              <a:defRPr sz="1400">
                <a:solidFill>
                  <a:schemeClr val="accent2"/>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Tree>
    <p:extLst>
      <p:ext uri="{BB962C8B-B14F-4D97-AF65-F5344CB8AC3E}">
        <p14:creationId xmlns:p14="http://schemas.microsoft.com/office/powerpoint/2010/main" val="29959511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25512" y="3230762"/>
            <a:ext cx="7250696" cy="1362075"/>
          </a:xfrm>
        </p:spPr>
        <p:txBody>
          <a:bodyPr anchor="t">
            <a:noAutofit/>
          </a:bodyPr>
          <a:lstStyle>
            <a:lvl1pPr algn="l">
              <a:defRPr sz="3200" b="0" cap="none">
                <a:solidFill>
                  <a:schemeClr val="accent3"/>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925512" y="1730575"/>
            <a:ext cx="7250695" cy="1169457"/>
          </a:xfrm>
        </p:spPr>
        <p:txBody>
          <a:bodyPr anchor="b">
            <a:noAutofit/>
          </a:bodyPr>
          <a:lstStyle>
            <a:lvl1pPr marL="0" indent="0">
              <a:buNone/>
              <a:defRPr sz="2400">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111EEF3B-ABF2-AA4E-9E24-0C6256942674}" type="datetime1">
              <a:rPr lang="en-US" smtClean="0"/>
              <a:t>2/14/15</a:t>
            </a:fld>
            <a:endParaRPr lang="en-US"/>
          </a:p>
        </p:txBody>
      </p:sp>
      <p:sp>
        <p:nvSpPr>
          <p:cNvPr id="6" name="Slide Number Placeholder 5"/>
          <p:cNvSpPr>
            <a:spLocks noGrp="1"/>
          </p:cNvSpPr>
          <p:nvPr>
            <p:ph type="sldNum" sz="quarter" idx="12"/>
          </p:nvPr>
        </p:nvSpPr>
        <p:spPr/>
        <p:txBody>
          <a:bodyPr/>
          <a:lstStyle/>
          <a:p>
            <a:fld id="{17E276FA-8F89-B34D-A726-BE3FA1F8DD97}" type="slidenum">
              <a:rPr lang="en-US" smtClean="0"/>
              <a:t>‹#›</a:t>
            </a:fld>
            <a:endParaRPr lang="en-US" dirty="0"/>
          </a:p>
        </p:txBody>
      </p:sp>
      <p:grpSp>
        <p:nvGrpSpPr>
          <p:cNvPr id="31" name="Group 30"/>
          <p:cNvGrpSpPr/>
          <p:nvPr userDrawn="1"/>
        </p:nvGrpSpPr>
        <p:grpSpPr>
          <a:xfrm>
            <a:off x="925512" y="2953439"/>
            <a:ext cx="7250695" cy="33867"/>
            <a:chOff x="1168400" y="4166292"/>
            <a:chExt cx="7250695" cy="33867"/>
          </a:xfrm>
        </p:grpSpPr>
        <p:cxnSp>
          <p:nvCxnSpPr>
            <p:cNvPr id="32" name="Straight Connector 31"/>
            <p:cNvCxnSpPr/>
            <p:nvPr userDrawn="1"/>
          </p:nvCxnSpPr>
          <p:spPr>
            <a:xfrm>
              <a:off x="1168400" y="4166292"/>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1168400" y="4200159"/>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2559119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mall Numbered Two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2/14/15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9" name="Content Placeholder 2"/>
          <p:cNvSpPr>
            <a:spLocks noGrp="1"/>
          </p:cNvSpPr>
          <p:nvPr>
            <p:ph idx="14"/>
          </p:nvPr>
        </p:nvSpPr>
        <p:spPr>
          <a:xfrm>
            <a:off x="4405847" y="1847153"/>
            <a:ext cx="3771900" cy="4379976"/>
          </a:xfrm>
        </p:spPr>
        <p:txBody>
          <a:bodyPr/>
          <a:lstStyle>
            <a:lvl1pPr marL="342900" indent="-342900">
              <a:lnSpc>
                <a:spcPct val="100000"/>
              </a:lnSpc>
              <a:spcAft>
                <a:spcPts val="400"/>
              </a:spcAft>
              <a:buClr>
                <a:schemeClr val="accent2"/>
              </a:buClr>
              <a:buFont typeface="+mj-ea"/>
              <a:buAutoNum type="circleNumDbPlain"/>
              <a:defRPr sz="1400">
                <a:solidFill>
                  <a:srgbClr val="618091"/>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
        <p:nvSpPr>
          <p:cNvPr id="6" name="Rectangle 5"/>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Content Placeholder 2"/>
          <p:cNvSpPr>
            <a:spLocks noGrp="1"/>
          </p:cNvSpPr>
          <p:nvPr>
            <p:ph idx="13"/>
          </p:nvPr>
        </p:nvSpPr>
        <p:spPr>
          <a:xfrm>
            <a:off x="465997" y="1847153"/>
            <a:ext cx="3771900" cy="4379976"/>
          </a:xfrm>
        </p:spPr>
        <p:txBody>
          <a:bodyPr/>
          <a:lstStyle>
            <a:lvl1pPr marL="342900" indent="-342900">
              <a:lnSpc>
                <a:spcPct val="100000"/>
              </a:lnSpc>
              <a:spcAft>
                <a:spcPts val="400"/>
              </a:spcAft>
              <a:buClr>
                <a:schemeClr val="accent2"/>
              </a:buClr>
              <a:buFont typeface="+mj-ea"/>
              <a:buAutoNum type="circleNumDbPlain"/>
              <a:defRPr sz="1400">
                <a:solidFill>
                  <a:srgbClr val="618091"/>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22943045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mall Numbered One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2/14/15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10"/>
          <p:cNvSpPr>
            <a:spLocks noGrp="1"/>
          </p:cNvSpPr>
          <p:nvPr>
            <p:ph type="pic" sz="quarter" idx="14"/>
          </p:nvPr>
        </p:nvSpPr>
        <p:spPr>
          <a:xfrm>
            <a:off x="4405847" y="1846263"/>
            <a:ext cx="3771900" cy="4368800"/>
          </a:xfrm>
        </p:spPr>
        <p:txBody>
          <a:bodyPr/>
          <a:lstStyle/>
          <a:p>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Content Placeholder 2"/>
          <p:cNvSpPr>
            <a:spLocks noGrp="1"/>
          </p:cNvSpPr>
          <p:nvPr>
            <p:ph idx="13"/>
          </p:nvPr>
        </p:nvSpPr>
        <p:spPr>
          <a:xfrm>
            <a:off x="465997" y="1847153"/>
            <a:ext cx="3771900" cy="4379976"/>
          </a:xfrm>
        </p:spPr>
        <p:txBody>
          <a:bodyPr/>
          <a:lstStyle>
            <a:lvl1pPr marL="342900" indent="-342900">
              <a:lnSpc>
                <a:spcPct val="100000"/>
              </a:lnSpc>
              <a:spcAft>
                <a:spcPts val="400"/>
              </a:spcAft>
              <a:buClr>
                <a:schemeClr val="accent2"/>
              </a:buClr>
              <a:buFont typeface="+mj-ea"/>
              <a:buAutoNum type="circleNumDbPlain"/>
              <a:defRPr sz="1400">
                <a:solidFill>
                  <a:srgbClr val="618091"/>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Tree>
    <p:extLst>
      <p:ext uri="{BB962C8B-B14F-4D97-AF65-F5344CB8AC3E}">
        <p14:creationId xmlns:p14="http://schemas.microsoft.com/office/powerpoint/2010/main" val="10853240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mall Bulleted Two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2/14/15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11" name="Content Placeholder 3"/>
          <p:cNvSpPr>
            <a:spLocks noGrp="1"/>
          </p:cNvSpPr>
          <p:nvPr>
            <p:ph sz="half" idx="2"/>
          </p:nvPr>
        </p:nvSpPr>
        <p:spPr>
          <a:xfrm>
            <a:off x="4405847" y="1837151"/>
            <a:ext cx="3771900" cy="4378108"/>
          </a:xfrm>
        </p:spPr>
        <p:txBody>
          <a:bodyPr anchor="t" anchorCtr="0"/>
          <a:lstStyle>
            <a:lvl1pPr>
              <a:lnSpc>
                <a:spcPct val="100000"/>
              </a:lnSpc>
              <a:spcAft>
                <a:spcPts val="400"/>
              </a:spcAft>
              <a:defRPr sz="1400">
                <a:solidFill>
                  <a:srgbClr val="618091"/>
                </a:solidFill>
              </a:defRPr>
            </a:lvl1pPr>
            <a:lvl2pPr>
              <a:lnSpc>
                <a:spcPct val="100000"/>
              </a:lnSpc>
              <a:spcAft>
                <a:spcPts val="400"/>
              </a:spcAft>
              <a:defRPr sz="1400"/>
            </a:lvl2pPr>
            <a:lvl3pPr>
              <a:lnSpc>
                <a:spcPct val="100000"/>
              </a:lnSpc>
              <a:spcAft>
                <a:spcPts val="400"/>
              </a:spcAft>
              <a:defRPr sz="1400"/>
            </a:lvl3pPr>
            <a:lvl4pPr>
              <a:lnSpc>
                <a:spcPct val="100000"/>
              </a:lnSpc>
              <a:spcAft>
                <a:spcPts val="400"/>
              </a:spcAft>
              <a:defRPr sz="1400"/>
            </a:lvl4pPr>
            <a:lvl5pPr>
              <a:lnSpc>
                <a:spcPct val="100000"/>
              </a:lnSpc>
              <a:spcAft>
                <a:spcPts val="400"/>
              </a:spcAft>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10" name="Content Placeholder 2"/>
          <p:cNvSpPr>
            <a:spLocks noGrp="1"/>
          </p:cNvSpPr>
          <p:nvPr>
            <p:ph sz="half" idx="1"/>
          </p:nvPr>
        </p:nvSpPr>
        <p:spPr>
          <a:xfrm>
            <a:off x="461920" y="1847153"/>
            <a:ext cx="3775976" cy="4378108"/>
          </a:xfrm>
        </p:spPr>
        <p:txBody>
          <a:bodyPr anchor="t" anchorCtr="0"/>
          <a:lstStyle>
            <a:lvl1pPr>
              <a:lnSpc>
                <a:spcPct val="100000"/>
              </a:lnSpc>
              <a:spcAft>
                <a:spcPts val="400"/>
              </a:spcAft>
              <a:defRPr sz="1400">
                <a:solidFill>
                  <a:srgbClr val="618091"/>
                </a:solidFill>
              </a:defRPr>
            </a:lvl1pPr>
            <a:lvl2pPr>
              <a:lnSpc>
                <a:spcPct val="100000"/>
              </a:lnSpc>
              <a:spcAft>
                <a:spcPts val="400"/>
              </a:spcAft>
              <a:defRPr sz="1400"/>
            </a:lvl2pPr>
            <a:lvl3pPr>
              <a:lnSpc>
                <a:spcPct val="100000"/>
              </a:lnSpc>
              <a:spcAft>
                <a:spcPts val="400"/>
              </a:spcAft>
              <a:defRPr sz="1400"/>
            </a:lvl3pPr>
            <a:lvl4pPr>
              <a:lnSpc>
                <a:spcPct val="100000"/>
              </a:lnSpc>
              <a:spcAft>
                <a:spcPts val="400"/>
              </a:spcAft>
              <a:defRPr sz="1400"/>
            </a:lvl4pPr>
            <a:lvl5pPr>
              <a:lnSpc>
                <a:spcPct val="100000"/>
              </a:lnSpc>
              <a:spcAft>
                <a:spcPts val="400"/>
              </a:spcAft>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219092388"/>
      </p:ext>
    </p:extLst>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image" Target="../media/image1.png"/><Relationship Id="rId21" Type="http://schemas.openxmlformats.org/officeDocument/2006/relationships/image" Target="../media/image2.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solidFill>
            <a:schemeClr val="accent5">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userDrawn="1"/>
        </p:nvSpPr>
        <p:spPr>
          <a:xfrm>
            <a:off x="0" y="1631620"/>
            <a:ext cx="9144000" cy="4874890"/>
          </a:xfrm>
          <a:prstGeom prst="rect">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userDrawn="1"/>
        </p:nvSpPr>
        <p:spPr>
          <a:xfrm>
            <a:off x="0" y="1"/>
            <a:ext cx="9144000" cy="647711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Placeholder 1"/>
          <p:cNvSpPr>
            <a:spLocks noGrp="1"/>
          </p:cNvSpPr>
          <p:nvPr userDrawn="1">
            <p:ph type="title"/>
          </p:nvPr>
        </p:nvSpPr>
        <p:spPr>
          <a:xfrm>
            <a:off x="954132" y="310162"/>
            <a:ext cx="6280441" cy="990107"/>
          </a:xfrm>
          <a:prstGeom prst="rect">
            <a:avLst/>
          </a:prstGeom>
        </p:spPr>
        <p:txBody>
          <a:bodyPr vert="horz" lIns="0" tIns="0" rIns="0" bIns="45720" rtlCol="0" anchor="b" anchorCtr="0">
            <a:noAutofit/>
          </a:bodyPr>
          <a:lstStyle/>
          <a:p>
            <a:r>
              <a:rPr lang="en-US" dirty="0" smtClean="0"/>
              <a:t>Click to edit Master title style</a:t>
            </a:r>
            <a:endParaRPr lang="en-US" dirty="0"/>
          </a:p>
        </p:txBody>
      </p:sp>
      <p:sp>
        <p:nvSpPr>
          <p:cNvPr id="3" name="Text Placeholder 2"/>
          <p:cNvSpPr>
            <a:spLocks noGrp="1"/>
          </p:cNvSpPr>
          <p:nvPr userDrawn="1">
            <p:ph type="body" idx="1"/>
          </p:nvPr>
        </p:nvSpPr>
        <p:spPr>
          <a:xfrm>
            <a:off x="1128943" y="1847153"/>
            <a:ext cx="7048804" cy="4379976"/>
          </a:xfrm>
          <a:prstGeom prst="rect">
            <a:avLst/>
          </a:prstGeom>
        </p:spPr>
        <p:txBody>
          <a:bodyPr vert="horz" lIns="0" tIns="0" rIns="0" bIns="45720" rtlCol="0" anchor="t" anchorCtr="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userDrawn="1">
            <p:ph type="dt" sz="half" idx="2"/>
          </p:nvPr>
        </p:nvSpPr>
        <p:spPr>
          <a:xfrm>
            <a:off x="8348677" y="6012887"/>
            <a:ext cx="667406" cy="202372"/>
          </a:xfrm>
          <a:prstGeom prst="rect">
            <a:avLst/>
          </a:prstGeom>
        </p:spPr>
        <p:txBody>
          <a:bodyPr vert="horz" lIns="0" tIns="0" rIns="0" bIns="0" rtlCol="0" anchor="b" anchorCtr="0">
            <a:noAutofit/>
          </a:bodyPr>
          <a:lstStyle>
            <a:lvl1pPr algn="ctr">
              <a:defRPr sz="800" b="0" i="0">
                <a:solidFill>
                  <a:srgbClr val="618091"/>
                </a:solidFill>
                <a:latin typeface="Helvetica"/>
                <a:cs typeface="Helvetica"/>
              </a:defRPr>
            </a:lvl1pPr>
          </a:lstStyle>
          <a:p>
            <a:fld id="{FA3C144B-2939-9A49-B014-915EC3E81866}" type="datetime1">
              <a:rPr lang="en-US" smtClean="0"/>
              <a:pPr/>
              <a:t>2/14/15</a:t>
            </a:fld>
            <a:endParaRPr lang="en-US" dirty="0"/>
          </a:p>
        </p:txBody>
      </p:sp>
      <p:sp>
        <p:nvSpPr>
          <p:cNvPr id="5" name="Footer Placeholder 4"/>
          <p:cNvSpPr>
            <a:spLocks noGrp="1"/>
          </p:cNvSpPr>
          <p:nvPr userDrawn="1">
            <p:ph type="ftr" sz="quarter" idx="3"/>
          </p:nvPr>
        </p:nvSpPr>
        <p:spPr>
          <a:xfrm>
            <a:off x="465996" y="6588598"/>
            <a:ext cx="7711751" cy="172329"/>
          </a:xfrm>
          <a:prstGeom prst="rect">
            <a:avLst/>
          </a:prstGeom>
        </p:spPr>
        <p:txBody>
          <a:bodyPr vert="horz" lIns="0" tIns="0" rIns="0" bIns="0" rtlCol="0" anchor="t" anchorCtr="0">
            <a:noAutofit/>
          </a:bodyPr>
          <a:lstStyle>
            <a:lvl1pPr algn="l">
              <a:defRPr sz="800" b="0" i="1">
                <a:solidFill>
                  <a:schemeClr val="accent2"/>
                </a:solidFill>
                <a:latin typeface="Helvetica"/>
                <a:cs typeface="Helvetica"/>
              </a:defRPr>
            </a:lvl1pPr>
          </a:lstStyle>
          <a:p>
            <a:endParaRPr lang="en-US" dirty="0"/>
          </a:p>
        </p:txBody>
      </p:sp>
      <p:sp>
        <p:nvSpPr>
          <p:cNvPr id="6" name="Slide Number Placeholder 5"/>
          <p:cNvSpPr>
            <a:spLocks noGrp="1"/>
          </p:cNvSpPr>
          <p:nvPr userDrawn="1">
            <p:ph type="sldNum" sz="quarter" idx="4"/>
          </p:nvPr>
        </p:nvSpPr>
        <p:spPr>
          <a:xfrm>
            <a:off x="8348677" y="5635665"/>
            <a:ext cx="667406" cy="514261"/>
          </a:xfrm>
          <a:prstGeom prst="rect">
            <a:avLst/>
          </a:prstGeom>
        </p:spPr>
        <p:txBody>
          <a:bodyPr vert="horz" lIns="0" tIns="0" rIns="0" bIns="0" rtlCol="0" anchor="b" anchorCtr="0">
            <a:noAutofit/>
          </a:bodyPr>
          <a:lstStyle>
            <a:lvl1pPr algn="ctr">
              <a:defRPr sz="4000" b="0" i="0" kern="1200" spc="-500">
                <a:solidFill>
                  <a:schemeClr val="accent5"/>
                </a:solidFill>
                <a:latin typeface="Helvetica"/>
                <a:cs typeface="Helvetica"/>
              </a:defRPr>
            </a:lvl1pPr>
          </a:lstStyle>
          <a:p>
            <a:fld id="{17E276FA-8F89-B34D-A726-BE3FA1F8DD97}" type="slidenum">
              <a:rPr lang="en-US" smtClean="0"/>
              <a:pPr/>
              <a:t>‹#›</a:t>
            </a:fld>
            <a:endParaRPr lang="en-US" dirty="0"/>
          </a:p>
        </p:txBody>
      </p:sp>
      <p:sp>
        <p:nvSpPr>
          <p:cNvPr id="8" name="Rectangle 7"/>
          <p:cNvSpPr/>
          <p:nvPr userDrawn="1"/>
        </p:nvSpPr>
        <p:spPr>
          <a:xfrm>
            <a:off x="0" y="0"/>
            <a:ext cx="7225778" cy="102485"/>
          </a:xfrm>
          <a:prstGeom prst="rect">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1" name="Picture 10" descr="HCII-logo.png"/>
          <p:cNvPicPr>
            <a:picLocks noChangeAspect="1"/>
          </p:cNvPicPr>
          <p:nvPr userDrawn="1"/>
        </p:nvPicPr>
        <p:blipFill>
          <a:blip r:embed="rId20">
            <a:extLst>
              <a:ext uri="{28A0092B-C50C-407E-A947-70E740481C1C}">
                <a14:useLocalDpi xmlns:a14="http://schemas.microsoft.com/office/drawing/2010/main" val="0"/>
              </a:ext>
            </a:extLst>
          </a:blip>
          <a:stretch>
            <a:fillRect/>
          </a:stretch>
        </p:blipFill>
        <p:spPr>
          <a:xfrm>
            <a:off x="7667461" y="102485"/>
            <a:ext cx="1149887" cy="584742"/>
          </a:xfrm>
          <a:prstGeom prst="rect">
            <a:avLst/>
          </a:prstGeom>
        </p:spPr>
      </p:pic>
      <p:pic>
        <p:nvPicPr>
          <p:cNvPr id="14" name="Picture 13"/>
          <p:cNvPicPr>
            <a:picLocks noChangeAspect="1"/>
          </p:cNvPicPr>
          <p:nvPr userDrawn="1"/>
        </p:nvPicPr>
        <p:blipFill>
          <a:blip r:embed="rId21"/>
          <a:stretch>
            <a:fillRect/>
          </a:stretch>
        </p:blipFill>
        <p:spPr>
          <a:xfrm>
            <a:off x="83959" y="102485"/>
            <a:ext cx="764074" cy="857741"/>
          </a:xfrm>
          <a:prstGeom prst="rect">
            <a:avLst/>
          </a:prstGeom>
        </p:spPr>
      </p:pic>
      <p:sp>
        <p:nvSpPr>
          <p:cNvPr id="15" name="Trapezoid 64"/>
          <p:cNvSpPr>
            <a:spLocks/>
          </p:cNvSpPr>
          <p:nvPr userDrawn="1"/>
        </p:nvSpPr>
        <p:spPr bwMode="auto">
          <a:xfrm>
            <a:off x="609600" y="990600"/>
            <a:ext cx="344532" cy="1796703"/>
          </a:xfrm>
          <a:custGeom>
            <a:avLst/>
            <a:gdLst>
              <a:gd name="T0" fmla="*/ 0 w 457200"/>
              <a:gd name="T1" fmla="*/ 800100 h 800100"/>
              <a:gd name="T2" fmla="*/ 114300 w 457200"/>
              <a:gd name="T3" fmla="*/ 0 h 800100"/>
              <a:gd name="T4" fmla="*/ 342900 w 457200"/>
              <a:gd name="T5" fmla="*/ 0 h 800100"/>
              <a:gd name="T6" fmla="*/ 457200 w 457200"/>
              <a:gd name="T7" fmla="*/ 800100 h 800100"/>
              <a:gd name="T8" fmla="*/ 0 w 457200"/>
              <a:gd name="T9" fmla="*/ 800100 h 800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7200" h="800100">
                <a:moveTo>
                  <a:pt x="0" y="800100"/>
                </a:moveTo>
                <a:lnTo>
                  <a:pt x="114300" y="0"/>
                </a:lnTo>
                <a:lnTo>
                  <a:pt x="342900" y="0"/>
                </a:lnTo>
                <a:lnTo>
                  <a:pt x="457200" y="800100"/>
                </a:lnTo>
                <a:lnTo>
                  <a:pt x="0" y="800100"/>
                </a:lnTo>
                <a:close/>
              </a:path>
            </a:pathLst>
          </a:custGeom>
          <a:gradFill rotWithShape="1">
            <a:gsLst>
              <a:gs pos="0">
                <a:srgbClr val="000000"/>
              </a:gs>
              <a:gs pos="100000">
                <a:srgbClr val="000000">
                  <a:gamma/>
                  <a:tint val="0"/>
                  <a:invGamma/>
                  <a:alpha val="0"/>
                </a:srgb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40000" dist="23000" dir="5400000" rotWithShape="0">
                    <a:srgbClr val="000000">
                      <a:alpha val="34999"/>
                    </a:srgbClr>
                  </a:outerShdw>
                </a:effectLst>
              </a14:hiddenEffects>
            </a:ext>
          </a:extLst>
        </p:spPr>
        <p:txBody>
          <a:bodyPr vert="horz" wrap="square" lIns="91440" tIns="45720" rIns="91440" bIns="45720" numCol="1" anchor="ctr" anchorCtr="0" compatLnSpc="1">
            <a:prstTxWarp prst="textNoShape">
              <a:avLst/>
            </a:prstTxWarp>
          </a:bodyPr>
          <a:lstStyle/>
          <a:p>
            <a:endParaRPr lang="en-US"/>
          </a:p>
        </p:txBody>
      </p:sp>
      <p:sp>
        <p:nvSpPr>
          <p:cNvPr id="9" name="Rectangle 8"/>
          <p:cNvSpPr/>
          <p:nvPr userDrawn="1"/>
        </p:nvSpPr>
        <p:spPr>
          <a:xfrm>
            <a:off x="0" y="-35282"/>
            <a:ext cx="9296400" cy="152399"/>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647736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8" r:id="rId3"/>
    <p:sldLayoutId id="2147483660" r:id="rId4"/>
    <p:sldLayoutId id="2147483663" r:id="rId5"/>
    <p:sldLayoutId id="2147483651" r:id="rId6"/>
    <p:sldLayoutId id="2147483662" r:id="rId7"/>
    <p:sldLayoutId id="2147483666" r:id="rId8"/>
    <p:sldLayoutId id="2147483659" r:id="rId9"/>
    <p:sldLayoutId id="2147483667" r:id="rId10"/>
    <p:sldLayoutId id="2147483652" r:id="rId11"/>
    <p:sldLayoutId id="2147483665" r:id="rId12"/>
    <p:sldLayoutId id="2147483653" r:id="rId13"/>
    <p:sldLayoutId id="2147483664" r:id="rId14"/>
    <p:sldLayoutId id="2147483656" r:id="rId15"/>
    <p:sldLayoutId id="2147483657" r:id="rId16"/>
    <p:sldLayoutId id="2147483661" r:id="rId17"/>
    <p:sldLayoutId id="2147483658" r:id="rId18"/>
  </p:sldLayoutIdLst>
  <p:timing>
    <p:tnLst>
      <p:par>
        <p:cTn xmlns:p14="http://schemas.microsoft.com/office/powerpoint/2010/main" id="1" dur="indefinite" restart="never" nodeType="tmRoot"/>
      </p:par>
    </p:tnLst>
  </p:timing>
  <p:hf hdr="0"/>
  <p:txStyles>
    <p:titleStyle>
      <a:lvl1pPr algn="l" defTabSz="457200" rtl="0" eaLnBrk="1" latinLnBrk="0" hangingPunct="1">
        <a:lnSpc>
          <a:spcPts val="3400"/>
        </a:lnSpc>
        <a:spcBef>
          <a:spcPts val="0"/>
        </a:spcBef>
        <a:buNone/>
        <a:defRPr sz="3200" b="0" i="0" kern="1200">
          <a:solidFill>
            <a:schemeClr val="accent1"/>
          </a:solidFill>
          <a:latin typeface="Helvetica"/>
          <a:ea typeface="+mj-ea"/>
          <a:cs typeface="Helvetica"/>
        </a:defRPr>
      </a:lvl1pPr>
    </p:titleStyle>
    <p:bodyStyle>
      <a:lvl1pPr marL="228600" indent="-228600" algn="l" defTabSz="457200" rtl="0" eaLnBrk="1" latinLnBrk="0" hangingPunct="1">
        <a:spcBef>
          <a:spcPts val="0"/>
        </a:spcBef>
        <a:spcAft>
          <a:spcPts val="800"/>
        </a:spcAft>
        <a:buClr>
          <a:schemeClr val="accent3"/>
        </a:buClr>
        <a:buFont typeface="Arial"/>
        <a:buChar char="•"/>
        <a:defRPr sz="2800" b="0" i="0" kern="1200" baseline="0">
          <a:solidFill>
            <a:schemeClr val="accent3"/>
          </a:solidFill>
          <a:latin typeface="Helvetica"/>
          <a:ea typeface="+mn-ea"/>
          <a:cs typeface="Helvetica"/>
        </a:defRPr>
      </a:lvl1pPr>
      <a:lvl2pPr marL="457200" indent="-228600" algn="l" defTabSz="457200" rtl="0" eaLnBrk="1" latinLnBrk="0" hangingPunct="1">
        <a:spcBef>
          <a:spcPts val="0"/>
        </a:spcBef>
        <a:spcAft>
          <a:spcPts val="800"/>
        </a:spcAft>
        <a:buClr>
          <a:schemeClr val="accent2"/>
        </a:buClr>
        <a:buSzPct val="115000"/>
        <a:buFont typeface="Arial"/>
        <a:buChar char="•"/>
        <a:defRPr sz="2200" b="0" i="0" kern="1200" baseline="0">
          <a:solidFill>
            <a:schemeClr val="accent3"/>
          </a:solidFill>
          <a:latin typeface="Helvetica"/>
          <a:ea typeface="+mn-ea"/>
          <a:cs typeface="Helvetica"/>
        </a:defRPr>
      </a:lvl2pPr>
      <a:lvl3pPr marL="685800" indent="-228600" algn="l" defTabSz="457200" rtl="0" eaLnBrk="1" latinLnBrk="0" hangingPunct="1">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3pPr>
      <a:lvl4pPr marL="914400" indent="-228600" algn="l" defTabSz="457200" rtl="0" eaLnBrk="1" latinLnBrk="0" hangingPunct="1">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4pPr>
      <a:lvl5pPr marL="1143000" indent="-228600" algn="l" defTabSz="457200" rtl="0" eaLnBrk="1" latinLnBrk="0" hangingPunct="1">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chart" Target="../charts/char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chart" Target="../charts/char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4.xml"/><Relationship Id="rId4" Type="http://schemas.openxmlformats.org/officeDocument/2006/relationships/diagramQuickStyle" Target="../diagrams/quickStyle4.xml"/><Relationship Id="rId5" Type="http://schemas.openxmlformats.org/officeDocument/2006/relationships/diagramColors" Target="../diagrams/colors4.xml"/><Relationship Id="rId6" Type="http://schemas.microsoft.com/office/2007/relationships/diagramDrawing" Target="../diagrams/drawing4.xml"/><Relationship Id="rId1" Type="http://schemas.openxmlformats.org/officeDocument/2006/relationships/slideLayout" Target="../slideLayouts/slideLayout2.xml"/><Relationship Id="rId2" Type="http://schemas.openxmlformats.org/officeDocument/2006/relationships/diagramData" Target="../diagrams/data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5.xml"/><Relationship Id="rId4" Type="http://schemas.openxmlformats.org/officeDocument/2006/relationships/diagramQuickStyle" Target="../diagrams/quickStyle5.xml"/><Relationship Id="rId5" Type="http://schemas.openxmlformats.org/officeDocument/2006/relationships/diagramColors" Target="../diagrams/colors5.xml"/><Relationship Id="rId6" Type="http://schemas.microsoft.com/office/2007/relationships/diagramDrawing" Target="../diagrams/drawing5.xml"/><Relationship Id="rId1" Type="http://schemas.openxmlformats.org/officeDocument/2006/relationships/slideLayout" Target="../slideLayouts/slideLayout2.xml"/><Relationship Id="rId2" Type="http://schemas.openxmlformats.org/officeDocument/2006/relationships/diagramData" Target="../diagrams/data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6.xml"/><Relationship Id="rId4" Type="http://schemas.openxmlformats.org/officeDocument/2006/relationships/diagramQuickStyle" Target="../diagrams/quickStyle6.xml"/><Relationship Id="rId5" Type="http://schemas.openxmlformats.org/officeDocument/2006/relationships/diagramColors" Target="../diagrams/colors6.xml"/><Relationship Id="rId6" Type="http://schemas.microsoft.com/office/2007/relationships/diagramDrawing" Target="../diagrams/drawing6.xml"/><Relationship Id="rId1" Type="http://schemas.openxmlformats.org/officeDocument/2006/relationships/slideLayout" Target="../slideLayouts/slideLayout2.xml"/><Relationship Id="rId2" Type="http://schemas.openxmlformats.org/officeDocument/2006/relationships/diagramData" Target="../diagrams/data6.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diagramData" Target="../diagrams/data7.xml"/><Relationship Id="rId5" Type="http://schemas.openxmlformats.org/officeDocument/2006/relationships/diagramLayout" Target="../diagrams/layout7.xml"/><Relationship Id="rId6" Type="http://schemas.openxmlformats.org/officeDocument/2006/relationships/diagramQuickStyle" Target="../diagrams/quickStyle7.xml"/><Relationship Id="rId7" Type="http://schemas.openxmlformats.org/officeDocument/2006/relationships/diagramColors" Target="../diagrams/colors7.xml"/><Relationship Id="rId8" Type="http://schemas.microsoft.com/office/2007/relationships/diagramDrawing" Target="../diagrams/drawing7.xml"/><Relationship Id="rId1" Type="http://schemas.openxmlformats.org/officeDocument/2006/relationships/slideLayout" Target="../slideLayouts/slideLayout16.xml"/><Relationship Id="rId2" Type="http://schemas.openxmlformats.org/officeDocument/2006/relationships/notesSlide" Target="../notesSlides/notesSlide10.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8.xml"/><Relationship Id="rId4" Type="http://schemas.openxmlformats.org/officeDocument/2006/relationships/diagramQuickStyle" Target="../diagrams/quickStyle8.xml"/><Relationship Id="rId5" Type="http://schemas.openxmlformats.org/officeDocument/2006/relationships/diagramColors" Target="../diagrams/colors8.xml"/><Relationship Id="rId6" Type="http://schemas.microsoft.com/office/2007/relationships/diagramDrawing" Target="../diagrams/drawing8.xml"/><Relationship Id="rId1" Type="http://schemas.openxmlformats.org/officeDocument/2006/relationships/slideLayout" Target="../slideLayouts/slideLayout2.xml"/><Relationship Id="rId2" Type="http://schemas.openxmlformats.org/officeDocument/2006/relationships/diagramData" Target="../diagrams/data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9.xml"/><Relationship Id="rId4" Type="http://schemas.openxmlformats.org/officeDocument/2006/relationships/diagramQuickStyle" Target="../diagrams/quickStyle9.xml"/><Relationship Id="rId5" Type="http://schemas.openxmlformats.org/officeDocument/2006/relationships/diagramColors" Target="../diagrams/colors9.xml"/><Relationship Id="rId6" Type="http://schemas.microsoft.com/office/2007/relationships/diagramDrawing" Target="../diagrams/drawing9.xml"/><Relationship Id="rId7" Type="http://schemas.openxmlformats.org/officeDocument/2006/relationships/diagramData" Target="../diagrams/data10.xml"/><Relationship Id="rId8" Type="http://schemas.openxmlformats.org/officeDocument/2006/relationships/diagramLayout" Target="../diagrams/layout10.xml"/><Relationship Id="rId9" Type="http://schemas.openxmlformats.org/officeDocument/2006/relationships/diagramQuickStyle" Target="../diagrams/quickStyle10.xml"/><Relationship Id="rId10" Type="http://schemas.openxmlformats.org/officeDocument/2006/relationships/diagramColors" Target="../diagrams/colors10.xml"/><Relationship Id="rId11" Type="http://schemas.microsoft.com/office/2007/relationships/diagramDrawing" Target="../diagrams/drawing10.xml"/><Relationship Id="rId1" Type="http://schemas.openxmlformats.org/officeDocument/2006/relationships/slideLayout" Target="../slideLayouts/slideLayout2.xml"/><Relationship Id="rId2" Type="http://schemas.openxmlformats.org/officeDocument/2006/relationships/diagramData" Target="../diagrams/data9.xml"/></Relationships>
</file>

<file path=ppt/slides/_rels/slide32.xml.rels><?xml version="1.0" encoding="UTF-8" standalone="yes"?>
<Relationships xmlns="http://schemas.openxmlformats.org/package/2006/relationships"><Relationship Id="rId3" Type="http://schemas.openxmlformats.org/officeDocument/2006/relationships/chart" Target="../charts/chart5.xml"/><Relationship Id="rId4" Type="http://schemas.openxmlformats.org/officeDocument/2006/relationships/diagramData" Target="../diagrams/data11.xml"/><Relationship Id="rId5" Type="http://schemas.openxmlformats.org/officeDocument/2006/relationships/diagramLayout" Target="../diagrams/layout11.xml"/><Relationship Id="rId6" Type="http://schemas.openxmlformats.org/officeDocument/2006/relationships/diagramQuickStyle" Target="../diagrams/quickStyle11.xml"/><Relationship Id="rId7" Type="http://schemas.openxmlformats.org/officeDocument/2006/relationships/diagramColors" Target="../diagrams/colors11.xml"/><Relationship Id="rId8" Type="http://schemas.microsoft.com/office/2007/relationships/diagramDrawing" Target="../diagrams/drawing11.xml"/><Relationship Id="rId1" Type="http://schemas.openxmlformats.org/officeDocument/2006/relationships/slideLayout" Target="../slideLayouts/slideLayout16.xml"/><Relationship Id="rId2" Type="http://schemas.openxmlformats.org/officeDocument/2006/relationships/notesSlide" Target="../notesSlides/notesSlide12.xml"/></Relationships>
</file>

<file path=ppt/slides/_rels/slide33.xml.rels><?xml version="1.0" encoding="UTF-8" standalone="yes"?>
<Relationships xmlns="http://schemas.openxmlformats.org/package/2006/relationships"><Relationship Id="rId3" Type="http://schemas.openxmlformats.org/officeDocument/2006/relationships/chart" Target="../charts/chart6.xml"/><Relationship Id="rId4" Type="http://schemas.openxmlformats.org/officeDocument/2006/relationships/diagramData" Target="../diagrams/data12.xml"/><Relationship Id="rId5" Type="http://schemas.openxmlformats.org/officeDocument/2006/relationships/diagramLayout" Target="../diagrams/layout12.xml"/><Relationship Id="rId6" Type="http://schemas.openxmlformats.org/officeDocument/2006/relationships/diagramQuickStyle" Target="../diagrams/quickStyle12.xml"/><Relationship Id="rId7" Type="http://schemas.openxmlformats.org/officeDocument/2006/relationships/diagramColors" Target="../diagrams/colors12.xml"/><Relationship Id="rId8" Type="http://schemas.microsoft.com/office/2007/relationships/diagramDrawing" Target="../diagrams/drawing12.xml"/><Relationship Id="rId1" Type="http://schemas.openxmlformats.org/officeDocument/2006/relationships/slideLayout" Target="../slideLayouts/slideLayout16.xml"/><Relationship Id="rId2" Type="http://schemas.openxmlformats.org/officeDocument/2006/relationships/notesSlide" Target="../notesSlides/notesSlide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diagramData" Target="../diagrams/data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4" Type="http://schemas.openxmlformats.org/officeDocument/2006/relationships/diagramQuickStyle" Target="../diagrams/quickStyle2.xml"/><Relationship Id="rId5" Type="http://schemas.openxmlformats.org/officeDocument/2006/relationships/diagramColors" Target="../diagrams/colors2.xml"/><Relationship Id="rId6" Type="http://schemas.microsoft.com/office/2007/relationships/diagramDrawing" Target="../diagrams/drawing2.xml"/><Relationship Id="rId1" Type="http://schemas.openxmlformats.org/officeDocument/2006/relationships/slideLayout" Target="../slideLayouts/slideLayout2.xml"/><Relationship Id="rId2" Type="http://schemas.openxmlformats.org/officeDocument/2006/relationships/diagramData" Target="../diagrams/data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4" Type="http://schemas.openxmlformats.org/officeDocument/2006/relationships/diagramQuickStyle" Target="../diagrams/quickStyle3.xml"/><Relationship Id="rId5" Type="http://schemas.openxmlformats.org/officeDocument/2006/relationships/diagramColors" Target="../diagrams/colors3.xml"/><Relationship Id="rId6" Type="http://schemas.microsoft.com/office/2007/relationships/diagramDrawing" Target="../diagrams/drawing3.xml"/><Relationship Id="rId1" Type="http://schemas.openxmlformats.org/officeDocument/2006/relationships/slideLayout" Target="../slideLayouts/slideLayout2.xml"/><Relationship Id="rId2" Type="http://schemas.openxmlformats.org/officeDocument/2006/relationships/diagramData" Target="../diagrams/data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928197" y="3518487"/>
            <a:ext cx="5248012" cy="1040870"/>
          </a:xfrm>
        </p:spPr>
        <p:txBody>
          <a:bodyPr/>
          <a:lstStyle/>
          <a:p>
            <a:r>
              <a:rPr lang="en-US" dirty="0" smtClean="0"/>
              <a:t>Case Study: Location</a:t>
            </a:r>
            <a:endParaRPr lang="en-US" dirty="0"/>
          </a:p>
        </p:txBody>
      </p:sp>
      <p:sp>
        <p:nvSpPr>
          <p:cNvPr id="4" name="Text Placeholder 3"/>
          <p:cNvSpPr>
            <a:spLocks noGrp="1"/>
          </p:cNvSpPr>
          <p:nvPr>
            <p:ph type="body" sz="quarter" idx="10"/>
          </p:nvPr>
        </p:nvSpPr>
        <p:spPr/>
        <p:txBody>
          <a:bodyPr/>
          <a:lstStyle/>
          <a:p>
            <a:r>
              <a:rPr lang="en-US" dirty="0"/>
              <a:t>© </a:t>
            </a:r>
            <a:r>
              <a:rPr lang="en-US" dirty="0" smtClean="0"/>
              <a:t>Jennifer </a:t>
            </a:r>
            <a:r>
              <a:rPr lang="en-US" dirty="0"/>
              <a:t>M</a:t>
            </a:r>
            <a:r>
              <a:rPr lang="en-US" dirty="0" smtClean="0"/>
              <a:t>ankoff</a:t>
            </a:r>
            <a:endParaRPr lang="en-US" dirty="0"/>
          </a:p>
        </p:txBody>
      </p:sp>
      <p:sp>
        <p:nvSpPr>
          <p:cNvPr id="5" name="Text Placeholder 4"/>
          <p:cNvSpPr>
            <a:spLocks noGrp="1"/>
          </p:cNvSpPr>
          <p:nvPr>
            <p:ph type="body" sz="quarter" idx="11"/>
          </p:nvPr>
        </p:nvSpPr>
        <p:spPr/>
        <p:txBody>
          <a:bodyPr/>
          <a:lstStyle/>
          <a:p>
            <a:r>
              <a:rPr lang="en-US" dirty="0" smtClean="0"/>
              <a:t>The Data Pipeline; HCII; Spring 2014</a:t>
            </a:r>
            <a:endParaRPr lang="en-US" dirty="0"/>
          </a:p>
        </p:txBody>
      </p:sp>
      <p:pic>
        <p:nvPicPr>
          <p:cNvPr id="8" name="Picture 7"/>
          <p:cNvPicPr>
            <a:picLocks noChangeAspect="1"/>
          </p:cNvPicPr>
          <p:nvPr/>
        </p:nvPicPr>
        <p:blipFill>
          <a:blip r:embed="rId2"/>
          <a:stretch>
            <a:fillRect/>
          </a:stretch>
        </p:blipFill>
        <p:spPr>
          <a:xfrm>
            <a:off x="1738826" y="2182260"/>
            <a:ext cx="764074" cy="857741"/>
          </a:xfrm>
          <a:prstGeom prst="rect">
            <a:avLst/>
          </a:prstGeom>
        </p:spPr>
      </p:pic>
      <p:sp>
        <p:nvSpPr>
          <p:cNvPr id="9" name="Rectangle 8"/>
          <p:cNvSpPr/>
          <p:nvPr/>
        </p:nvSpPr>
        <p:spPr>
          <a:xfrm>
            <a:off x="1213391" y="1361665"/>
            <a:ext cx="4717973" cy="1569660"/>
          </a:xfrm>
          <a:prstGeom prst="rect">
            <a:avLst/>
          </a:prstGeom>
        </p:spPr>
        <p:txBody>
          <a:bodyPr wrap="square">
            <a:spAutoFit/>
          </a:bodyPr>
          <a:lstStyle/>
          <a:p>
            <a:r>
              <a:rPr lang="en-US" sz="7200" b="1" spc="200" dirty="0" smtClean="0">
                <a:latin typeface="Copperplate"/>
                <a:cs typeface="Copperplate"/>
              </a:rPr>
              <a:t>P</a:t>
            </a:r>
            <a:r>
              <a:rPr lang="en-US" sz="9600" b="1" spc="200" dirty="0" smtClean="0">
                <a:latin typeface="Copperplate"/>
                <a:cs typeface="Copperplate"/>
              </a:rPr>
              <a:t> </a:t>
            </a:r>
            <a:r>
              <a:rPr lang="en-US" sz="7200" b="1" spc="200" dirty="0" smtClean="0">
                <a:latin typeface="Copperplate"/>
                <a:cs typeface="Copperplate"/>
              </a:rPr>
              <a:t>peline</a:t>
            </a:r>
            <a:endParaRPr lang="en-US" sz="7200" spc="200" dirty="0">
              <a:latin typeface="Copperplate"/>
              <a:cs typeface="Copperplate"/>
            </a:endParaRPr>
          </a:p>
        </p:txBody>
      </p:sp>
      <p:sp>
        <p:nvSpPr>
          <p:cNvPr id="10" name="Rectangle 9"/>
          <p:cNvSpPr/>
          <p:nvPr/>
        </p:nvSpPr>
        <p:spPr>
          <a:xfrm>
            <a:off x="2245000" y="1424168"/>
            <a:ext cx="4717973" cy="846386"/>
          </a:xfrm>
          <a:prstGeom prst="rect">
            <a:avLst/>
          </a:prstGeom>
        </p:spPr>
        <p:txBody>
          <a:bodyPr wrap="square">
            <a:spAutoFit/>
          </a:bodyPr>
          <a:lstStyle/>
          <a:p>
            <a:r>
              <a:rPr lang="en-US" sz="4900" b="1" dirty="0" smtClean="0"/>
              <a:t> </a:t>
            </a:r>
            <a:r>
              <a:rPr lang="en-US" sz="4900" b="1" dirty="0" smtClean="0">
                <a:latin typeface="Copperplate"/>
                <a:cs typeface="Copperplate"/>
              </a:rPr>
              <a:t>The Data</a:t>
            </a:r>
            <a:endParaRPr lang="en-US" sz="4900" dirty="0">
              <a:latin typeface="Copperplate"/>
              <a:cs typeface="Copperplate"/>
            </a:endParaRPr>
          </a:p>
        </p:txBody>
      </p:sp>
      <p:sp>
        <p:nvSpPr>
          <p:cNvPr id="11" name="Trapezoid 64"/>
          <p:cNvSpPr>
            <a:spLocks/>
          </p:cNvSpPr>
          <p:nvPr/>
        </p:nvSpPr>
        <p:spPr bwMode="auto">
          <a:xfrm>
            <a:off x="2245000" y="3040001"/>
            <a:ext cx="344532" cy="3399022"/>
          </a:xfrm>
          <a:custGeom>
            <a:avLst/>
            <a:gdLst>
              <a:gd name="T0" fmla="*/ 0 w 457200"/>
              <a:gd name="T1" fmla="*/ 800100 h 800100"/>
              <a:gd name="T2" fmla="*/ 114300 w 457200"/>
              <a:gd name="T3" fmla="*/ 0 h 800100"/>
              <a:gd name="T4" fmla="*/ 342900 w 457200"/>
              <a:gd name="T5" fmla="*/ 0 h 800100"/>
              <a:gd name="T6" fmla="*/ 457200 w 457200"/>
              <a:gd name="T7" fmla="*/ 800100 h 800100"/>
              <a:gd name="T8" fmla="*/ 0 w 457200"/>
              <a:gd name="T9" fmla="*/ 800100 h 800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7200" h="800100">
                <a:moveTo>
                  <a:pt x="0" y="800100"/>
                </a:moveTo>
                <a:lnTo>
                  <a:pt x="114300" y="0"/>
                </a:lnTo>
                <a:lnTo>
                  <a:pt x="342900" y="0"/>
                </a:lnTo>
                <a:lnTo>
                  <a:pt x="457200" y="800100"/>
                </a:lnTo>
                <a:lnTo>
                  <a:pt x="0" y="800100"/>
                </a:lnTo>
                <a:close/>
              </a:path>
            </a:pathLst>
          </a:custGeom>
          <a:gradFill rotWithShape="1">
            <a:gsLst>
              <a:gs pos="0">
                <a:srgbClr val="000000"/>
              </a:gs>
              <a:gs pos="100000">
                <a:srgbClr val="000000">
                  <a:gamma/>
                  <a:tint val="0"/>
                  <a:invGamma/>
                  <a:alpha val="0"/>
                </a:srgb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40000" dist="23000" dir="5400000" rotWithShape="0">
                    <a:srgbClr val="000000">
                      <a:alpha val="34999"/>
                    </a:srgbClr>
                  </a:outerShdw>
                </a:effectLst>
              </a14:hiddenEffects>
            </a:ext>
          </a:extLst>
        </p:spPr>
        <p:txBody>
          <a:bodyPr vert="horz" wrap="square" lIns="91440" tIns="45720" rIns="91440" bIns="45720" numCol="1" anchor="ctr" anchorCtr="0" compatLnSpc="1">
            <a:prstTxWarp prst="textNoShape">
              <a:avLst/>
            </a:prstTxWarp>
          </a:bodyPr>
          <a:lstStyle/>
          <a:p>
            <a:endParaRPr lang="en-US"/>
          </a:p>
        </p:txBody>
      </p:sp>
    </p:spTree>
    <p:extLst>
      <p:ext uri="{BB962C8B-B14F-4D97-AF65-F5344CB8AC3E}">
        <p14:creationId xmlns:p14="http://schemas.microsoft.com/office/powerpoint/2010/main" val="15819599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4132" y="310162"/>
            <a:ext cx="6720478" cy="990107"/>
          </a:xfrm>
        </p:spPr>
        <p:txBody>
          <a:bodyPr/>
          <a:lstStyle/>
          <a:p>
            <a:r>
              <a:rPr lang="en-US" dirty="0" smtClean="0"/>
              <a:t>How to </a:t>
            </a:r>
            <a:r>
              <a:rPr lang="en-US" i="1" dirty="0" smtClean="0"/>
              <a:t>detect </a:t>
            </a:r>
            <a:r>
              <a:rPr lang="en-US" dirty="0" smtClean="0"/>
              <a:t>and </a:t>
            </a:r>
            <a:r>
              <a:rPr lang="en-US" i="1" dirty="0" smtClean="0"/>
              <a:t>quantify </a:t>
            </a:r>
            <a:r>
              <a:rPr lang="en-US" dirty="0" smtClean="0"/>
              <a:t>skew?</a:t>
            </a:r>
            <a:endParaRPr lang="en-US" dirty="0"/>
          </a:p>
        </p:txBody>
      </p:sp>
      <p:sp>
        <p:nvSpPr>
          <p:cNvPr id="3" name="Content Placeholder 2"/>
          <p:cNvSpPr>
            <a:spLocks noGrp="1"/>
          </p:cNvSpPr>
          <p:nvPr>
            <p:ph idx="1"/>
          </p:nvPr>
        </p:nvSpPr>
        <p:spPr/>
        <p:txBody>
          <a:bodyPr/>
          <a:lstStyle/>
          <a:p>
            <a:r>
              <a:rPr lang="en-US" dirty="0" smtClean="0"/>
              <a:t>A vector denoting presence/absence/percentage of data in each entity (location/person) </a:t>
            </a:r>
            <a:r>
              <a:rPr lang="en-US" dirty="0" smtClean="0">
                <a:sym typeface="Wingdings"/>
              </a:rPr>
              <a:t> </a:t>
            </a:r>
            <a:r>
              <a:rPr lang="en-US" i="1" dirty="0" smtClean="0"/>
              <a:t>glitch signature</a:t>
            </a:r>
          </a:p>
          <a:p>
            <a:r>
              <a:rPr lang="en-US" dirty="0" smtClean="0"/>
              <a:t>Outlier detection techniques</a:t>
            </a:r>
          </a:p>
          <a:p>
            <a:r>
              <a:rPr lang="en-US" dirty="0" smtClean="0"/>
              <a:t>Summary statistics</a:t>
            </a:r>
          </a:p>
          <a:p>
            <a:r>
              <a:rPr lang="en-US" dirty="0" smtClean="0"/>
              <a:t>Graphs and Charts</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2/14/15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10</a:t>
            </a:fld>
            <a:endParaRPr lang="en-US" dirty="0"/>
          </a:p>
        </p:txBody>
      </p:sp>
    </p:spTree>
    <p:extLst>
      <p:ext uri="{BB962C8B-B14F-4D97-AF65-F5344CB8AC3E}">
        <p14:creationId xmlns:p14="http://schemas.microsoft.com/office/powerpoint/2010/main" val="30641999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Graph of prime locations</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2/14/15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11</a:t>
            </a:fld>
            <a:endParaRPr lang="en-US" dirty="0"/>
          </a:p>
        </p:txBody>
      </p:sp>
      <p:graphicFrame>
        <p:nvGraphicFramePr>
          <p:cNvPr id="7" name="Content Placeholder 9"/>
          <p:cNvGraphicFramePr>
            <a:graphicFrameLocks noGrp="1"/>
          </p:cNvGraphicFramePr>
          <p:nvPr>
            <p:ph idx="1"/>
            <p:extLst>
              <p:ext uri="{D42A27DB-BD31-4B8C-83A1-F6EECF244321}">
                <p14:modId xmlns:p14="http://schemas.microsoft.com/office/powerpoint/2010/main" val="3512383506"/>
              </p:ext>
            </p:extLst>
          </p:nvPr>
        </p:nvGraphicFramePr>
        <p:xfrm>
          <a:off x="1128713" y="1847850"/>
          <a:ext cx="7048500" cy="437991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202266726"/>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UCSD Data Set Skew</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2/14/15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12</a:t>
            </a:fld>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261528340"/>
              </p:ext>
            </p:extLst>
          </p:nvPr>
        </p:nvGraphicFramePr>
        <p:xfrm>
          <a:off x="1128713" y="1847850"/>
          <a:ext cx="7048500" cy="437991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132847124"/>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UCSD Data Set</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2/14/15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13</a:t>
            </a:fld>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839877086"/>
              </p:ext>
            </p:extLst>
          </p:nvPr>
        </p:nvGraphicFramePr>
        <p:xfrm>
          <a:off x="1128713" y="1847850"/>
          <a:ext cx="7048500" cy="437991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336506085"/>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UCSD Data Set</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2/14/15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14</a:t>
            </a:fld>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77215220"/>
              </p:ext>
            </p:extLst>
          </p:nvPr>
        </p:nvGraphicFramePr>
        <p:xfrm>
          <a:off x="1128713" y="1847850"/>
          <a:ext cx="7048500" cy="437991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877837092"/>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Summary of UCSD data</a:t>
            </a:r>
            <a:endParaRPr lang="en-US" dirty="0"/>
          </a:p>
        </p:txBody>
      </p:sp>
      <p:sp>
        <p:nvSpPr>
          <p:cNvPr id="3" name="Content Placeholder 2"/>
          <p:cNvSpPr>
            <a:spLocks noGrp="1"/>
          </p:cNvSpPr>
          <p:nvPr>
            <p:ph idx="1"/>
          </p:nvPr>
        </p:nvSpPr>
        <p:spPr/>
        <p:txBody>
          <a:bodyPr/>
          <a:lstStyle/>
          <a:p>
            <a:pPr marL="0" indent="0">
              <a:buNone/>
            </a:pPr>
            <a:r>
              <a:rPr lang="en-US" dirty="0"/>
              <a:t>7 out of the 275 users combined 21.4% of the whole data set. </a:t>
            </a:r>
            <a:endParaRPr lang="en-US" dirty="0" smtClean="0"/>
          </a:p>
          <a:p>
            <a:pPr marL="0" indent="0">
              <a:buNone/>
            </a:pPr>
            <a:endParaRPr lang="en-US" dirty="0"/>
          </a:p>
          <a:p>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2/14/15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15</a:t>
            </a:fld>
            <a:endParaRPr lang="en-US" dirty="0"/>
          </a:p>
        </p:txBody>
      </p:sp>
    </p:spTree>
    <p:extLst>
      <p:ext uri="{BB962C8B-B14F-4D97-AF65-F5344CB8AC3E}">
        <p14:creationId xmlns:p14="http://schemas.microsoft.com/office/powerpoint/2010/main" val="1724791905"/>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process for data cleaning</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4226039763"/>
              </p:ext>
            </p:extLst>
          </p:nvPr>
        </p:nvGraphicFramePr>
        <p:xfrm>
          <a:off x="1128943" y="1847153"/>
          <a:ext cx="7048804" cy="43799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p:cNvSpPr>
            <a:spLocks noGrp="1"/>
          </p:cNvSpPr>
          <p:nvPr>
            <p:ph type="dt" sz="half" idx="10"/>
          </p:nvPr>
        </p:nvSpPr>
        <p:spPr/>
        <p:txBody>
          <a:bodyPr/>
          <a:lstStyle/>
          <a:p>
            <a:fld id="{7053BEFA-1175-F644-B249-7D41D72BD3FF}" type="datetime1">
              <a:rPr lang="en-US" smtClean="0"/>
              <a:t>2/14/15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16</a:t>
            </a:fld>
            <a:endParaRPr lang="en-US" dirty="0"/>
          </a:p>
        </p:txBody>
      </p:sp>
    </p:spTree>
    <p:extLst>
      <p:ext uri="{BB962C8B-B14F-4D97-AF65-F5344CB8AC3E}">
        <p14:creationId xmlns:p14="http://schemas.microsoft.com/office/powerpoint/2010/main" val="2530405827"/>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we address missing values?</a:t>
            </a:r>
            <a:endParaRPr lang="en-US" dirty="0"/>
          </a:p>
        </p:txBody>
      </p:sp>
      <p:sp>
        <p:nvSpPr>
          <p:cNvPr id="3" name="Content Placeholder 2"/>
          <p:cNvSpPr>
            <a:spLocks noGrp="1"/>
          </p:cNvSpPr>
          <p:nvPr>
            <p:ph idx="1"/>
          </p:nvPr>
        </p:nvSpPr>
        <p:spPr/>
        <p:txBody>
          <a:bodyPr/>
          <a:lstStyle/>
          <a:p>
            <a:pPr marL="0" indent="0">
              <a:buNone/>
            </a:pPr>
            <a:r>
              <a:rPr lang="en-US" i="1" dirty="0" smtClean="0"/>
              <a:t>Imputation </a:t>
            </a:r>
          </a:p>
          <a:p>
            <a:pPr lvl="1"/>
            <a:r>
              <a:rPr lang="en-US" dirty="0" smtClean="0"/>
              <a:t>Replace missing values with a statistical estimate (</a:t>
            </a:r>
            <a:r>
              <a:rPr lang="en-US" i="1" dirty="0" smtClean="0"/>
              <a:t>e.g., </a:t>
            </a:r>
            <a:r>
              <a:rPr lang="en-US" dirty="0" smtClean="0"/>
              <a:t>mean). Could be most common </a:t>
            </a:r>
            <a:r>
              <a:rPr lang="en-US" dirty="0" err="1" smtClean="0"/>
              <a:t>zipcode</a:t>
            </a:r>
            <a:r>
              <a:rPr lang="en-US" dirty="0" smtClean="0"/>
              <a:t> in </a:t>
            </a:r>
            <a:r>
              <a:rPr lang="en-US" dirty="0" err="1" smtClean="0"/>
              <a:t>explore.py</a:t>
            </a:r>
            <a:r>
              <a:rPr lang="en-US" dirty="0" smtClean="0"/>
              <a:t> for zips</a:t>
            </a:r>
          </a:p>
          <a:p>
            <a:pPr lvl="1"/>
            <a:r>
              <a:rPr lang="en-US" dirty="0" smtClean="0"/>
              <a:t>Replace missing value with a predicted value. This could be based on logic (</a:t>
            </a:r>
            <a:r>
              <a:rPr lang="en-US" i="1" dirty="0" smtClean="0"/>
              <a:t>e.g.,</a:t>
            </a:r>
            <a:r>
              <a:rPr lang="en-US" dirty="0" smtClean="0"/>
              <a:t> derive zip from </a:t>
            </a:r>
            <a:r>
              <a:rPr lang="en-US" dirty="0" err="1" smtClean="0"/>
              <a:t>lat</a:t>
            </a:r>
            <a:r>
              <a:rPr lang="en-US" dirty="0" smtClean="0"/>
              <a:t>/</a:t>
            </a:r>
            <a:r>
              <a:rPr lang="en-US" dirty="0" err="1" smtClean="0"/>
              <a:t>lon</a:t>
            </a:r>
            <a:r>
              <a:rPr lang="en-US" dirty="0" smtClean="0"/>
              <a:t>), or classification</a:t>
            </a:r>
          </a:p>
          <a:p>
            <a:pPr lvl="1"/>
            <a:r>
              <a:rPr lang="en-US" dirty="0" smtClean="0"/>
              <a:t>Replace missing value with a default. 0 was my default solution in </a:t>
            </a:r>
            <a:r>
              <a:rPr lang="en-US" dirty="0" err="1" smtClean="0"/>
              <a:t>explore.py</a:t>
            </a:r>
            <a:endParaRPr lang="en-US" dirty="0" smtClean="0"/>
          </a:p>
          <a:p>
            <a:pPr lvl="1"/>
            <a:endParaRPr lang="en-US" dirty="0" smtClean="0"/>
          </a:p>
          <a:p>
            <a:pPr lvl="1"/>
            <a:endParaRPr lang="en-US" dirty="0" smtClean="0"/>
          </a:p>
          <a:p>
            <a:endParaRPr lang="en-US" i="1" dirty="0"/>
          </a:p>
        </p:txBody>
      </p:sp>
      <p:sp>
        <p:nvSpPr>
          <p:cNvPr id="4" name="Date Placeholder 3"/>
          <p:cNvSpPr>
            <a:spLocks noGrp="1"/>
          </p:cNvSpPr>
          <p:nvPr>
            <p:ph type="dt" sz="half" idx="10"/>
          </p:nvPr>
        </p:nvSpPr>
        <p:spPr/>
        <p:txBody>
          <a:bodyPr/>
          <a:lstStyle/>
          <a:p>
            <a:fld id="{7053BEFA-1175-F644-B249-7D41D72BD3FF}" type="datetime1">
              <a:rPr lang="en-US" smtClean="0"/>
              <a:t>2/14/15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17</a:t>
            </a:fld>
            <a:endParaRPr lang="en-US" dirty="0"/>
          </a:p>
        </p:txBody>
      </p:sp>
    </p:spTree>
    <p:extLst>
      <p:ext uri="{BB962C8B-B14F-4D97-AF65-F5344CB8AC3E}">
        <p14:creationId xmlns:p14="http://schemas.microsoft.com/office/powerpoint/2010/main" val="4228939597"/>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we address extreme values?</a:t>
            </a:r>
            <a:endParaRPr lang="en-US" dirty="0"/>
          </a:p>
        </p:txBody>
      </p:sp>
      <p:sp>
        <p:nvSpPr>
          <p:cNvPr id="3" name="Content Placeholder 2"/>
          <p:cNvSpPr>
            <a:spLocks noGrp="1"/>
          </p:cNvSpPr>
          <p:nvPr>
            <p:ph idx="1"/>
          </p:nvPr>
        </p:nvSpPr>
        <p:spPr/>
        <p:txBody>
          <a:bodyPr/>
          <a:lstStyle/>
          <a:p>
            <a:pPr marL="0" indent="0">
              <a:buNone/>
            </a:pPr>
            <a:r>
              <a:rPr lang="en-US" i="1" dirty="0" smtClean="0"/>
              <a:t>Outlier Treatment</a:t>
            </a:r>
          </a:p>
          <a:p>
            <a:pPr lvl="1"/>
            <a:r>
              <a:rPr lang="en-US" dirty="0" smtClean="0"/>
              <a:t>Can drop them</a:t>
            </a:r>
          </a:p>
          <a:p>
            <a:pPr lvl="1"/>
            <a:r>
              <a:rPr lang="en-US" i="1" dirty="0" err="1" smtClean="0"/>
              <a:t>Winsorization</a:t>
            </a:r>
            <a:r>
              <a:rPr lang="en-US" i="1" dirty="0" smtClean="0"/>
              <a:t> </a:t>
            </a:r>
            <a:r>
              <a:rPr lang="en-US" dirty="0" smtClean="0"/>
              <a:t>(replace with a less extreme value)</a:t>
            </a:r>
            <a:endParaRPr lang="en-US" i="1" dirty="0" smtClean="0"/>
          </a:p>
          <a:p>
            <a:pPr lvl="1"/>
            <a:r>
              <a:rPr lang="en-US" dirty="0" smtClean="0"/>
              <a:t>Replace missing value with a default. 0 was my default solution in </a:t>
            </a:r>
            <a:r>
              <a:rPr lang="en-US" dirty="0" err="1" smtClean="0"/>
              <a:t>explore.py</a:t>
            </a:r>
            <a:endParaRPr lang="en-US" dirty="0" smtClean="0"/>
          </a:p>
          <a:p>
            <a:pPr marL="0" indent="0">
              <a:buNone/>
            </a:pPr>
            <a:r>
              <a:rPr lang="en-US" i="1" dirty="0" smtClean="0"/>
              <a:t>De-Duplication</a:t>
            </a:r>
          </a:p>
          <a:p>
            <a:pPr marL="0" indent="0">
              <a:buNone/>
            </a:pPr>
            <a:r>
              <a:rPr lang="en-US" i="1" dirty="0" smtClean="0"/>
              <a:t>Domain-based adjustments</a:t>
            </a:r>
          </a:p>
          <a:p>
            <a:pPr lvl="1"/>
            <a:endParaRPr lang="en-US" dirty="0" smtClean="0"/>
          </a:p>
          <a:p>
            <a:pPr lvl="1"/>
            <a:endParaRPr lang="en-US" dirty="0" smtClean="0"/>
          </a:p>
          <a:p>
            <a:endParaRPr lang="en-US" i="1" dirty="0"/>
          </a:p>
        </p:txBody>
      </p:sp>
      <p:sp>
        <p:nvSpPr>
          <p:cNvPr id="4" name="Date Placeholder 3"/>
          <p:cNvSpPr>
            <a:spLocks noGrp="1"/>
          </p:cNvSpPr>
          <p:nvPr>
            <p:ph type="dt" sz="half" idx="10"/>
          </p:nvPr>
        </p:nvSpPr>
        <p:spPr/>
        <p:txBody>
          <a:bodyPr/>
          <a:lstStyle/>
          <a:p>
            <a:fld id="{7053BEFA-1175-F644-B249-7D41D72BD3FF}" type="datetime1">
              <a:rPr lang="en-US" smtClean="0"/>
              <a:t>2/14/15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18</a:t>
            </a:fld>
            <a:endParaRPr lang="en-US" dirty="0"/>
          </a:p>
        </p:txBody>
      </p:sp>
    </p:spTree>
    <p:extLst>
      <p:ext uri="{BB962C8B-B14F-4D97-AF65-F5344CB8AC3E}">
        <p14:creationId xmlns:p14="http://schemas.microsoft.com/office/powerpoint/2010/main" val="30842669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 Strategy to Fix Glitch</a:t>
            </a:r>
            <a:endParaRPr lang="en-US" dirty="0"/>
          </a:p>
        </p:txBody>
      </p:sp>
      <p:sp>
        <p:nvSpPr>
          <p:cNvPr id="3" name="Content Placeholder 2"/>
          <p:cNvSpPr>
            <a:spLocks noGrp="1"/>
          </p:cNvSpPr>
          <p:nvPr>
            <p:ph idx="1"/>
          </p:nvPr>
        </p:nvSpPr>
        <p:spPr/>
        <p:txBody>
          <a:bodyPr/>
          <a:lstStyle/>
          <a:p>
            <a:r>
              <a:rPr lang="en-US" dirty="0" smtClean="0"/>
              <a:t>Remove people who generated extreme amounts of data (= 7 users; 21% of data)</a:t>
            </a:r>
          </a:p>
          <a:p>
            <a:r>
              <a:rPr lang="en-US" dirty="0" smtClean="0"/>
              <a:t>Recalculate mean (= 638.7 data points/person)</a:t>
            </a:r>
          </a:p>
          <a:p>
            <a:r>
              <a:rPr lang="en-US" dirty="0" smtClean="0"/>
              <a:t>Remove people who generated &lt; mean data points</a:t>
            </a:r>
          </a:p>
        </p:txBody>
      </p:sp>
      <p:sp>
        <p:nvSpPr>
          <p:cNvPr id="4" name="Date Placeholder 3"/>
          <p:cNvSpPr>
            <a:spLocks noGrp="1"/>
          </p:cNvSpPr>
          <p:nvPr>
            <p:ph type="dt" sz="half" idx="10"/>
          </p:nvPr>
        </p:nvSpPr>
        <p:spPr/>
        <p:txBody>
          <a:bodyPr/>
          <a:lstStyle/>
          <a:p>
            <a:fld id="{7053BEFA-1175-F644-B249-7D41D72BD3FF}" type="datetime1">
              <a:rPr lang="en-US" smtClean="0"/>
              <a:t>2/14/15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19</a:t>
            </a:fld>
            <a:endParaRPr lang="en-US" dirty="0"/>
          </a:p>
        </p:txBody>
      </p:sp>
    </p:spTree>
    <p:extLst>
      <p:ext uri="{BB962C8B-B14F-4D97-AF65-F5344CB8AC3E}">
        <p14:creationId xmlns:p14="http://schemas.microsoft.com/office/powerpoint/2010/main" val="17727058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a:t>Goals</a:t>
            </a:r>
          </a:p>
        </p:txBody>
      </p:sp>
      <p:sp>
        <p:nvSpPr>
          <p:cNvPr id="5123" name="Rectangle 3"/>
          <p:cNvSpPr>
            <a:spLocks noGrp="1" noChangeArrowheads="1"/>
          </p:cNvSpPr>
          <p:nvPr>
            <p:ph idx="1"/>
          </p:nvPr>
        </p:nvSpPr>
        <p:spPr>
          <a:xfrm>
            <a:off x="1128943" y="1847153"/>
            <a:ext cx="7048804" cy="2799741"/>
          </a:xfrm>
          <a:noFill/>
        </p:spPr>
        <p:txBody>
          <a:bodyPr>
            <a:spAutoFit/>
          </a:bodyPr>
          <a:lstStyle/>
          <a:p>
            <a:pPr marL="320675" indent="-320675" defTabSz="852488">
              <a:lnSpc>
                <a:spcPct val="110000"/>
              </a:lnSpc>
              <a:buFontTx/>
              <a:buNone/>
            </a:pPr>
            <a:r>
              <a:rPr lang="en-US" b="1" dirty="0"/>
              <a:t>After </a:t>
            </a:r>
            <a:r>
              <a:rPr lang="en-US" b="1" dirty="0" smtClean="0"/>
              <a:t>this, </a:t>
            </a:r>
            <a:r>
              <a:rPr lang="en-US" b="1" dirty="0"/>
              <a:t>you should be able to:</a:t>
            </a:r>
            <a:r>
              <a:rPr lang="en-US" sz="3600" dirty="0"/>
              <a:t> </a:t>
            </a:r>
            <a:endParaRPr lang="en-US" sz="1200" dirty="0"/>
          </a:p>
          <a:p>
            <a:pPr marL="320675" indent="-320675" defTabSz="852488">
              <a:spcBef>
                <a:spcPct val="25000"/>
              </a:spcBef>
              <a:buSzPct val="80000"/>
            </a:pPr>
            <a:r>
              <a:rPr lang="en-US" sz="2800" dirty="0" smtClean="0"/>
              <a:t>Understand how data cleaning plays out in the context of a specific case study</a:t>
            </a:r>
          </a:p>
          <a:p>
            <a:pPr marL="320675" indent="-320675" defTabSz="852488">
              <a:spcBef>
                <a:spcPct val="25000"/>
              </a:spcBef>
              <a:buSzPct val="80000"/>
            </a:pPr>
            <a:r>
              <a:rPr lang="en-US" dirty="0" smtClean="0"/>
              <a:t>Explain an iterative process that can be helpful in </a:t>
            </a:r>
            <a:r>
              <a:rPr lang="en-US" smtClean="0"/>
              <a:t>cleaning data</a:t>
            </a:r>
            <a:endParaRPr lang="en-US" sz="2800" dirty="0" smtClean="0"/>
          </a:p>
        </p:txBody>
      </p:sp>
      <p:sp>
        <p:nvSpPr>
          <p:cNvPr id="2" name="Rectangle 1"/>
          <p:cNvSpPr/>
          <p:nvPr/>
        </p:nvSpPr>
        <p:spPr>
          <a:xfrm>
            <a:off x="0" y="6488668"/>
            <a:ext cx="7101749" cy="369332"/>
          </a:xfrm>
          <a:prstGeom prst="rect">
            <a:avLst/>
          </a:prstGeom>
        </p:spPr>
        <p:txBody>
          <a:bodyPr wrap="none">
            <a:spAutoFit/>
          </a:bodyPr>
          <a:lstStyle/>
          <a:p>
            <a:r>
              <a:rPr lang="en-US" dirty="0" smtClean="0"/>
              <a:t>Adapted from http</a:t>
            </a:r>
            <a:r>
              <a:rPr lang="en-US" dirty="0"/>
              <a:t>://</a:t>
            </a:r>
            <a:r>
              <a:rPr lang="en-US" dirty="0" err="1"/>
              <a:t>www.fordham.edu</a:t>
            </a:r>
            <a:r>
              <a:rPr lang="en-US" dirty="0"/>
              <a:t>/economics/</a:t>
            </a:r>
            <a:r>
              <a:rPr lang="en-US" dirty="0" err="1"/>
              <a:t>Vinod</a:t>
            </a:r>
            <a:r>
              <a:rPr lang="en-US" dirty="0" smtClean="0"/>
              <a:t>/</a:t>
            </a:r>
            <a:r>
              <a:rPr lang="en-US" dirty="0" err="1" smtClean="0"/>
              <a:t>correl-regr.ppt</a:t>
            </a:r>
            <a:endParaRPr lang="en-US" dirty="0"/>
          </a:p>
        </p:txBody>
      </p:sp>
    </p:spTree>
    <p:extLst>
      <p:ext uri="{BB962C8B-B14F-4D97-AF65-F5344CB8AC3E}">
        <p14:creationId xmlns:p14="http://schemas.microsoft.com/office/powerpoint/2010/main" val="703361331"/>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process for data cleaning</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787254805"/>
              </p:ext>
            </p:extLst>
          </p:nvPr>
        </p:nvGraphicFramePr>
        <p:xfrm>
          <a:off x="1128943" y="1847153"/>
          <a:ext cx="7048804" cy="43799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p:cNvSpPr>
            <a:spLocks noGrp="1"/>
          </p:cNvSpPr>
          <p:nvPr>
            <p:ph type="dt" sz="half" idx="10"/>
          </p:nvPr>
        </p:nvSpPr>
        <p:spPr/>
        <p:txBody>
          <a:bodyPr/>
          <a:lstStyle/>
          <a:p>
            <a:fld id="{7053BEFA-1175-F644-B249-7D41D72BD3FF}" type="datetime1">
              <a:rPr lang="en-US" smtClean="0"/>
              <a:t>2/14/15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20</a:t>
            </a:fld>
            <a:endParaRPr lang="en-US" dirty="0"/>
          </a:p>
        </p:txBody>
      </p:sp>
    </p:spTree>
    <p:extLst>
      <p:ext uri="{BB962C8B-B14F-4D97-AF65-F5344CB8AC3E}">
        <p14:creationId xmlns:p14="http://schemas.microsoft.com/office/powerpoint/2010/main" val="31379691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Did we improve things?</a:t>
            </a:r>
            <a:endParaRPr lang="en-US" dirty="0"/>
          </a:p>
        </p:txBody>
      </p:sp>
      <p:sp>
        <p:nvSpPr>
          <p:cNvPr id="3" name="Content Placeholder 2"/>
          <p:cNvSpPr>
            <a:spLocks noGrp="1"/>
          </p:cNvSpPr>
          <p:nvPr>
            <p:ph idx="1"/>
          </p:nvPr>
        </p:nvSpPr>
        <p:spPr/>
        <p:txBody>
          <a:bodyPr/>
          <a:lstStyle/>
          <a:p>
            <a:pPr marL="0" indent="0">
              <a:buNone/>
            </a:pPr>
            <a:r>
              <a:rPr lang="en-US" dirty="0" smtClean="0"/>
              <a:t>Compare glitch index (sum of glitch signature) before and after</a:t>
            </a:r>
          </a:p>
          <a:p>
            <a:pPr marL="0" indent="0">
              <a:buNone/>
            </a:pPr>
            <a:r>
              <a:rPr lang="en-US" dirty="0" smtClean="0"/>
              <a:t>Check for </a:t>
            </a:r>
            <a:r>
              <a:rPr lang="en-US" i="1" dirty="0" smtClean="0"/>
              <a:t>statistical distortion </a:t>
            </a:r>
            <a:r>
              <a:rPr lang="en-US" dirty="0" smtClean="0"/>
              <a:t>(measure the distance from D to D*</a:t>
            </a:r>
          </a:p>
        </p:txBody>
      </p:sp>
      <p:sp>
        <p:nvSpPr>
          <p:cNvPr id="4" name="Date Placeholder 3"/>
          <p:cNvSpPr>
            <a:spLocks noGrp="1"/>
          </p:cNvSpPr>
          <p:nvPr>
            <p:ph type="dt" sz="half" idx="10"/>
          </p:nvPr>
        </p:nvSpPr>
        <p:spPr/>
        <p:txBody>
          <a:bodyPr/>
          <a:lstStyle/>
          <a:p>
            <a:fld id="{7053BEFA-1175-F644-B249-7D41D72BD3FF}" type="datetime1">
              <a:rPr lang="en-US" smtClean="0"/>
              <a:t>2/14/15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21</a:t>
            </a:fld>
            <a:endParaRPr lang="en-US" dirty="0"/>
          </a:p>
        </p:txBody>
      </p:sp>
    </p:spTree>
    <p:extLst>
      <p:ext uri="{BB962C8B-B14F-4D97-AF65-F5344CB8AC3E}">
        <p14:creationId xmlns:p14="http://schemas.microsoft.com/office/powerpoint/2010/main" val="31274758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Remaining data</a:t>
            </a:r>
            <a:endParaRPr lang="en-US" dirty="0"/>
          </a:p>
        </p:txBody>
      </p:sp>
      <p:sp>
        <p:nvSpPr>
          <p:cNvPr id="3" name="Content Placeholder 2"/>
          <p:cNvSpPr>
            <a:spLocks noGrp="1"/>
          </p:cNvSpPr>
          <p:nvPr>
            <p:ph idx="1"/>
          </p:nvPr>
        </p:nvSpPr>
        <p:spPr/>
        <p:txBody>
          <a:bodyPr/>
          <a:lstStyle/>
          <a:p>
            <a:r>
              <a:rPr lang="en-US" dirty="0" smtClean="0"/>
              <a:t>86 users</a:t>
            </a:r>
          </a:p>
          <a:p>
            <a:r>
              <a:rPr lang="en-US" dirty="0" smtClean="0"/>
              <a:t>85.8</a:t>
            </a:r>
            <a:r>
              <a:rPr lang="en-US" dirty="0"/>
              <a:t>% of </a:t>
            </a:r>
            <a:r>
              <a:rPr lang="en-US" dirty="0" smtClean="0"/>
              <a:t>the data set</a:t>
            </a:r>
          </a:p>
          <a:p>
            <a:endParaRPr lang="en-US" dirty="0"/>
          </a:p>
          <a:p>
            <a:pPr marL="0" indent="0">
              <a:buNone/>
            </a:pPr>
            <a:r>
              <a:rPr lang="en-US" dirty="0" smtClean="0"/>
              <a:t>Here we </a:t>
            </a:r>
            <a:r>
              <a:rPr lang="en-US" i="1" dirty="0" smtClean="0"/>
              <a:t>aimed </a:t>
            </a:r>
            <a:r>
              <a:rPr lang="en-US" dirty="0" smtClean="0"/>
              <a:t>to create a distortion in which each remaining user was associated with a significant percentage of the data.</a:t>
            </a:r>
          </a:p>
          <a:p>
            <a:endParaRPr lang="en-US" dirty="0"/>
          </a:p>
          <a:p>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2/14/15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22</a:t>
            </a:fld>
            <a:endParaRPr lang="en-US" dirty="0"/>
          </a:p>
        </p:txBody>
      </p:sp>
    </p:spTree>
    <p:extLst>
      <p:ext uri="{BB962C8B-B14F-4D97-AF65-F5344CB8AC3E}">
        <p14:creationId xmlns:p14="http://schemas.microsoft.com/office/powerpoint/2010/main" val="3689737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Coherence</a:t>
            </a:r>
            <a:endParaRPr lang="en-US" dirty="0"/>
          </a:p>
        </p:txBody>
      </p:sp>
      <p:sp>
        <p:nvSpPr>
          <p:cNvPr id="3" name="Content Placeholder 2"/>
          <p:cNvSpPr>
            <a:spLocks noGrp="1"/>
          </p:cNvSpPr>
          <p:nvPr>
            <p:ph idx="1"/>
          </p:nvPr>
        </p:nvSpPr>
        <p:spPr/>
        <p:txBody>
          <a:bodyPr/>
          <a:lstStyle/>
          <a:p>
            <a:r>
              <a:rPr lang="en-US" dirty="0" smtClean="0"/>
              <a:t>Expected indoor temperature to conform to a “comfortable” range”</a:t>
            </a:r>
          </a:p>
          <a:p>
            <a:endParaRPr lang="en-US" dirty="0" smtClean="0"/>
          </a:p>
          <a:p>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2/14/15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23</a:t>
            </a:fld>
            <a:endParaRPr lang="en-US" dirty="0"/>
          </a:p>
        </p:txBody>
      </p:sp>
    </p:spTree>
    <p:extLst>
      <p:ext uri="{BB962C8B-B14F-4D97-AF65-F5344CB8AC3E}">
        <p14:creationId xmlns:p14="http://schemas.microsoft.com/office/powerpoint/2010/main" val="3348182458"/>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Coherence</a:t>
            </a:r>
            <a:endParaRPr lang="en-US" dirty="0"/>
          </a:p>
        </p:txBody>
      </p:sp>
      <p:sp>
        <p:nvSpPr>
          <p:cNvPr id="3" name="Content Placeholder 2"/>
          <p:cNvSpPr>
            <a:spLocks noGrp="1"/>
          </p:cNvSpPr>
          <p:nvPr>
            <p:ph idx="1"/>
          </p:nvPr>
        </p:nvSpPr>
        <p:spPr/>
        <p:txBody>
          <a:bodyPr/>
          <a:lstStyle/>
          <a:p>
            <a:r>
              <a:rPr lang="en-US" dirty="0" smtClean="0"/>
              <a:t>Expected indoor temperature to conform to a “comfortable” range”</a:t>
            </a:r>
          </a:p>
          <a:p>
            <a:endParaRPr lang="en-US" dirty="0" smtClean="0"/>
          </a:p>
          <a:p>
            <a:endParaRPr lang="en-US" dirty="0"/>
          </a:p>
          <a:p>
            <a:endParaRPr lang="en-US" dirty="0" smtClean="0"/>
          </a:p>
          <a:p>
            <a:endParaRPr lang="en-US" dirty="0"/>
          </a:p>
          <a:p>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2/14/15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24</a:t>
            </a:fld>
            <a:endParaRPr lang="en-US" dirty="0"/>
          </a:p>
        </p:txBody>
      </p:sp>
      <p:sp>
        <p:nvSpPr>
          <p:cNvPr id="7" name="Content Placeholder 5"/>
          <p:cNvSpPr txBox="1">
            <a:spLocks/>
          </p:cNvSpPr>
          <p:nvPr/>
        </p:nvSpPr>
        <p:spPr>
          <a:xfrm>
            <a:off x="1054032" y="3031538"/>
            <a:ext cx="7110947" cy="397333"/>
          </a:xfrm>
          <a:prstGeom prst="rect">
            <a:avLst/>
          </a:prstGeom>
        </p:spPr>
        <p:txBody>
          <a:bodyPr vert="horz" lIns="0" tIns="0" rIns="0" bIns="45720" rtlCol="0" anchor="t" anchorCtr="0">
            <a:noAutofit/>
          </a:bodyPr>
          <a:lstStyle>
            <a:lvl1pPr marL="228600" indent="-228600" algn="l" defTabSz="457200" rtl="0" eaLnBrk="1" latinLnBrk="0" hangingPunct="1">
              <a:lnSpc>
                <a:spcPct val="100000"/>
              </a:lnSpc>
              <a:spcBef>
                <a:spcPts val="0"/>
              </a:spcBef>
              <a:spcAft>
                <a:spcPts val="800"/>
              </a:spcAft>
              <a:buClr>
                <a:schemeClr val="accent3"/>
              </a:buClr>
              <a:buFont typeface="Arial"/>
              <a:buChar char="•"/>
              <a:defRPr sz="2800" b="0" i="0" kern="1200" baseline="0">
                <a:solidFill>
                  <a:schemeClr val="accent3"/>
                </a:solidFill>
                <a:latin typeface="Helvetica"/>
                <a:ea typeface="+mn-ea"/>
                <a:cs typeface="Helvetica"/>
              </a:defRPr>
            </a:lvl1pPr>
            <a:lvl2pPr marL="457200" indent="-228600" algn="l" defTabSz="457200" rtl="0" eaLnBrk="1" latinLnBrk="0" hangingPunct="1">
              <a:lnSpc>
                <a:spcPct val="100000"/>
              </a:lnSpc>
              <a:spcBef>
                <a:spcPts val="0"/>
              </a:spcBef>
              <a:spcAft>
                <a:spcPts val="800"/>
              </a:spcAft>
              <a:buClr>
                <a:schemeClr val="accent2"/>
              </a:buClr>
              <a:buSzPct val="115000"/>
              <a:buFont typeface="Arial"/>
              <a:buChar char="•"/>
              <a:defRPr sz="2200" b="0" i="0" kern="1200" baseline="0">
                <a:solidFill>
                  <a:schemeClr val="accent3"/>
                </a:solidFill>
                <a:latin typeface="Helvetica"/>
                <a:ea typeface="+mn-ea"/>
                <a:cs typeface="Helvetica"/>
              </a:defRPr>
            </a:lvl2pPr>
            <a:lvl3pPr marL="685800" indent="-228600" algn="l" defTabSz="457200" rtl="0" eaLnBrk="1" latinLnBrk="0" hangingPunct="1">
              <a:lnSpc>
                <a:spcPct val="100000"/>
              </a:lnSpc>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3pPr>
            <a:lvl4pPr marL="914400" indent="-228600" algn="l" defTabSz="457200" rtl="0" eaLnBrk="1" latinLnBrk="0" hangingPunct="1">
              <a:lnSpc>
                <a:spcPct val="100000"/>
              </a:lnSpc>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4pPr>
            <a:lvl5pPr marL="1143000" indent="-228600" algn="l" defTabSz="457200" rtl="0" eaLnBrk="1" latinLnBrk="0" hangingPunct="1">
              <a:lnSpc>
                <a:spcPct val="100000"/>
              </a:lnSpc>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nl-NL" sz="2000" smtClean="0"/>
              <a:t>VAV Room 5701 : </a:t>
            </a:r>
            <a:r>
              <a:rPr lang="nl-NL" sz="2000" b="1" smtClean="0">
                <a:solidFill>
                  <a:schemeClr val="tx1"/>
                </a:solidFill>
              </a:rPr>
              <a:t>70.70</a:t>
            </a:r>
            <a:r>
              <a:rPr lang="nl-NL" sz="2000" smtClean="0"/>
              <a:t>:1313863526.19:2011-08-20 14-05-26</a:t>
            </a:r>
            <a:endParaRPr lang="nl-NL" sz="2000" dirty="0"/>
          </a:p>
        </p:txBody>
      </p:sp>
      <p:sp>
        <p:nvSpPr>
          <p:cNvPr id="8" name="TextBox 7"/>
          <p:cNvSpPr txBox="1"/>
          <p:nvPr/>
        </p:nvSpPr>
        <p:spPr>
          <a:xfrm>
            <a:off x="954132" y="3625953"/>
            <a:ext cx="7058027" cy="400110"/>
          </a:xfrm>
          <a:prstGeom prst="rect">
            <a:avLst/>
          </a:prstGeom>
          <a:noFill/>
        </p:spPr>
        <p:txBody>
          <a:bodyPr wrap="square" rtlCol="0">
            <a:spAutoFit/>
          </a:bodyPr>
          <a:lstStyle/>
          <a:p>
            <a:r>
              <a:rPr lang="fi-FI" sz="2000" dirty="0">
                <a:solidFill>
                  <a:schemeClr val="accent2"/>
                </a:solidFill>
                <a:latin typeface="Helvetica"/>
                <a:cs typeface="Helvetica"/>
              </a:rPr>
              <a:t>VAV Room 5703 : </a:t>
            </a:r>
            <a:r>
              <a:rPr lang="fi-FI" sz="2000" b="1" dirty="0">
                <a:latin typeface="Helvetica"/>
                <a:cs typeface="Helvetica"/>
              </a:rPr>
              <a:t>?</a:t>
            </a:r>
            <a:r>
              <a:rPr lang="fi-FI" sz="2000" dirty="0">
                <a:solidFill>
                  <a:schemeClr val="accent2"/>
                </a:solidFill>
                <a:latin typeface="Helvetica"/>
                <a:cs typeface="Helvetica"/>
              </a:rPr>
              <a:t>:1313863526.19:2011-08-20 14-05-26</a:t>
            </a:r>
            <a:endParaRPr lang="en-US" sz="2000" dirty="0">
              <a:solidFill>
                <a:schemeClr val="accent2"/>
              </a:solidFill>
              <a:latin typeface="Helvetica"/>
              <a:cs typeface="Helvetica"/>
            </a:endParaRPr>
          </a:p>
        </p:txBody>
      </p:sp>
      <p:sp>
        <p:nvSpPr>
          <p:cNvPr id="9" name="TextBox 8"/>
          <p:cNvSpPr txBox="1"/>
          <p:nvPr/>
        </p:nvSpPr>
        <p:spPr>
          <a:xfrm>
            <a:off x="954132" y="4283901"/>
            <a:ext cx="7896363" cy="400110"/>
          </a:xfrm>
          <a:prstGeom prst="rect">
            <a:avLst/>
          </a:prstGeom>
          <a:noFill/>
        </p:spPr>
        <p:txBody>
          <a:bodyPr wrap="square" rtlCol="0">
            <a:spAutoFit/>
          </a:bodyPr>
          <a:lstStyle/>
          <a:p>
            <a:r>
              <a:rPr lang="en-US" sz="2000" dirty="0">
                <a:solidFill>
                  <a:schemeClr val="accent2"/>
                </a:solidFill>
                <a:latin typeface="Helvetica"/>
                <a:cs typeface="Helvetica"/>
              </a:rPr>
              <a:t>Data Center CRAC-1 : </a:t>
            </a:r>
            <a:r>
              <a:rPr lang="en-US" sz="2000" b="1" dirty="0">
                <a:latin typeface="Helvetica"/>
                <a:cs typeface="Helvetica"/>
              </a:rPr>
              <a:t>0.00</a:t>
            </a:r>
            <a:r>
              <a:rPr lang="en-US" sz="2000" dirty="0">
                <a:solidFill>
                  <a:schemeClr val="accent2"/>
                </a:solidFill>
                <a:latin typeface="Helvetica"/>
                <a:cs typeface="Helvetica"/>
              </a:rPr>
              <a:t>:1313863537.71:2011-08-20 14-05-</a:t>
            </a:r>
            <a:r>
              <a:rPr lang="en-US" sz="2000" dirty="0" smtClean="0">
                <a:solidFill>
                  <a:schemeClr val="accent2"/>
                </a:solidFill>
                <a:latin typeface="Helvetica"/>
                <a:cs typeface="Helvetica"/>
              </a:rPr>
              <a:t>37`</a:t>
            </a:r>
            <a:endParaRPr lang="en-US" sz="2000" dirty="0">
              <a:solidFill>
                <a:schemeClr val="accent2"/>
              </a:solidFill>
              <a:latin typeface="Helvetica"/>
              <a:cs typeface="Helvetica"/>
            </a:endParaRPr>
          </a:p>
        </p:txBody>
      </p:sp>
    </p:spTree>
    <p:extLst>
      <p:ext uri="{BB962C8B-B14F-4D97-AF65-F5344CB8AC3E}">
        <p14:creationId xmlns:p14="http://schemas.microsoft.com/office/powerpoint/2010/main" val="1798732799"/>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Coherence</a:t>
            </a:r>
            <a:endParaRPr lang="en-US" dirty="0"/>
          </a:p>
        </p:txBody>
      </p:sp>
      <p:sp>
        <p:nvSpPr>
          <p:cNvPr id="3" name="Content Placeholder 2"/>
          <p:cNvSpPr>
            <a:spLocks noGrp="1"/>
          </p:cNvSpPr>
          <p:nvPr>
            <p:ph idx="1"/>
          </p:nvPr>
        </p:nvSpPr>
        <p:spPr/>
        <p:txBody>
          <a:bodyPr/>
          <a:lstStyle/>
          <a:p>
            <a:r>
              <a:rPr lang="en-US" dirty="0" smtClean="0"/>
              <a:t>Expected indoor temperature to conform to a “comfortable” range”</a:t>
            </a:r>
          </a:p>
          <a:p>
            <a:endParaRPr lang="en-US" dirty="0" smtClean="0"/>
          </a:p>
          <a:p>
            <a:endParaRPr lang="en-US" dirty="0"/>
          </a:p>
          <a:p>
            <a:endParaRPr lang="en-US" dirty="0" smtClean="0"/>
          </a:p>
          <a:p>
            <a:endParaRPr lang="en-US" dirty="0"/>
          </a:p>
          <a:p>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2/14/15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25</a:t>
            </a:fld>
            <a:endParaRPr lang="en-US" dirty="0"/>
          </a:p>
        </p:txBody>
      </p:sp>
      <p:sp>
        <p:nvSpPr>
          <p:cNvPr id="7" name="Content Placeholder 5"/>
          <p:cNvSpPr txBox="1">
            <a:spLocks/>
          </p:cNvSpPr>
          <p:nvPr/>
        </p:nvSpPr>
        <p:spPr>
          <a:xfrm>
            <a:off x="1054032" y="3031538"/>
            <a:ext cx="7110947" cy="397333"/>
          </a:xfrm>
          <a:prstGeom prst="rect">
            <a:avLst/>
          </a:prstGeom>
        </p:spPr>
        <p:txBody>
          <a:bodyPr vert="horz" lIns="0" tIns="0" rIns="0" bIns="45720" rtlCol="0" anchor="t" anchorCtr="0">
            <a:noAutofit/>
          </a:bodyPr>
          <a:lstStyle>
            <a:lvl1pPr marL="228600" indent="-228600" algn="l" defTabSz="457200" rtl="0" eaLnBrk="1" latinLnBrk="0" hangingPunct="1">
              <a:lnSpc>
                <a:spcPct val="100000"/>
              </a:lnSpc>
              <a:spcBef>
                <a:spcPts val="0"/>
              </a:spcBef>
              <a:spcAft>
                <a:spcPts val="800"/>
              </a:spcAft>
              <a:buClr>
                <a:schemeClr val="accent3"/>
              </a:buClr>
              <a:buFont typeface="Arial"/>
              <a:buChar char="•"/>
              <a:defRPr sz="2800" b="0" i="0" kern="1200" baseline="0">
                <a:solidFill>
                  <a:schemeClr val="accent3"/>
                </a:solidFill>
                <a:latin typeface="Helvetica"/>
                <a:ea typeface="+mn-ea"/>
                <a:cs typeface="Helvetica"/>
              </a:defRPr>
            </a:lvl1pPr>
            <a:lvl2pPr marL="457200" indent="-228600" algn="l" defTabSz="457200" rtl="0" eaLnBrk="1" latinLnBrk="0" hangingPunct="1">
              <a:lnSpc>
                <a:spcPct val="100000"/>
              </a:lnSpc>
              <a:spcBef>
                <a:spcPts val="0"/>
              </a:spcBef>
              <a:spcAft>
                <a:spcPts val="800"/>
              </a:spcAft>
              <a:buClr>
                <a:schemeClr val="accent2"/>
              </a:buClr>
              <a:buSzPct val="115000"/>
              <a:buFont typeface="Arial"/>
              <a:buChar char="•"/>
              <a:defRPr sz="2200" b="0" i="0" kern="1200" baseline="0">
                <a:solidFill>
                  <a:schemeClr val="accent3"/>
                </a:solidFill>
                <a:latin typeface="Helvetica"/>
                <a:ea typeface="+mn-ea"/>
                <a:cs typeface="Helvetica"/>
              </a:defRPr>
            </a:lvl2pPr>
            <a:lvl3pPr marL="685800" indent="-228600" algn="l" defTabSz="457200" rtl="0" eaLnBrk="1" latinLnBrk="0" hangingPunct="1">
              <a:lnSpc>
                <a:spcPct val="100000"/>
              </a:lnSpc>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3pPr>
            <a:lvl4pPr marL="914400" indent="-228600" algn="l" defTabSz="457200" rtl="0" eaLnBrk="1" latinLnBrk="0" hangingPunct="1">
              <a:lnSpc>
                <a:spcPct val="100000"/>
              </a:lnSpc>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4pPr>
            <a:lvl5pPr marL="1143000" indent="-228600" algn="l" defTabSz="457200" rtl="0" eaLnBrk="1" latinLnBrk="0" hangingPunct="1">
              <a:lnSpc>
                <a:spcPct val="100000"/>
              </a:lnSpc>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nl-NL" sz="2000" smtClean="0"/>
              <a:t>VAV Room 5701 : </a:t>
            </a:r>
            <a:r>
              <a:rPr lang="nl-NL" sz="2000" b="1" smtClean="0">
                <a:solidFill>
                  <a:schemeClr val="tx1"/>
                </a:solidFill>
              </a:rPr>
              <a:t>70.70</a:t>
            </a:r>
            <a:r>
              <a:rPr lang="nl-NL" sz="2000" smtClean="0"/>
              <a:t>:1313863526.19:2011-08-20 14-05-26</a:t>
            </a:r>
            <a:endParaRPr lang="nl-NL" sz="2000" dirty="0"/>
          </a:p>
        </p:txBody>
      </p:sp>
      <p:sp>
        <p:nvSpPr>
          <p:cNvPr id="8" name="TextBox 7"/>
          <p:cNvSpPr txBox="1"/>
          <p:nvPr/>
        </p:nvSpPr>
        <p:spPr>
          <a:xfrm>
            <a:off x="954132" y="3625953"/>
            <a:ext cx="7058027" cy="400110"/>
          </a:xfrm>
          <a:prstGeom prst="rect">
            <a:avLst/>
          </a:prstGeom>
          <a:noFill/>
        </p:spPr>
        <p:txBody>
          <a:bodyPr wrap="square" rtlCol="0">
            <a:spAutoFit/>
          </a:bodyPr>
          <a:lstStyle/>
          <a:p>
            <a:r>
              <a:rPr lang="fi-FI" sz="2000" dirty="0">
                <a:solidFill>
                  <a:schemeClr val="accent2"/>
                </a:solidFill>
                <a:latin typeface="Helvetica"/>
                <a:cs typeface="Helvetica"/>
              </a:rPr>
              <a:t>VAV Room 5703 : </a:t>
            </a:r>
            <a:r>
              <a:rPr lang="fi-FI" sz="2000" b="1" dirty="0">
                <a:latin typeface="Helvetica"/>
                <a:cs typeface="Helvetica"/>
              </a:rPr>
              <a:t>?</a:t>
            </a:r>
            <a:r>
              <a:rPr lang="fi-FI" sz="2000" dirty="0">
                <a:solidFill>
                  <a:schemeClr val="accent2"/>
                </a:solidFill>
                <a:latin typeface="Helvetica"/>
                <a:cs typeface="Helvetica"/>
              </a:rPr>
              <a:t>:1313863526.19:2011-08-20 14-05-26</a:t>
            </a:r>
            <a:endParaRPr lang="en-US" sz="2000" dirty="0">
              <a:solidFill>
                <a:schemeClr val="accent2"/>
              </a:solidFill>
              <a:latin typeface="Helvetica"/>
              <a:cs typeface="Helvetica"/>
            </a:endParaRPr>
          </a:p>
        </p:txBody>
      </p:sp>
      <p:sp>
        <p:nvSpPr>
          <p:cNvPr id="9" name="TextBox 8"/>
          <p:cNvSpPr txBox="1"/>
          <p:nvPr/>
        </p:nvSpPr>
        <p:spPr>
          <a:xfrm>
            <a:off x="954132" y="4283901"/>
            <a:ext cx="7896363" cy="400110"/>
          </a:xfrm>
          <a:prstGeom prst="rect">
            <a:avLst/>
          </a:prstGeom>
          <a:noFill/>
        </p:spPr>
        <p:txBody>
          <a:bodyPr wrap="square" rtlCol="0">
            <a:spAutoFit/>
          </a:bodyPr>
          <a:lstStyle/>
          <a:p>
            <a:r>
              <a:rPr lang="en-US" sz="2000" dirty="0">
                <a:solidFill>
                  <a:schemeClr val="accent2"/>
                </a:solidFill>
                <a:latin typeface="Helvetica"/>
                <a:cs typeface="Helvetica"/>
              </a:rPr>
              <a:t>Data Center CRAC-1 : </a:t>
            </a:r>
            <a:r>
              <a:rPr lang="en-US" sz="2000" b="1" dirty="0">
                <a:latin typeface="Helvetica"/>
                <a:cs typeface="Helvetica"/>
              </a:rPr>
              <a:t>0.00</a:t>
            </a:r>
            <a:r>
              <a:rPr lang="en-US" sz="2000" dirty="0">
                <a:solidFill>
                  <a:schemeClr val="accent2"/>
                </a:solidFill>
                <a:latin typeface="Helvetica"/>
                <a:cs typeface="Helvetica"/>
              </a:rPr>
              <a:t>:1313863537.71:2011-08-20 14-05-</a:t>
            </a:r>
            <a:r>
              <a:rPr lang="en-US" sz="2000" dirty="0" smtClean="0">
                <a:solidFill>
                  <a:schemeClr val="accent2"/>
                </a:solidFill>
                <a:latin typeface="Helvetica"/>
                <a:cs typeface="Helvetica"/>
              </a:rPr>
              <a:t>37`</a:t>
            </a:r>
            <a:endParaRPr lang="en-US" sz="2000" dirty="0">
              <a:solidFill>
                <a:schemeClr val="accent2"/>
              </a:solidFill>
              <a:latin typeface="Helvetica"/>
              <a:cs typeface="Helvetica"/>
            </a:endParaRPr>
          </a:p>
        </p:txBody>
      </p:sp>
    </p:spTree>
    <p:extLst>
      <p:ext uri="{BB962C8B-B14F-4D97-AF65-F5344CB8AC3E}">
        <p14:creationId xmlns:p14="http://schemas.microsoft.com/office/powerpoint/2010/main" val="1618938708"/>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4133" y="310162"/>
            <a:ext cx="6017872" cy="990107"/>
          </a:xfrm>
        </p:spPr>
        <p:txBody>
          <a:bodyPr/>
          <a:lstStyle/>
          <a:p>
            <a:r>
              <a:rPr lang="en-US" dirty="0" smtClean="0"/>
              <a:t>Example: Movement Data Coherence</a:t>
            </a:r>
            <a:endParaRPr lang="en-US" dirty="0"/>
          </a:p>
        </p:txBody>
      </p:sp>
      <p:sp>
        <p:nvSpPr>
          <p:cNvPr id="3" name="Content Placeholder 2"/>
          <p:cNvSpPr>
            <a:spLocks noGrp="1"/>
          </p:cNvSpPr>
          <p:nvPr>
            <p:ph idx="1"/>
          </p:nvPr>
        </p:nvSpPr>
        <p:spPr>
          <a:xfrm>
            <a:off x="1128943" y="1847153"/>
            <a:ext cx="5059387" cy="4379976"/>
          </a:xfrm>
        </p:spPr>
        <p:txBody>
          <a:bodyPr/>
          <a:lstStyle/>
          <a:p>
            <a:r>
              <a:rPr lang="en-US" dirty="0"/>
              <a:t>Expectation that office worker spend large chunks of the day not moving at one location</a:t>
            </a:r>
          </a:p>
          <a:p>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2/14/15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26</a:t>
            </a:fld>
            <a:endParaRPr lang="en-US" dirty="0"/>
          </a:p>
        </p:txBody>
      </p:sp>
      <p:graphicFrame>
        <p:nvGraphicFramePr>
          <p:cNvPr id="8" name="Content Placeholder 6"/>
          <p:cNvGraphicFramePr>
            <a:graphicFrameLocks/>
          </p:cNvGraphicFramePr>
          <p:nvPr>
            <p:extLst>
              <p:ext uri="{D42A27DB-BD31-4B8C-83A1-F6EECF244321}">
                <p14:modId xmlns:p14="http://schemas.microsoft.com/office/powerpoint/2010/main" val="3551950098"/>
              </p:ext>
            </p:extLst>
          </p:nvPr>
        </p:nvGraphicFramePr>
        <p:xfrm>
          <a:off x="5512746" y="-27025"/>
          <a:ext cx="4357726" cy="32174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90817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half" idx="2"/>
          </p:nvPr>
        </p:nvSpPr>
        <p:spPr/>
        <p:txBody>
          <a:bodyPr/>
          <a:lstStyle/>
          <a:p>
            <a:r>
              <a:rPr lang="en-US" dirty="0" smtClean="0"/>
              <a:t>GHC Data movement </a:t>
            </a:r>
            <a:r>
              <a:rPr lang="en-US" dirty="0"/>
              <a:t>a</a:t>
            </a:r>
            <a:r>
              <a:rPr lang="en-US" dirty="0" smtClean="0"/>
              <a:t>nalysis for one user over several days</a:t>
            </a:r>
            <a:endParaRPr lang="en-US" dirty="0"/>
          </a:p>
        </p:txBody>
      </p:sp>
      <p:sp>
        <p:nvSpPr>
          <p:cNvPr id="3" name="Date Placeholder 2"/>
          <p:cNvSpPr>
            <a:spLocks noGrp="1"/>
          </p:cNvSpPr>
          <p:nvPr>
            <p:ph type="dt" sz="half" idx="10"/>
          </p:nvPr>
        </p:nvSpPr>
        <p:spPr/>
        <p:txBody>
          <a:bodyPr/>
          <a:lstStyle/>
          <a:p>
            <a:fld id="{4A019F0C-9D18-B54A-9AC9-18AA74EDB034}" type="datetime1">
              <a:rPr lang="en-US" smtClean="0"/>
              <a:t>2/14/15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7E276FA-8F89-B34D-A726-BE3FA1F8DD97}" type="slidenum">
              <a:rPr lang="en-US" smtClean="0"/>
              <a:t>27</a:t>
            </a:fld>
            <a:endParaRPr lang="en-US"/>
          </a:p>
        </p:txBody>
      </p:sp>
      <p:pic>
        <p:nvPicPr>
          <p:cNvPr id="8" name="Picture Placeholder 7" descr="WiFi-movement analysis.png"/>
          <p:cNvPicPr>
            <a:picLocks noGrp="1" noChangeAspect="1"/>
          </p:cNvPicPr>
          <p:nvPr>
            <p:ph type="pic" idx="1"/>
          </p:nvPr>
        </p:nvPicPr>
        <p:blipFill>
          <a:blip r:embed="rId3">
            <a:extLst>
              <a:ext uri="{28A0092B-C50C-407E-A947-70E740481C1C}">
                <a14:useLocalDpi xmlns:a14="http://schemas.microsoft.com/office/drawing/2010/main" val="0"/>
              </a:ext>
            </a:extLst>
          </a:blip>
          <a:srcRect l="3183" r="3183"/>
          <a:stretch>
            <a:fillRect/>
          </a:stretch>
        </p:blipFill>
        <p:spPr/>
      </p:pic>
      <p:sp>
        <p:nvSpPr>
          <p:cNvPr id="7" name="Title 6"/>
          <p:cNvSpPr>
            <a:spLocks noGrp="1"/>
          </p:cNvSpPr>
          <p:nvPr>
            <p:ph type="title"/>
          </p:nvPr>
        </p:nvSpPr>
        <p:spPr/>
        <p:txBody>
          <a:bodyPr/>
          <a:lstStyle/>
          <a:p>
            <a:r>
              <a:rPr lang="en-US" dirty="0" smtClean="0"/>
              <a:t>Movement Analysis Revealed Problems</a:t>
            </a:r>
            <a:endParaRPr lang="en-US" dirty="0"/>
          </a:p>
        </p:txBody>
      </p:sp>
      <p:graphicFrame>
        <p:nvGraphicFramePr>
          <p:cNvPr id="9" name="Content Placeholder 6"/>
          <p:cNvGraphicFramePr>
            <a:graphicFrameLocks/>
          </p:cNvGraphicFramePr>
          <p:nvPr>
            <p:extLst>
              <p:ext uri="{D42A27DB-BD31-4B8C-83A1-F6EECF244321}">
                <p14:modId xmlns:p14="http://schemas.microsoft.com/office/powerpoint/2010/main" val="900146437"/>
              </p:ext>
            </p:extLst>
          </p:nvPr>
        </p:nvGraphicFramePr>
        <p:xfrm>
          <a:off x="5510731" y="-38169"/>
          <a:ext cx="4357726" cy="321741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555768606"/>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we calculate movement data</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4029937165"/>
              </p:ext>
            </p:extLst>
          </p:nvPr>
        </p:nvGraphicFramePr>
        <p:xfrm>
          <a:off x="1128943" y="1847153"/>
          <a:ext cx="7048804" cy="43799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p:cNvSpPr>
            <a:spLocks noGrp="1"/>
          </p:cNvSpPr>
          <p:nvPr>
            <p:ph type="dt" sz="half" idx="10"/>
          </p:nvPr>
        </p:nvSpPr>
        <p:spPr/>
        <p:txBody>
          <a:bodyPr/>
          <a:lstStyle/>
          <a:p>
            <a:fld id="{7053BEFA-1175-F644-B249-7D41D72BD3FF}" type="datetime1">
              <a:rPr lang="en-US" smtClean="0"/>
              <a:t>2/14/15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28</a:t>
            </a:fld>
            <a:endParaRPr lang="en-US" dirty="0"/>
          </a:p>
        </p:txBody>
      </p:sp>
    </p:spTree>
    <p:extLst>
      <p:ext uri="{BB962C8B-B14F-4D97-AF65-F5344CB8AC3E}">
        <p14:creationId xmlns:p14="http://schemas.microsoft.com/office/powerpoint/2010/main" val="33514259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sz="half" idx="2"/>
          </p:nvPr>
        </p:nvSpPr>
        <p:spPr/>
        <p:txBody>
          <a:bodyPr/>
          <a:lstStyle/>
          <a:p>
            <a:r>
              <a:rPr lang="en-US" dirty="0" smtClean="0"/>
              <a:t>Signal Strength Distribution for Single Access Point in Gates Hillman Center</a:t>
            </a:r>
            <a:endParaRPr lang="en-US" dirty="0"/>
          </a:p>
        </p:txBody>
      </p:sp>
      <p:sp>
        <p:nvSpPr>
          <p:cNvPr id="2" name="Date Placeholder 1"/>
          <p:cNvSpPr>
            <a:spLocks noGrp="1"/>
          </p:cNvSpPr>
          <p:nvPr>
            <p:ph type="dt" sz="half" idx="10"/>
          </p:nvPr>
        </p:nvSpPr>
        <p:spPr/>
        <p:txBody>
          <a:bodyPr/>
          <a:lstStyle/>
          <a:p>
            <a:fld id="{FA3C144B-2939-9A49-B014-915EC3E81866}" type="datetime1">
              <a:rPr lang="en-US" smtClean="0"/>
              <a:pPr/>
              <a:t>2/14/15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17E276FA-8F89-B34D-A726-BE3FA1F8DD97}" type="slidenum">
              <a:rPr lang="en-US" smtClean="0"/>
              <a:pPr/>
              <a:t>29</a:t>
            </a:fld>
            <a:endParaRPr lang="en-US" dirty="0"/>
          </a:p>
        </p:txBody>
      </p:sp>
      <p:pic>
        <p:nvPicPr>
          <p:cNvPr id="11" name="Picture Placeholder 10" descr="AP_distribution.png"/>
          <p:cNvPicPr>
            <a:picLocks noGrp="1" noChangeAspect="1"/>
          </p:cNvPicPr>
          <p:nvPr>
            <p:ph type="pic" idx="1"/>
          </p:nvPr>
        </p:nvPicPr>
        <p:blipFill>
          <a:blip r:embed="rId3">
            <a:extLst>
              <a:ext uri="{28A0092B-C50C-407E-A947-70E740481C1C}">
                <a14:useLocalDpi xmlns:a14="http://schemas.microsoft.com/office/drawing/2010/main" val="0"/>
              </a:ext>
            </a:extLst>
          </a:blip>
          <a:srcRect l="1661" r="1661"/>
          <a:stretch>
            <a:fillRect/>
          </a:stretch>
        </p:blipFill>
        <p:spPr/>
      </p:pic>
      <p:sp>
        <p:nvSpPr>
          <p:cNvPr id="8" name="Title 7"/>
          <p:cNvSpPr>
            <a:spLocks noGrp="1"/>
          </p:cNvSpPr>
          <p:nvPr>
            <p:ph type="title"/>
          </p:nvPr>
        </p:nvSpPr>
        <p:spPr/>
        <p:txBody>
          <a:bodyPr/>
          <a:lstStyle/>
          <a:p>
            <a:r>
              <a:rPr lang="en-US" dirty="0" smtClean="0"/>
              <a:t>Signal Strength Distribution should be Normal</a:t>
            </a:r>
            <a:endParaRPr lang="en-US" dirty="0"/>
          </a:p>
        </p:txBody>
      </p:sp>
    </p:spTree>
    <p:extLst>
      <p:ext uri="{BB962C8B-B14F-4D97-AF65-F5344CB8AC3E}">
        <p14:creationId xmlns:p14="http://schemas.microsoft.com/office/powerpoint/2010/main" val="3409593873"/>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Four Data Sets</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626162269"/>
              </p:ext>
            </p:extLst>
          </p:nvPr>
        </p:nvGraphicFramePr>
        <p:xfrm>
          <a:off x="465995" y="1510375"/>
          <a:ext cx="8348640" cy="4526982"/>
        </p:xfrm>
        <a:graphic>
          <a:graphicData uri="http://schemas.openxmlformats.org/drawingml/2006/table">
            <a:tbl>
              <a:tblPr firstRow="1" firstCol="1" bandRow="1">
                <a:tableStyleId>{5C22544A-7EE6-4342-B048-85BDC9FD1C3A}</a:tableStyleId>
              </a:tblPr>
              <a:tblGrid>
                <a:gridCol w="1669728"/>
                <a:gridCol w="1669728"/>
                <a:gridCol w="1669728"/>
                <a:gridCol w="1669728"/>
                <a:gridCol w="1669728"/>
              </a:tblGrid>
              <a:tr h="754497">
                <a:tc>
                  <a:txBody>
                    <a:bodyPr/>
                    <a:lstStyle/>
                    <a:p>
                      <a:pPr marL="0" marR="0" algn="l">
                        <a:spcBef>
                          <a:spcPts val="0"/>
                        </a:spcBef>
                        <a:spcAft>
                          <a:spcPts val="1000"/>
                        </a:spcAft>
                      </a:pPr>
                      <a:endParaRPr lang="en-US" sz="1800" dirty="0">
                        <a:effectLst/>
                        <a:latin typeface="Calibri"/>
                        <a:ea typeface="ＭＳ 明朝"/>
                        <a:cs typeface="Calibri"/>
                      </a:endParaRPr>
                    </a:p>
                  </a:txBody>
                  <a:tcPr marL="68580" marR="68580" marT="0" marB="0" anchor="ctr"/>
                </a:tc>
                <a:tc>
                  <a:txBody>
                    <a:bodyPr/>
                    <a:lstStyle/>
                    <a:p>
                      <a:pPr marL="0" marR="0" algn="l">
                        <a:spcBef>
                          <a:spcPts val="0"/>
                        </a:spcBef>
                        <a:spcAft>
                          <a:spcPts val="1000"/>
                        </a:spcAft>
                      </a:pPr>
                      <a:r>
                        <a:rPr lang="en-US" sz="1800" dirty="0" smtClean="0">
                          <a:effectLst/>
                          <a:latin typeface="Calibri"/>
                          <a:ea typeface="ＭＳ 明朝"/>
                          <a:cs typeface="Calibri"/>
                        </a:rPr>
                        <a:t>Augsburg </a:t>
                      </a:r>
                      <a:br>
                        <a:rPr lang="en-US" sz="1800" dirty="0" smtClean="0">
                          <a:effectLst/>
                          <a:latin typeface="Calibri"/>
                          <a:ea typeface="ＭＳ 明朝"/>
                          <a:cs typeface="Calibri"/>
                        </a:rPr>
                      </a:br>
                      <a:r>
                        <a:rPr lang="en-US" sz="1800" dirty="0" smtClean="0">
                          <a:effectLst/>
                          <a:latin typeface="Calibri"/>
                          <a:ea typeface="ＭＳ 明朝"/>
                          <a:cs typeface="Calibri"/>
                        </a:rPr>
                        <a:t>Occupancy</a:t>
                      </a:r>
                      <a:endParaRPr lang="en-US" sz="1800" dirty="0">
                        <a:effectLst/>
                        <a:latin typeface="Calibri"/>
                        <a:ea typeface="ＭＳ 明朝"/>
                        <a:cs typeface="Calibri"/>
                      </a:endParaRPr>
                    </a:p>
                  </a:txBody>
                  <a:tcPr marL="68580" marR="68580" marT="0" marB="0" anchor="ctr"/>
                </a:tc>
                <a:tc>
                  <a:txBody>
                    <a:bodyPr/>
                    <a:lstStyle/>
                    <a:p>
                      <a:pPr marL="0" marR="0" algn="l">
                        <a:spcBef>
                          <a:spcPts val="0"/>
                        </a:spcBef>
                        <a:spcAft>
                          <a:spcPts val="1000"/>
                        </a:spcAft>
                      </a:pPr>
                      <a:r>
                        <a:rPr lang="en-US" sz="1800" dirty="0" smtClean="0">
                          <a:effectLst/>
                          <a:latin typeface="Calibri"/>
                          <a:ea typeface="ＭＳ 明朝"/>
                          <a:cs typeface="Calibri"/>
                        </a:rPr>
                        <a:t>CMU</a:t>
                      </a:r>
                      <a:br>
                        <a:rPr lang="en-US" sz="1800" dirty="0" smtClean="0">
                          <a:effectLst/>
                          <a:latin typeface="Calibri"/>
                          <a:ea typeface="ＭＳ 明朝"/>
                          <a:cs typeface="Calibri"/>
                        </a:rPr>
                      </a:br>
                      <a:r>
                        <a:rPr lang="en-US" sz="1800" dirty="0" smtClean="0">
                          <a:effectLst/>
                          <a:latin typeface="Calibri"/>
                          <a:ea typeface="ＭＳ 明朝"/>
                          <a:cs typeface="Calibri"/>
                        </a:rPr>
                        <a:t>Occupancy</a:t>
                      </a:r>
                      <a:endParaRPr lang="en-US" sz="1800" dirty="0">
                        <a:effectLst/>
                        <a:latin typeface="Calibri"/>
                        <a:ea typeface="ＭＳ 明朝"/>
                        <a:cs typeface="Calibri"/>
                      </a:endParaRPr>
                    </a:p>
                  </a:txBody>
                  <a:tcPr marL="68580" marR="68580" marT="0" marB="0" anchor="ctr"/>
                </a:tc>
                <a:tc>
                  <a:txBody>
                    <a:bodyPr/>
                    <a:lstStyle/>
                    <a:p>
                      <a:pPr marL="0" marR="0" algn="l">
                        <a:spcBef>
                          <a:spcPts val="0"/>
                        </a:spcBef>
                        <a:spcAft>
                          <a:spcPts val="1000"/>
                        </a:spcAft>
                      </a:pPr>
                      <a:r>
                        <a:rPr lang="en-US" sz="1800" dirty="0" smtClean="0">
                          <a:effectLst/>
                          <a:latin typeface="Calibri"/>
                          <a:ea typeface="ＭＳ 明朝"/>
                          <a:cs typeface="Calibri"/>
                        </a:rPr>
                        <a:t>UCSD</a:t>
                      </a:r>
                      <a:r>
                        <a:rPr lang="en-US" sz="1800" baseline="0" dirty="0" smtClean="0">
                          <a:effectLst/>
                          <a:latin typeface="Calibri"/>
                          <a:ea typeface="ＭＳ 明朝"/>
                          <a:cs typeface="Calibri"/>
                        </a:rPr>
                        <a:t> </a:t>
                      </a:r>
                      <a:br>
                        <a:rPr lang="en-US" sz="1800" baseline="0" dirty="0" smtClean="0">
                          <a:effectLst/>
                          <a:latin typeface="Calibri"/>
                          <a:ea typeface="ＭＳ 明朝"/>
                          <a:cs typeface="Calibri"/>
                        </a:rPr>
                      </a:br>
                      <a:r>
                        <a:rPr lang="en-US" sz="1800" dirty="0" smtClean="0">
                          <a:effectLst/>
                          <a:latin typeface="Calibri"/>
                          <a:ea typeface="ＭＳ 明朝"/>
                          <a:cs typeface="Calibri"/>
                        </a:rPr>
                        <a:t>Movement</a:t>
                      </a:r>
                      <a:endParaRPr lang="en-US" sz="1800" dirty="0">
                        <a:effectLst/>
                        <a:latin typeface="Calibri"/>
                        <a:ea typeface="ＭＳ 明朝"/>
                        <a:cs typeface="Calibri"/>
                      </a:endParaRPr>
                    </a:p>
                  </a:txBody>
                  <a:tcPr marL="68580" marR="68580" marT="0" marB="0" anchor="ctr"/>
                </a:tc>
                <a:tc>
                  <a:txBody>
                    <a:bodyPr/>
                    <a:lstStyle/>
                    <a:p>
                      <a:pPr marL="0" marR="0" algn="l">
                        <a:spcBef>
                          <a:spcPts val="0"/>
                        </a:spcBef>
                        <a:spcAft>
                          <a:spcPts val="1000"/>
                        </a:spcAft>
                      </a:pPr>
                      <a:r>
                        <a:rPr lang="en-US" sz="1800" dirty="0" smtClean="0">
                          <a:effectLst/>
                          <a:latin typeface="Calibri"/>
                          <a:ea typeface="ＭＳ 明朝"/>
                          <a:cs typeface="Calibri"/>
                        </a:rPr>
                        <a:t>CMU Movement</a:t>
                      </a:r>
                      <a:endParaRPr lang="en-US" sz="1800" dirty="0">
                        <a:effectLst/>
                        <a:latin typeface="Calibri"/>
                        <a:ea typeface="ＭＳ 明朝"/>
                        <a:cs typeface="Calibri"/>
                      </a:endParaRPr>
                    </a:p>
                  </a:txBody>
                  <a:tcPr marL="68580" marR="68580" marT="0" marB="0" anchor="ctr"/>
                </a:tc>
              </a:tr>
              <a:tr h="754497">
                <a:tc>
                  <a:txBody>
                    <a:bodyPr/>
                    <a:lstStyle/>
                    <a:p>
                      <a:pPr marL="0" marR="0" algn="l">
                        <a:spcBef>
                          <a:spcPts val="0"/>
                        </a:spcBef>
                        <a:spcAft>
                          <a:spcPts val="1000"/>
                        </a:spcAft>
                      </a:pPr>
                      <a:r>
                        <a:rPr lang="en-US" sz="1800" b="1" i="0" dirty="0" smtClean="0">
                          <a:solidFill>
                            <a:srgbClr val="FFFFFF"/>
                          </a:solidFill>
                          <a:effectLst/>
                          <a:latin typeface="Calibri"/>
                          <a:ea typeface="ＭＳ 明朝"/>
                          <a:cs typeface="Calibri"/>
                        </a:rPr>
                        <a:t>Collection</a:t>
                      </a:r>
                      <a:br>
                        <a:rPr lang="en-US" sz="1800" b="1" i="0" dirty="0" smtClean="0">
                          <a:solidFill>
                            <a:srgbClr val="FFFFFF"/>
                          </a:solidFill>
                          <a:effectLst/>
                          <a:latin typeface="Calibri"/>
                          <a:ea typeface="ＭＳ 明朝"/>
                          <a:cs typeface="Calibri"/>
                        </a:rPr>
                      </a:br>
                      <a:r>
                        <a:rPr lang="en-US" sz="1800" b="1" i="0" dirty="0" smtClean="0">
                          <a:solidFill>
                            <a:srgbClr val="FFFFFF"/>
                          </a:solidFill>
                          <a:effectLst/>
                          <a:latin typeface="Calibri"/>
                          <a:ea typeface="ＭＳ 明朝"/>
                          <a:cs typeface="Calibri"/>
                        </a:rPr>
                        <a:t>Method</a:t>
                      </a:r>
                      <a:endParaRPr lang="en-US" sz="1800" i="0" dirty="0">
                        <a:solidFill>
                          <a:srgbClr val="FFFFFF"/>
                        </a:solidFill>
                        <a:effectLst/>
                        <a:latin typeface="Calibri"/>
                        <a:ea typeface="ＭＳ 明朝"/>
                        <a:cs typeface="Calibri"/>
                      </a:endParaRPr>
                    </a:p>
                  </a:txBody>
                  <a:tcPr marL="68580" marR="68580" marT="0" marB="0" anchor="ctr"/>
                </a:tc>
                <a:tc>
                  <a:txBody>
                    <a:bodyPr/>
                    <a:lstStyle/>
                    <a:p>
                      <a:pPr marL="0" marR="0" algn="l">
                        <a:spcBef>
                          <a:spcPts val="0"/>
                        </a:spcBef>
                        <a:spcAft>
                          <a:spcPts val="1000"/>
                        </a:spcAft>
                      </a:pPr>
                      <a:r>
                        <a:rPr lang="en-US" sz="1600" b="0" dirty="0">
                          <a:solidFill>
                            <a:srgbClr val="000000"/>
                          </a:solidFill>
                          <a:effectLst/>
                          <a:latin typeface="Calibri"/>
                          <a:ea typeface="ＭＳ 明朝"/>
                          <a:cs typeface="Calibri"/>
                        </a:rPr>
                        <a:t>Smart </a:t>
                      </a:r>
                      <a:r>
                        <a:rPr lang="en-US" sz="1600" b="0" dirty="0" smtClean="0">
                          <a:solidFill>
                            <a:srgbClr val="000000"/>
                          </a:solidFill>
                          <a:effectLst/>
                          <a:latin typeface="Calibri"/>
                          <a:ea typeface="ＭＳ 明朝"/>
                          <a:cs typeface="Calibri"/>
                        </a:rPr>
                        <a:t>Door</a:t>
                      </a:r>
                      <a:br>
                        <a:rPr lang="en-US" sz="1600" b="0" dirty="0" smtClean="0">
                          <a:solidFill>
                            <a:srgbClr val="000000"/>
                          </a:solidFill>
                          <a:effectLst/>
                          <a:latin typeface="Calibri"/>
                          <a:ea typeface="ＭＳ 明朝"/>
                          <a:cs typeface="Calibri"/>
                        </a:rPr>
                      </a:br>
                      <a:r>
                        <a:rPr lang="en-US" sz="1600" b="0" dirty="0" smtClean="0">
                          <a:solidFill>
                            <a:srgbClr val="000000"/>
                          </a:solidFill>
                          <a:effectLst/>
                          <a:latin typeface="Calibri"/>
                          <a:ea typeface="ＭＳ 明朝"/>
                          <a:cs typeface="Calibri"/>
                        </a:rPr>
                        <a:t>Plate</a:t>
                      </a:r>
                      <a:endParaRPr lang="en-US" sz="1600" b="0" dirty="0">
                        <a:effectLst/>
                        <a:latin typeface="Calibri"/>
                        <a:ea typeface="ＭＳ 明朝"/>
                        <a:cs typeface="Calibri"/>
                      </a:endParaRPr>
                    </a:p>
                  </a:txBody>
                  <a:tcPr marL="68580" marR="68580" marT="0" marB="0" anchor="ctr"/>
                </a:tc>
                <a:tc>
                  <a:txBody>
                    <a:bodyPr/>
                    <a:lstStyle/>
                    <a:p>
                      <a:pPr marL="0" marR="0" algn="l">
                        <a:spcBef>
                          <a:spcPts val="0"/>
                        </a:spcBef>
                        <a:spcAft>
                          <a:spcPts val="1000"/>
                        </a:spcAft>
                      </a:pPr>
                      <a:r>
                        <a:rPr lang="en-US" sz="1600" b="0" dirty="0" err="1">
                          <a:solidFill>
                            <a:srgbClr val="000000"/>
                          </a:solidFill>
                          <a:effectLst/>
                          <a:latin typeface="Calibri"/>
                          <a:ea typeface="ＭＳ 明朝"/>
                          <a:cs typeface="Calibri"/>
                        </a:rPr>
                        <a:t>BACNet</a:t>
                      </a:r>
                      <a:r>
                        <a:rPr lang="en-US" sz="1600" b="0" dirty="0">
                          <a:solidFill>
                            <a:srgbClr val="000000"/>
                          </a:solidFill>
                          <a:effectLst/>
                          <a:latin typeface="Calibri"/>
                          <a:ea typeface="ＭＳ 明朝"/>
                          <a:cs typeface="Calibri"/>
                        </a:rPr>
                        <a:t> Sensor Queries</a:t>
                      </a:r>
                      <a:endParaRPr lang="en-US" sz="1600" b="0" dirty="0">
                        <a:effectLst/>
                        <a:latin typeface="Calibri"/>
                        <a:ea typeface="ＭＳ 明朝"/>
                        <a:cs typeface="Calibri"/>
                      </a:endParaRPr>
                    </a:p>
                  </a:txBody>
                  <a:tcPr marL="68580" marR="68580" marT="0" marB="0" anchor="ctr"/>
                </a:tc>
                <a:tc>
                  <a:txBody>
                    <a:bodyPr/>
                    <a:lstStyle/>
                    <a:p>
                      <a:pPr marL="0" marR="0" algn="l">
                        <a:spcBef>
                          <a:spcPts val="0"/>
                        </a:spcBef>
                        <a:spcAft>
                          <a:spcPts val="1000"/>
                        </a:spcAft>
                      </a:pPr>
                      <a:r>
                        <a:rPr lang="en-US" sz="1600" b="0" dirty="0">
                          <a:solidFill>
                            <a:srgbClr val="000000"/>
                          </a:solidFill>
                          <a:effectLst/>
                          <a:latin typeface="Calibri"/>
                          <a:ea typeface="ＭＳ 明朝"/>
                          <a:cs typeface="Calibri"/>
                        </a:rPr>
                        <a:t>PDA-based </a:t>
                      </a:r>
                      <a:r>
                        <a:rPr lang="en-US" sz="1600" b="0" dirty="0" err="1">
                          <a:solidFill>
                            <a:srgbClr val="000000"/>
                          </a:solidFill>
                          <a:effectLst/>
                          <a:latin typeface="Calibri"/>
                          <a:ea typeface="ＭＳ 明朝"/>
                          <a:cs typeface="Calibri"/>
                        </a:rPr>
                        <a:t>WiFi</a:t>
                      </a:r>
                      <a:r>
                        <a:rPr lang="en-US" sz="1600" b="0" dirty="0">
                          <a:solidFill>
                            <a:srgbClr val="000000"/>
                          </a:solidFill>
                          <a:effectLst/>
                          <a:latin typeface="Calibri"/>
                          <a:ea typeface="ＭＳ 明朝"/>
                          <a:cs typeface="Calibri"/>
                        </a:rPr>
                        <a:t> triangulation</a:t>
                      </a:r>
                      <a:endParaRPr lang="en-US" sz="1600" b="0" dirty="0">
                        <a:effectLst/>
                        <a:latin typeface="Calibri"/>
                        <a:ea typeface="ＭＳ 明朝"/>
                        <a:cs typeface="Calibri"/>
                      </a:endParaRPr>
                    </a:p>
                  </a:txBody>
                  <a:tcPr marL="68580" marR="68580" marT="0" marB="0" anchor="ctr"/>
                </a:tc>
                <a:tc>
                  <a:txBody>
                    <a:bodyPr/>
                    <a:lstStyle/>
                    <a:p>
                      <a:pPr marL="0" marR="0" algn="l">
                        <a:spcBef>
                          <a:spcPts val="0"/>
                        </a:spcBef>
                        <a:spcAft>
                          <a:spcPts val="1000"/>
                        </a:spcAft>
                      </a:pPr>
                      <a:r>
                        <a:rPr lang="en-US" sz="1600" b="0" dirty="0">
                          <a:solidFill>
                            <a:srgbClr val="000000"/>
                          </a:solidFill>
                          <a:effectLst/>
                          <a:latin typeface="Calibri"/>
                          <a:ea typeface="ＭＳ 明朝"/>
                          <a:cs typeface="Calibri"/>
                        </a:rPr>
                        <a:t>Phone-</a:t>
                      </a:r>
                      <a:r>
                        <a:rPr lang="en-US" sz="1600" b="0" dirty="0" smtClean="0">
                          <a:solidFill>
                            <a:srgbClr val="000000"/>
                          </a:solidFill>
                          <a:effectLst/>
                          <a:latin typeface="Calibri"/>
                          <a:ea typeface="ＭＳ 明朝"/>
                          <a:cs typeface="Calibri"/>
                        </a:rPr>
                        <a:t>based</a:t>
                      </a:r>
                      <a:br>
                        <a:rPr lang="en-US" sz="1600" b="0" dirty="0" smtClean="0">
                          <a:solidFill>
                            <a:srgbClr val="000000"/>
                          </a:solidFill>
                          <a:effectLst/>
                          <a:latin typeface="Calibri"/>
                          <a:ea typeface="ＭＳ 明朝"/>
                          <a:cs typeface="Calibri"/>
                        </a:rPr>
                      </a:br>
                      <a:r>
                        <a:rPr lang="en-US" sz="1600" b="0" dirty="0" err="1" smtClean="0">
                          <a:solidFill>
                            <a:srgbClr val="000000"/>
                          </a:solidFill>
                          <a:effectLst/>
                          <a:latin typeface="Calibri"/>
                          <a:ea typeface="ＭＳ 明朝"/>
                          <a:cs typeface="Calibri"/>
                        </a:rPr>
                        <a:t>WiFi</a:t>
                      </a:r>
                      <a:r>
                        <a:rPr lang="en-US" sz="1600" b="0" dirty="0" smtClean="0">
                          <a:solidFill>
                            <a:srgbClr val="000000"/>
                          </a:solidFill>
                          <a:effectLst/>
                          <a:latin typeface="Calibri"/>
                          <a:ea typeface="ＭＳ 明朝"/>
                          <a:cs typeface="Calibri"/>
                        </a:rPr>
                        <a:t/>
                      </a:r>
                      <a:br>
                        <a:rPr lang="en-US" sz="1600" b="0" dirty="0" smtClean="0">
                          <a:solidFill>
                            <a:srgbClr val="000000"/>
                          </a:solidFill>
                          <a:effectLst/>
                          <a:latin typeface="Calibri"/>
                          <a:ea typeface="ＭＳ 明朝"/>
                          <a:cs typeface="Calibri"/>
                        </a:rPr>
                      </a:br>
                      <a:r>
                        <a:rPr lang="en-US" sz="1600" b="0" dirty="0" smtClean="0">
                          <a:solidFill>
                            <a:srgbClr val="000000"/>
                          </a:solidFill>
                          <a:effectLst/>
                          <a:latin typeface="Calibri"/>
                          <a:ea typeface="ＭＳ 明朝"/>
                          <a:cs typeface="Calibri"/>
                        </a:rPr>
                        <a:t>Triangulation</a:t>
                      </a:r>
                      <a:endParaRPr lang="en-US" sz="1600" b="0" dirty="0">
                        <a:effectLst/>
                        <a:latin typeface="Calibri"/>
                        <a:ea typeface="ＭＳ 明朝"/>
                        <a:cs typeface="Calibri"/>
                      </a:endParaRPr>
                    </a:p>
                  </a:txBody>
                  <a:tcPr marL="68580" marR="68580" marT="0" marB="0" anchor="ctr"/>
                </a:tc>
              </a:tr>
              <a:tr h="754497">
                <a:tc>
                  <a:txBody>
                    <a:bodyPr/>
                    <a:lstStyle/>
                    <a:p>
                      <a:pPr marL="0" marR="0" algn="l">
                        <a:spcBef>
                          <a:spcPts val="0"/>
                        </a:spcBef>
                        <a:spcAft>
                          <a:spcPts val="1000"/>
                        </a:spcAft>
                      </a:pPr>
                      <a:r>
                        <a:rPr lang="en-US" sz="1800" b="1" i="0" dirty="0" smtClean="0">
                          <a:solidFill>
                            <a:srgbClr val="FFFFFF"/>
                          </a:solidFill>
                          <a:effectLst/>
                          <a:latin typeface="Calibri"/>
                          <a:ea typeface="ＭＳ 明朝"/>
                          <a:cs typeface="Calibri"/>
                        </a:rPr>
                        <a:t>Frequency</a:t>
                      </a:r>
                      <a:endParaRPr lang="en-US" sz="1800" i="0" dirty="0">
                        <a:solidFill>
                          <a:srgbClr val="FFFFFF"/>
                        </a:solidFill>
                        <a:effectLst/>
                        <a:latin typeface="Calibri"/>
                        <a:ea typeface="ＭＳ 明朝"/>
                        <a:cs typeface="Calibri"/>
                      </a:endParaRPr>
                    </a:p>
                  </a:txBody>
                  <a:tcPr marL="68580" marR="68580" marT="0" marB="0" anchor="ctr"/>
                </a:tc>
                <a:tc>
                  <a:txBody>
                    <a:bodyPr/>
                    <a:lstStyle/>
                    <a:p>
                      <a:pPr marL="0" marR="0" algn="l">
                        <a:spcBef>
                          <a:spcPts val="0"/>
                        </a:spcBef>
                        <a:spcAft>
                          <a:spcPts val="1000"/>
                        </a:spcAft>
                      </a:pPr>
                      <a:r>
                        <a:rPr lang="en-US" sz="1600" b="0" dirty="0">
                          <a:solidFill>
                            <a:srgbClr val="000000"/>
                          </a:solidFill>
                          <a:effectLst/>
                          <a:latin typeface="Calibri"/>
                          <a:ea typeface="ＭＳ 明朝"/>
                          <a:cs typeface="Calibri"/>
                        </a:rPr>
                        <a:t>Every </a:t>
                      </a:r>
                      <a:r>
                        <a:rPr lang="en-US" sz="1600" b="0" dirty="0" smtClean="0">
                          <a:solidFill>
                            <a:srgbClr val="000000"/>
                          </a:solidFill>
                          <a:effectLst/>
                          <a:latin typeface="Calibri"/>
                          <a:ea typeface="ＭＳ 明朝"/>
                          <a:cs typeface="Calibri"/>
                        </a:rPr>
                        <a:t>Room</a:t>
                      </a:r>
                      <a:br>
                        <a:rPr lang="en-US" sz="1600" b="0" dirty="0" smtClean="0">
                          <a:solidFill>
                            <a:srgbClr val="000000"/>
                          </a:solidFill>
                          <a:effectLst/>
                          <a:latin typeface="Calibri"/>
                          <a:ea typeface="ＭＳ 明朝"/>
                          <a:cs typeface="Calibri"/>
                        </a:rPr>
                      </a:br>
                      <a:r>
                        <a:rPr lang="en-US" sz="1600" b="0" dirty="0" smtClean="0">
                          <a:solidFill>
                            <a:srgbClr val="000000"/>
                          </a:solidFill>
                          <a:effectLst/>
                          <a:latin typeface="Calibri"/>
                          <a:ea typeface="ＭＳ 明朝"/>
                          <a:cs typeface="Calibri"/>
                        </a:rPr>
                        <a:t>Change</a:t>
                      </a:r>
                      <a:endParaRPr lang="en-US" sz="1600" b="0" dirty="0">
                        <a:effectLst/>
                        <a:latin typeface="Calibri"/>
                        <a:ea typeface="ＭＳ 明朝"/>
                        <a:cs typeface="Calibri"/>
                      </a:endParaRPr>
                    </a:p>
                  </a:txBody>
                  <a:tcPr marL="68580" marR="68580" marT="0" marB="0" anchor="ctr"/>
                </a:tc>
                <a:tc>
                  <a:txBody>
                    <a:bodyPr/>
                    <a:lstStyle/>
                    <a:p>
                      <a:pPr marL="0" marR="0" algn="l">
                        <a:spcBef>
                          <a:spcPts val="0"/>
                        </a:spcBef>
                        <a:spcAft>
                          <a:spcPts val="1000"/>
                        </a:spcAft>
                      </a:pPr>
                      <a:r>
                        <a:rPr lang="en-US" sz="1600" b="0" dirty="0">
                          <a:solidFill>
                            <a:srgbClr val="000000"/>
                          </a:solidFill>
                          <a:effectLst/>
                          <a:latin typeface="Calibri"/>
                          <a:ea typeface="ＭＳ 明朝"/>
                          <a:cs typeface="Calibri"/>
                        </a:rPr>
                        <a:t>Every 10 minutes</a:t>
                      </a:r>
                      <a:endParaRPr lang="en-US" sz="1600" b="0" dirty="0">
                        <a:effectLst/>
                        <a:latin typeface="Calibri"/>
                        <a:ea typeface="ＭＳ 明朝"/>
                        <a:cs typeface="Calibri"/>
                      </a:endParaRPr>
                    </a:p>
                  </a:txBody>
                  <a:tcPr marL="68580" marR="68580" marT="0" marB="0" anchor="ctr"/>
                </a:tc>
                <a:tc>
                  <a:txBody>
                    <a:bodyPr/>
                    <a:lstStyle/>
                    <a:p>
                      <a:pPr marL="0" marR="0" algn="l">
                        <a:spcBef>
                          <a:spcPts val="0"/>
                        </a:spcBef>
                        <a:spcAft>
                          <a:spcPts val="1000"/>
                        </a:spcAft>
                      </a:pPr>
                      <a:r>
                        <a:rPr lang="en-US" sz="1600" b="0" dirty="0">
                          <a:solidFill>
                            <a:srgbClr val="000000"/>
                          </a:solidFill>
                          <a:effectLst/>
                          <a:latin typeface="Calibri"/>
                          <a:ea typeface="ＭＳ 明朝"/>
                          <a:cs typeface="Calibri"/>
                        </a:rPr>
                        <a:t>Every 20 sec</a:t>
                      </a:r>
                      <a:endParaRPr lang="en-US" sz="1600" b="0" dirty="0">
                        <a:effectLst/>
                        <a:latin typeface="Calibri"/>
                        <a:ea typeface="ＭＳ 明朝"/>
                        <a:cs typeface="Calibri"/>
                      </a:endParaRPr>
                    </a:p>
                  </a:txBody>
                  <a:tcPr marL="68580" marR="68580" marT="0" marB="0" anchor="ctr"/>
                </a:tc>
                <a:tc>
                  <a:txBody>
                    <a:bodyPr/>
                    <a:lstStyle/>
                    <a:p>
                      <a:pPr marL="0" marR="0" algn="l">
                        <a:spcBef>
                          <a:spcPts val="0"/>
                        </a:spcBef>
                        <a:spcAft>
                          <a:spcPts val="1000"/>
                        </a:spcAft>
                      </a:pPr>
                      <a:r>
                        <a:rPr lang="en-US" sz="1600" b="0" dirty="0">
                          <a:solidFill>
                            <a:srgbClr val="000000"/>
                          </a:solidFill>
                          <a:effectLst/>
                          <a:latin typeface="Calibri"/>
                          <a:ea typeface="ＭＳ 明朝"/>
                          <a:cs typeface="Calibri"/>
                        </a:rPr>
                        <a:t>Every 30 sec</a:t>
                      </a:r>
                      <a:r>
                        <a:rPr lang="en-US" sz="1600" b="0" dirty="0" smtClean="0">
                          <a:solidFill>
                            <a:srgbClr val="000000"/>
                          </a:solidFill>
                          <a:effectLst/>
                          <a:latin typeface="Calibri"/>
                          <a:ea typeface="ＭＳ 明朝"/>
                          <a:cs typeface="Calibri"/>
                        </a:rPr>
                        <a:t>, </a:t>
                      </a:r>
                      <a:r>
                        <a:rPr lang="en-US" sz="1600" b="0" dirty="0">
                          <a:solidFill>
                            <a:srgbClr val="000000"/>
                          </a:solidFill>
                          <a:effectLst/>
                          <a:latin typeface="Calibri"/>
                          <a:ea typeface="ＭＳ 明朝"/>
                          <a:cs typeface="Calibri"/>
                        </a:rPr>
                        <a:t>while movement is detected</a:t>
                      </a:r>
                      <a:endParaRPr lang="en-US" sz="1600" b="0" dirty="0">
                        <a:effectLst/>
                        <a:latin typeface="Calibri"/>
                        <a:ea typeface="ＭＳ 明朝"/>
                        <a:cs typeface="Calibri"/>
                      </a:endParaRPr>
                    </a:p>
                  </a:txBody>
                  <a:tcPr marL="68580" marR="68580" marT="0" marB="0" anchor="ctr"/>
                </a:tc>
              </a:tr>
              <a:tr h="754497">
                <a:tc>
                  <a:txBody>
                    <a:bodyPr/>
                    <a:lstStyle/>
                    <a:p>
                      <a:pPr marL="0" marR="0" algn="l">
                        <a:spcBef>
                          <a:spcPts val="0"/>
                        </a:spcBef>
                        <a:spcAft>
                          <a:spcPts val="1000"/>
                        </a:spcAft>
                      </a:pPr>
                      <a:r>
                        <a:rPr lang="en-US" sz="1800" b="1" i="0" dirty="0">
                          <a:solidFill>
                            <a:srgbClr val="FFFFFF"/>
                          </a:solidFill>
                          <a:effectLst/>
                          <a:latin typeface="Calibri"/>
                          <a:ea typeface="ＭＳ 明朝"/>
                          <a:cs typeface="Calibri"/>
                        </a:rPr>
                        <a:t>Flaws</a:t>
                      </a:r>
                      <a:endParaRPr lang="en-US" sz="1800" i="0" dirty="0">
                        <a:solidFill>
                          <a:srgbClr val="FFFFFF"/>
                        </a:solidFill>
                        <a:effectLst/>
                        <a:latin typeface="Calibri"/>
                        <a:ea typeface="ＭＳ 明朝"/>
                        <a:cs typeface="Calibri"/>
                      </a:endParaRPr>
                    </a:p>
                  </a:txBody>
                  <a:tcPr marL="68580" marR="68580" marT="0" marB="0" anchor="ctr"/>
                </a:tc>
                <a:tc>
                  <a:txBody>
                    <a:bodyPr/>
                    <a:lstStyle/>
                    <a:p>
                      <a:pPr marL="0" marR="0" algn="l">
                        <a:spcBef>
                          <a:spcPts val="0"/>
                        </a:spcBef>
                        <a:spcAft>
                          <a:spcPts val="1000"/>
                        </a:spcAft>
                      </a:pPr>
                      <a:r>
                        <a:rPr lang="en-US" sz="1600">
                          <a:solidFill>
                            <a:srgbClr val="000000"/>
                          </a:solidFill>
                          <a:effectLst/>
                          <a:latin typeface="Calibri"/>
                          <a:ea typeface="ＭＳ 明朝"/>
                          <a:cs typeface="Calibri"/>
                        </a:rPr>
                        <a:t>Summer and Fall data sets 4 month apart</a:t>
                      </a:r>
                      <a:endParaRPr lang="en-US" sz="1600">
                        <a:effectLst/>
                        <a:latin typeface="Calibri"/>
                        <a:ea typeface="ＭＳ 明朝"/>
                        <a:cs typeface="Calibri"/>
                      </a:endParaRPr>
                    </a:p>
                  </a:txBody>
                  <a:tcPr marL="68580" marR="68580" marT="0" marB="0" anchor="ctr"/>
                </a:tc>
                <a:tc>
                  <a:txBody>
                    <a:bodyPr/>
                    <a:lstStyle/>
                    <a:p>
                      <a:pPr marL="0" marR="0" algn="l">
                        <a:spcBef>
                          <a:spcPts val="0"/>
                        </a:spcBef>
                        <a:spcAft>
                          <a:spcPts val="1000"/>
                        </a:spcAft>
                      </a:pPr>
                      <a:r>
                        <a:rPr lang="en-US" sz="1600" dirty="0">
                          <a:solidFill>
                            <a:srgbClr val="000000"/>
                          </a:solidFill>
                          <a:effectLst/>
                          <a:latin typeface="Calibri"/>
                          <a:ea typeface="ＭＳ 明朝"/>
                          <a:cs typeface="Calibri"/>
                        </a:rPr>
                        <a:t> </a:t>
                      </a:r>
                      <a:endParaRPr lang="en-US" sz="1600" dirty="0">
                        <a:effectLst/>
                        <a:latin typeface="Calibri"/>
                        <a:ea typeface="ＭＳ 明朝"/>
                        <a:cs typeface="Calibri"/>
                      </a:endParaRPr>
                    </a:p>
                  </a:txBody>
                  <a:tcPr marL="68580" marR="68580" marT="0" marB="0" anchor="ctr"/>
                </a:tc>
                <a:tc>
                  <a:txBody>
                    <a:bodyPr/>
                    <a:lstStyle/>
                    <a:p>
                      <a:pPr marL="0" marR="0" algn="l">
                        <a:spcBef>
                          <a:spcPts val="0"/>
                        </a:spcBef>
                        <a:spcAft>
                          <a:spcPts val="1000"/>
                        </a:spcAft>
                      </a:pPr>
                      <a:r>
                        <a:rPr lang="en-US" sz="1600" dirty="0">
                          <a:solidFill>
                            <a:srgbClr val="000000"/>
                          </a:solidFill>
                          <a:effectLst/>
                          <a:latin typeface="Calibri"/>
                          <a:ea typeface="ＭＳ 明朝"/>
                          <a:cs typeface="Calibri"/>
                        </a:rPr>
                        <a:t> </a:t>
                      </a:r>
                      <a:endParaRPr lang="en-US" sz="1600" dirty="0">
                        <a:effectLst/>
                        <a:latin typeface="Calibri"/>
                        <a:ea typeface="ＭＳ 明朝"/>
                        <a:cs typeface="Calibri"/>
                      </a:endParaRPr>
                    </a:p>
                  </a:txBody>
                  <a:tcPr marL="68580" marR="68580" marT="0" marB="0" anchor="ctr"/>
                </a:tc>
                <a:tc>
                  <a:txBody>
                    <a:bodyPr/>
                    <a:lstStyle/>
                    <a:p>
                      <a:pPr marL="0" marR="0" algn="l">
                        <a:spcBef>
                          <a:spcPts val="0"/>
                        </a:spcBef>
                        <a:spcAft>
                          <a:spcPts val="1000"/>
                        </a:spcAft>
                      </a:pPr>
                      <a:r>
                        <a:rPr lang="en-US" sz="1600">
                          <a:solidFill>
                            <a:srgbClr val="000000"/>
                          </a:solidFill>
                          <a:effectLst/>
                          <a:latin typeface="Calibri"/>
                          <a:ea typeface="ＭＳ 明朝"/>
                          <a:cs typeface="Calibri"/>
                        </a:rPr>
                        <a:t> </a:t>
                      </a:r>
                      <a:endParaRPr lang="en-US" sz="1600">
                        <a:effectLst/>
                        <a:latin typeface="Calibri"/>
                        <a:ea typeface="ＭＳ 明朝"/>
                        <a:cs typeface="Calibri"/>
                      </a:endParaRPr>
                    </a:p>
                  </a:txBody>
                  <a:tcPr marL="68580" marR="68580" marT="0" marB="0" anchor="ctr"/>
                </a:tc>
              </a:tr>
              <a:tr h="754497">
                <a:tc>
                  <a:txBody>
                    <a:bodyPr/>
                    <a:lstStyle/>
                    <a:p>
                      <a:pPr marL="0" marR="0" algn="l">
                        <a:spcBef>
                          <a:spcPts val="0"/>
                        </a:spcBef>
                        <a:spcAft>
                          <a:spcPts val="1000"/>
                        </a:spcAft>
                      </a:pPr>
                      <a:r>
                        <a:rPr lang="en-US" sz="1800" b="1" i="0">
                          <a:solidFill>
                            <a:srgbClr val="FFFFFF"/>
                          </a:solidFill>
                          <a:effectLst/>
                          <a:latin typeface="Calibri"/>
                          <a:ea typeface="ＭＳ 明朝"/>
                          <a:cs typeface="Calibri"/>
                        </a:rPr>
                        <a:t>Room vs. Floor vs. Campus</a:t>
                      </a:r>
                      <a:endParaRPr lang="en-US" sz="1800" i="0">
                        <a:solidFill>
                          <a:srgbClr val="FFFFFF"/>
                        </a:solidFill>
                        <a:effectLst/>
                        <a:latin typeface="Calibri"/>
                        <a:ea typeface="ＭＳ 明朝"/>
                        <a:cs typeface="Calibri"/>
                      </a:endParaRPr>
                    </a:p>
                  </a:txBody>
                  <a:tcPr marL="68580" marR="68580" marT="0" marB="0" anchor="ctr"/>
                </a:tc>
                <a:tc>
                  <a:txBody>
                    <a:bodyPr/>
                    <a:lstStyle/>
                    <a:p>
                      <a:pPr marL="0" marR="0" algn="l">
                        <a:spcBef>
                          <a:spcPts val="0"/>
                        </a:spcBef>
                        <a:spcAft>
                          <a:spcPts val="1000"/>
                        </a:spcAft>
                      </a:pPr>
                      <a:r>
                        <a:rPr lang="en-US" sz="1600">
                          <a:solidFill>
                            <a:srgbClr val="000000"/>
                          </a:solidFill>
                          <a:effectLst/>
                          <a:latin typeface="Calibri"/>
                          <a:ea typeface="ＭＳ 明朝"/>
                          <a:cs typeface="Calibri"/>
                        </a:rPr>
                        <a:t>Covers 1 floor in an office building</a:t>
                      </a:r>
                      <a:endParaRPr lang="en-US" sz="1600">
                        <a:effectLst/>
                        <a:latin typeface="Calibri"/>
                        <a:ea typeface="ＭＳ 明朝"/>
                        <a:cs typeface="Calibri"/>
                      </a:endParaRPr>
                    </a:p>
                  </a:txBody>
                  <a:tcPr marL="68580" marR="68580" marT="0" marB="0" anchor="ctr"/>
                </a:tc>
                <a:tc>
                  <a:txBody>
                    <a:bodyPr/>
                    <a:lstStyle/>
                    <a:p>
                      <a:pPr marL="0" marR="0" algn="l">
                        <a:spcBef>
                          <a:spcPts val="0"/>
                        </a:spcBef>
                        <a:spcAft>
                          <a:spcPts val="1000"/>
                        </a:spcAft>
                      </a:pPr>
                      <a:r>
                        <a:rPr lang="en-US" sz="1600" dirty="0">
                          <a:solidFill>
                            <a:srgbClr val="000000"/>
                          </a:solidFill>
                          <a:effectLst/>
                          <a:latin typeface="Calibri"/>
                          <a:ea typeface="ＭＳ 明朝"/>
                          <a:cs typeface="Calibri"/>
                        </a:rPr>
                        <a:t>Covers every floor in one university office building</a:t>
                      </a:r>
                      <a:endParaRPr lang="en-US" sz="1600" dirty="0">
                        <a:effectLst/>
                        <a:latin typeface="Calibri"/>
                        <a:ea typeface="ＭＳ 明朝"/>
                        <a:cs typeface="Calibri"/>
                      </a:endParaRPr>
                    </a:p>
                  </a:txBody>
                  <a:tcPr marL="68580" marR="68580" marT="0" marB="0" anchor="ctr"/>
                </a:tc>
                <a:tc>
                  <a:txBody>
                    <a:bodyPr/>
                    <a:lstStyle/>
                    <a:p>
                      <a:pPr marL="0" marR="0" algn="l">
                        <a:spcBef>
                          <a:spcPts val="0"/>
                        </a:spcBef>
                        <a:spcAft>
                          <a:spcPts val="1000"/>
                        </a:spcAft>
                      </a:pPr>
                      <a:r>
                        <a:rPr lang="en-US" sz="1600" dirty="0">
                          <a:solidFill>
                            <a:srgbClr val="000000"/>
                          </a:solidFill>
                          <a:effectLst/>
                          <a:latin typeface="Calibri"/>
                          <a:ea typeface="ＭＳ 明朝"/>
                          <a:cs typeface="Calibri"/>
                        </a:rPr>
                        <a:t>Covers several campus buildings</a:t>
                      </a:r>
                      <a:endParaRPr lang="en-US" sz="1600" dirty="0">
                        <a:effectLst/>
                        <a:latin typeface="Calibri"/>
                        <a:ea typeface="ＭＳ 明朝"/>
                        <a:cs typeface="Calibri"/>
                      </a:endParaRPr>
                    </a:p>
                  </a:txBody>
                  <a:tcPr marL="68580" marR="68580" marT="0" marB="0" anchor="ctr"/>
                </a:tc>
                <a:tc>
                  <a:txBody>
                    <a:bodyPr/>
                    <a:lstStyle/>
                    <a:p>
                      <a:pPr marL="0" marR="0" algn="l">
                        <a:spcBef>
                          <a:spcPts val="0"/>
                        </a:spcBef>
                        <a:spcAft>
                          <a:spcPts val="1000"/>
                        </a:spcAft>
                      </a:pPr>
                      <a:r>
                        <a:rPr lang="en-US" sz="1600" dirty="0">
                          <a:solidFill>
                            <a:srgbClr val="000000"/>
                          </a:solidFill>
                          <a:effectLst/>
                          <a:latin typeface="Calibri"/>
                          <a:ea typeface="ＭＳ 明朝"/>
                          <a:cs typeface="Calibri"/>
                        </a:rPr>
                        <a:t>Covers every floor in one university office building</a:t>
                      </a:r>
                      <a:endParaRPr lang="en-US" sz="1600" dirty="0">
                        <a:effectLst/>
                        <a:latin typeface="Calibri"/>
                        <a:ea typeface="ＭＳ 明朝"/>
                        <a:cs typeface="Calibri"/>
                      </a:endParaRPr>
                    </a:p>
                  </a:txBody>
                  <a:tcPr marL="68580" marR="68580" marT="0" marB="0" anchor="ctr"/>
                </a:tc>
              </a:tr>
              <a:tr h="754497">
                <a:tc>
                  <a:txBody>
                    <a:bodyPr/>
                    <a:lstStyle/>
                    <a:p>
                      <a:pPr marL="0" marR="0" algn="l">
                        <a:spcBef>
                          <a:spcPts val="0"/>
                        </a:spcBef>
                        <a:spcAft>
                          <a:spcPts val="1000"/>
                        </a:spcAft>
                      </a:pPr>
                      <a:r>
                        <a:rPr lang="en-US" sz="1800" b="1" i="0" dirty="0">
                          <a:solidFill>
                            <a:srgbClr val="FFFFFF"/>
                          </a:solidFill>
                          <a:effectLst/>
                          <a:latin typeface="Calibri"/>
                          <a:ea typeface="ＭＳ 明朝"/>
                          <a:cs typeface="Calibri"/>
                        </a:rPr>
                        <a:t>Type</a:t>
                      </a:r>
                      <a:endParaRPr lang="en-US" sz="1800" i="0" dirty="0">
                        <a:solidFill>
                          <a:srgbClr val="FFFFFF"/>
                        </a:solidFill>
                        <a:effectLst/>
                        <a:latin typeface="Calibri"/>
                        <a:ea typeface="ＭＳ 明朝"/>
                        <a:cs typeface="Calibri"/>
                      </a:endParaRPr>
                    </a:p>
                  </a:txBody>
                  <a:tcPr marL="68580" marR="68580" marT="0" marB="0" anchor="ctr"/>
                </a:tc>
                <a:tc>
                  <a:txBody>
                    <a:bodyPr/>
                    <a:lstStyle/>
                    <a:p>
                      <a:pPr marL="0" marR="0" algn="l">
                        <a:spcBef>
                          <a:spcPts val="0"/>
                        </a:spcBef>
                        <a:spcAft>
                          <a:spcPts val="1000"/>
                        </a:spcAft>
                      </a:pPr>
                      <a:r>
                        <a:rPr lang="en-US" sz="1600">
                          <a:solidFill>
                            <a:srgbClr val="000000"/>
                          </a:solidFill>
                          <a:effectLst/>
                          <a:latin typeface="Calibri"/>
                          <a:ea typeface="ＭＳ 明朝"/>
                          <a:cs typeface="Calibri"/>
                        </a:rPr>
                        <a:t>Transitional</a:t>
                      </a:r>
                      <a:endParaRPr lang="en-US" sz="1600">
                        <a:effectLst/>
                        <a:latin typeface="Calibri"/>
                        <a:ea typeface="ＭＳ 明朝"/>
                        <a:cs typeface="Calibri"/>
                      </a:endParaRPr>
                    </a:p>
                  </a:txBody>
                  <a:tcPr marL="68580" marR="68580" marT="0" marB="0" anchor="ctr"/>
                </a:tc>
                <a:tc>
                  <a:txBody>
                    <a:bodyPr/>
                    <a:lstStyle/>
                    <a:p>
                      <a:pPr marL="0" marR="0" algn="l">
                        <a:spcBef>
                          <a:spcPts val="0"/>
                        </a:spcBef>
                        <a:spcAft>
                          <a:spcPts val="1000"/>
                        </a:spcAft>
                      </a:pPr>
                      <a:r>
                        <a:rPr lang="en-US" sz="1600" dirty="0">
                          <a:solidFill>
                            <a:srgbClr val="000000"/>
                          </a:solidFill>
                          <a:effectLst/>
                          <a:latin typeface="Calibri"/>
                          <a:ea typeface="ＭＳ 明朝"/>
                          <a:cs typeface="Calibri"/>
                        </a:rPr>
                        <a:t>Occupancy</a:t>
                      </a:r>
                      <a:endParaRPr lang="en-US" sz="1600" dirty="0">
                        <a:effectLst/>
                        <a:latin typeface="Calibri"/>
                        <a:ea typeface="ＭＳ 明朝"/>
                        <a:cs typeface="Calibri"/>
                      </a:endParaRPr>
                    </a:p>
                  </a:txBody>
                  <a:tcPr marL="68580" marR="68580" marT="0" marB="0" anchor="ctr"/>
                </a:tc>
                <a:tc>
                  <a:txBody>
                    <a:bodyPr/>
                    <a:lstStyle/>
                    <a:p>
                      <a:pPr marL="0" marR="0" algn="l">
                        <a:spcBef>
                          <a:spcPts val="0"/>
                        </a:spcBef>
                        <a:spcAft>
                          <a:spcPts val="1000"/>
                        </a:spcAft>
                      </a:pPr>
                      <a:r>
                        <a:rPr lang="en-US" sz="1600">
                          <a:solidFill>
                            <a:srgbClr val="000000"/>
                          </a:solidFill>
                          <a:effectLst/>
                          <a:latin typeface="Calibri"/>
                          <a:ea typeface="ＭＳ 明朝"/>
                          <a:cs typeface="Calibri"/>
                        </a:rPr>
                        <a:t>Tracking</a:t>
                      </a:r>
                      <a:endParaRPr lang="en-US" sz="1600">
                        <a:effectLst/>
                        <a:latin typeface="Calibri"/>
                        <a:ea typeface="ＭＳ 明朝"/>
                        <a:cs typeface="Calibri"/>
                      </a:endParaRPr>
                    </a:p>
                  </a:txBody>
                  <a:tcPr marL="68580" marR="68580" marT="0" marB="0" anchor="ctr"/>
                </a:tc>
                <a:tc>
                  <a:txBody>
                    <a:bodyPr/>
                    <a:lstStyle/>
                    <a:p>
                      <a:pPr marL="0" marR="0" algn="l">
                        <a:spcBef>
                          <a:spcPts val="0"/>
                        </a:spcBef>
                        <a:spcAft>
                          <a:spcPts val="1000"/>
                        </a:spcAft>
                      </a:pPr>
                      <a:r>
                        <a:rPr lang="en-US" sz="1600" dirty="0">
                          <a:solidFill>
                            <a:srgbClr val="000000"/>
                          </a:solidFill>
                          <a:effectLst/>
                          <a:latin typeface="Calibri"/>
                          <a:ea typeface="ＭＳ 明朝"/>
                          <a:cs typeface="Calibri"/>
                        </a:rPr>
                        <a:t>Tracking</a:t>
                      </a:r>
                      <a:endParaRPr lang="en-US" sz="1600" dirty="0">
                        <a:effectLst/>
                        <a:latin typeface="Calibri"/>
                        <a:ea typeface="ＭＳ 明朝"/>
                        <a:cs typeface="Calibri"/>
                      </a:endParaRPr>
                    </a:p>
                  </a:txBody>
                  <a:tcPr marL="68580" marR="68580" marT="0" marB="0" anchor="ctr"/>
                </a:tc>
              </a:tr>
            </a:tbl>
          </a:graphicData>
        </a:graphic>
      </p:graphicFrame>
      <p:sp>
        <p:nvSpPr>
          <p:cNvPr id="4" name="Date Placeholder 3"/>
          <p:cNvSpPr>
            <a:spLocks noGrp="1"/>
          </p:cNvSpPr>
          <p:nvPr>
            <p:ph type="dt" sz="half" idx="10"/>
          </p:nvPr>
        </p:nvSpPr>
        <p:spPr/>
        <p:txBody>
          <a:bodyPr/>
          <a:lstStyle/>
          <a:p>
            <a:fld id="{7053BEFA-1175-F644-B249-7D41D72BD3FF}" type="datetime1">
              <a:rPr lang="en-US" smtClean="0"/>
              <a:t>2/14/15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a:t>
            </a:fld>
            <a:endParaRPr lang="en-US" dirty="0"/>
          </a:p>
        </p:txBody>
      </p:sp>
    </p:spTree>
    <p:extLst>
      <p:ext uri="{BB962C8B-B14F-4D97-AF65-F5344CB8AC3E}">
        <p14:creationId xmlns:p14="http://schemas.microsoft.com/office/powerpoint/2010/main" val="659860334"/>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Further diagnosis is needed</a:t>
            </a:r>
            <a:endParaRPr lang="en-US" dirty="0"/>
          </a:p>
        </p:txBody>
      </p:sp>
      <p:sp>
        <p:nvSpPr>
          <p:cNvPr id="8" name="Content Placeholder 7"/>
          <p:cNvSpPr>
            <a:spLocks noGrp="1"/>
          </p:cNvSpPr>
          <p:nvPr>
            <p:ph idx="1"/>
          </p:nvPr>
        </p:nvSpPr>
        <p:spPr/>
        <p:txBody>
          <a:bodyPr/>
          <a:lstStyle/>
          <a:p>
            <a:pPr marL="171450" indent="-171450">
              <a:buFontTx/>
              <a:buChar char="-"/>
            </a:pPr>
            <a:r>
              <a:rPr lang="en-US" dirty="0"/>
              <a:t>We suspected errors in the labeling of indoor location tracking data</a:t>
            </a:r>
          </a:p>
          <a:p>
            <a:pPr marL="171450" indent="-171450">
              <a:buFontTx/>
              <a:buChar char="-"/>
            </a:pPr>
            <a:r>
              <a:rPr lang="en-US" dirty="0"/>
              <a:t>We collected continuous data from a fixed location over several days</a:t>
            </a:r>
          </a:p>
          <a:p>
            <a:pPr marL="171450" indent="-171450">
              <a:buFontTx/>
              <a:buChar char="-"/>
            </a:pPr>
            <a:r>
              <a:rPr lang="en-US" dirty="0"/>
              <a:t>Results show that the algorithm we used produced a very high </a:t>
            </a:r>
            <a:r>
              <a:rPr lang="en-US" dirty="0" smtClean="0"/>
              <a:t>error </a:t>
            </a:r>
            <a:endParaRPr lang="en-US" dirty="0"/>
          </a:p>
        </p:txBody>
      </p:sp>
      <p:sp>
        <p:nvSpPr>
          <p:cNvPr id="3" name="Date Placeholder 2"/>
          <p:cNvSpPr>
            <a:spLocks noGrp="1"/>
          </p:cNvSpPr>
          <p:nvPr>
            <p:ph type="dt" sz="half" idx="10"/>
          </p:nvPr>
        </p:nvSpPr>
        <p:spPr/>
        <p:txBody>
          <a:bodyPr/>
          <a:lstStyle/>
          <a:p>
            <a:fld id="{4A019F0C-9D18-B54A-9AC9-18AA74EDB034}" type="datetime1">
              <a:rPr lang="en-US" smtClean="0"/>
              <a:t>2/14/15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7E276FA-8F89-B34D-A726-BE3FA1F8DD97}" type="slidenum">
              <a:rPr lang="en-US" smtClean="0"/>
              <a:t>30</a:t>
            </a:fld>
            <a:endParaRPr lang="en-US"/>
          </a:p>
        </p:txBody>
      </p:sp>
    </p:spTree>
    <p:extLst>
      <p:ext uri="{BB962C8B-B14F-4D97-AF65-F5344CB8AC3E}">
        <p14:creationId xmlns:p14="http://schemas.microsoft.com/office/powerpoint/2010/main" val="930300646"/>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New Algorithm</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2/14/15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31</a:t>
            </a:fld>
            <a:endParaRPr lang="en-US" dirty="0"/>
          </a:p>
        </p:txBody>
      </p:sp>
      <p:graphicFrame>
        <p:nvGraphicFramePr>
          <p:cNvPr id="7" name="Content Placeholder 6"/>
          <p:cNvGraphicFramePr>
            <a:graphicFrameLocks/>
          </p:cNvGraphicFramePr>
          <p:nvPr>
            <p:extLst>
              <p:ext uri="{D42A27DB-BD31-4B8C-83A1-F6EECF244321}">
                <p14:modId xmlns:p14="http://schemas.microsoft.com/office/powerpoint/2010/main" val="998974327"/>
              </p:ext>
            </p:extLst>
          </p:nvPr>
        </p:nvGraphicFramePr>
        <p:xfrm>
          <a:off x="5512745" y="2"/>
          <a:ext cx="4357726" cy="32174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9" name="Content Placeholder 6"/>
          <p:cNvGraphicFramePr>
            <a:graphicFrameLocks noGrp="1"/>
          </p:cNvGraphicFramePr>
          <p:nvPr>
            <p:ph idx="1"/>
            <p:extLst>
              <p:ext uri="{D42A27DB-BD31-4B8C-83A1-F6EECF244321}">
                <p14:modId xmlns:p14="http://schemas.microsoft.com/office/powerpoint/2010/main" val="2889770588"/>
              </p:ext>
            </p:extLst>
          </p:nvPr>
        </p:nvGraphicFramePr>
        <p:xfrm>
          <a:off x="1128713" y="2037040"/>
          <a:ext cx="7048500" cy="378781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633708404"/>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half" idx="2"/>
          </p:nvPr>
        </p:nvSpPr>
        <p:spPr/>
        <p:txBody>
          <a:bodyPr/>
          <a:lstStyle/>
          <a:p>
            <a:endParaRPr lang="en-US"/>
          </a:p>
        </p:txBody>
      </p:sp>
      <p:sp>
        <p:nvSpPr>
          <p:cNvPr id="3" name="Date Placeholder 2"/>
          <p:cNvSpPr>
            <a:spLocks noGrp="1"/>
          </p:cNvSpPr>
          <p:nvPr>
            <p:ph type="dt" sz="half" idx="10"/>
          </p:nvPr>
        </p:nvSpPr>
        <p:spPr/>
        <p:txBody>
          <a:bodyPr/>
          <a:lstStyle/>
          <a:p>
            <a:fld id="{4A019F0C-9D18-B54A-9AC9-18AA74EDB034}" type="datetime1">
              <a:rPr lang="en-US" smtClean="0"/>
              <a:t>2/14/15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7E276FA-8F89-B34D-A726-BE3FA1F8DD97}" type="slidenum">
              <a:rPr lang="en-US" smtClean="0"/>
              <a:t>32</a:t>
            </a:fld>
            <a:endParaRPr lang="en-US"/>
          </a:p>
        </p:txBody>
      </p:sp>
      <p:sp>
        <p:nvSpPr>
          <p:cNvPr id="7" name="Title 6"/>
          <p:cNvSpPr>
            <a:spLocks noGrp="1"/>
          </p:cNvSpPr>
          <p:nvPr>
            <p:ph type="title"/>
          </p:nvPr>
        </p:nvSpPr>
        <p:spPr/>
        <p:txBody>
          <a:bodyPr/>
          <a:lstStyle/>
          <a:p>
            <a:r>
              <a:rPr lang="en-US" dirty="0" smtClean="0"/>
              <a:t>Correctness</a:t>
            </a:r>
            <a:endParaRPr lang="en-US" dirty="0"/>
          </a:p>
        </p:txBody>
      </p:sp>
      <p:graphicFrame>
        <p:nvGraphicFramePr>
          <p:cNvPr id="8" name="Picture Placeholder 7"/>
          <p:cNvGraphicFramePr>
            <a:graphicFrameLocks noGrp="1"/>
          </p:cNvGraphicFramePr>
          <p:nvPr>
            <p:ph type="pic" idx="1"/>
            <p:extLst>
              <p:ext uri="{D42A27DB-BD31-4B8C-83A1-F6EECF244321}">
                <p14:modId xmlns:p14="http://schemas.microsoft.com/office/powerpoint/2010/main" val="2644711763"/>
              </p:ext>
            </p:extLst>
          </p:nvPr>
        </p:nvGraphicFramePr>
        <p:xfrm>
          <a:off x="466725" y="1849438"/>
          <a:ext cx="7718425" cy="404971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9" name="Content Placeholder 6"/>
          <p:cNvGraphicFramePr>
            <a:graphicFrameLocks/>
          </p:cNvGraphicFramePr>
          <p:nvPr>
            <p:extLst>
              <p:ext uri="{D42A27DB-BD31-4B8C-83A1-F6EECF244321}">
                <p14:modId xmlns:p14="http://schemas.microsoft.com/office/powerpoint/2010/main" val="3574576536"/>
              </p:ext>
            </p:extLst>
          </p:nvPr>
        </p:nvGraphicFramePr>
        <p:xfrm>
          <a:off x="5512718" y="0"/>
          <a:ext cx="4357726" cy="321741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59717424"/>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half" idx="2"/>
          </p:nvPr>
        </p:nvSpPr>
        <p:spPr/>
        <p:txBody>
          <a:bodyPr/>
          <a:lstStyle/>
          <a:p>
            <a:endParaRPr lang="en-US"/>
          </a:p>
        </p:txBody>
      </p:sp>
      <p:sp>
        <p:nvSpPr>
          <p:cNvPr id="3" name="Date Placeholder 2"/>
          <p:cNvSpPr>
            <a:spLocks noGrp="1"/>
          </p:cNvSpPr>
          <p:nvPr>
            <p:ph type="dt" sz="half" idx="10"/>
          </p:nvPr>
        </p:nvSpPr>
        <p:spPr/>
        <p:txBody>
          <a:bodyPr/>
          <a:lstStyle/>
          <a:p>
            <a:fld id="{4A019F0C-9D18-B54A-9AC9-18AA74EDB034}" type="datetime1">
              <a:rPr lang="en-US" smtClean="0"/>
              <a:t>2/14/15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7E276FA-8F89-B34D-A726-BE3FA1F8DD97}" type="slidenum">
              <a:rPr lang="en-US" smtClean="0"/>
              <a:t>33</a:t>
            </a:fld>
            <a:endParaRPr lang="en-US"/>
          </a:p>
        </p:txBody>
      </p:sp>
      <p:sp>
        <p:nvSpPr>
          <p:cNvPr id="7" name="Title 6"/>
          <p:cNvSpPr>
            <a:spLocks noGrp="1"/>
          </p:cNvSpPr>
          <p:nvPr>
            <p:ph type="title"/>
          </p:nvPr>
        </p:nvSpPr>
        <p:spPr/>
        <p:txBody>
          <a:bodyPr/>
          <a:lstStyle/>
          <a:p>
            <a:r>
              <a:rPr lang="en-US" dirty="0" smtClean="0"/>
              <a:t>Is Statistical </a:t>
            </a:r>
            <a:r>
              <a:rPr lang="en-US" dirty="0" err="1" smtClean="0"/>
              <a:t>Distortian</a:t>
            </a:r>
            <a:r>
              <a:rPr lang="en-US" dirty="0" smtClean="0"/>
              <a:t> </a:t>
            </a:r>
            <a:br>
              <a:rPr lang="en-US" dirty="0" smtClean="0"/>
            </a:br>
            <a:r>
              <a:rPr lang="en-US" dirty="0" smtClean="0"/>
              <a:t>an Issue?</a:t>
            </a:r>
            <a:endParaRPr lang="en-US" dirty="0"/>
          </a:p>
        </p:txBody>
      </p:sp>
      <p:graphicFrame>
        <p:nvGraphicFramePr>
          <p:cNvPr id="8" name="Picture Placeholder 7"/>
          <p:cNvGraphicFramePr>
            <a:graphicFrameLocks noGrp="1"/>
          </p:cNvGraphicFramePr>
          <p:nvPr>
            <p:ph type="pic" idx="1"/>
            <p:extLst>
              <p:ext uri="{D42A27DB-BD31-4B8C-83A1-F6EECF244321}">
                <p14:modId xmlns:p14="http://schemas.microsoft.com/office/powerpoint/2010/main" val="50686316"/>
              </p:ext>
            </p:extLst>
          </p:nvPr>
        </p:nvGraphicFramePr>
        <p:xfrm>
          <a:off x="466725" y="1849438"/>
          <a:ext cx="7718425" cy="404971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9" name="Content Placeholder 6"/>
          <p:cNvGraphicFramePr>
            <a:graphicFrameLocks/>
          </p:cNvGraphicFramePr>
          <p:nvPr>
            <p:extLst>
              <p:ext uri="{D42A27DB-BD31-4B8C-83A1-F6EECF244321}">
                <p14:modId xmlns:p14="http://schemas.microsoft.com/office/powerpoint/2010/main" val="1885119005"/>
              </p:ext>
            </p:extLst>
          </p:nvPr>
        </p:nvGraphicFramePr>
        <p:xfrm>
          <a:off x="5512718" y="0"/>
          <a:ext cx="4357726" cy="321741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104844332"/>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Four Data Sets</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108212897"/>
              </p:ext>
            </p:extLst>
          </p:nvPr>
        </p:nvGraphicFramePr>
        <p:xfrm>
          <a:off x="465995" y="1510375"/>
          <a:ext cx="8348640" cy="5098130"/>
        </p:xfrm>
        <a:graphic>
          <a:graphicData uri="http://schemas.openxmlformats.org/drawingml/2006/table">
            <a:tbl>
              <a:tblPr firstRow="1" firstCol="1" bandRow="1">
                <a:tableStyleId>{5C22544A-7EE6-4342-B048-85BDC9FD1C3A}</a:tableStyleId>
              </a:tblPr>
              <a:tblGrid>
                <a:gridCol w="1669728"/>
                <a:gridCol w="1669728"/>
                <a:gridCol w="1669728"/>
                <a:gridCol w="1669728"/>
                <a:gridCol w="1669728"/>
              </a:tblGrid>
              <a:tr h="754497">
                <a:tc>
                  <a:txBody>
                    <a:bodyPr/>
                    <a:lstStyle/>
                    <a:p>
                      <a:pPr marL="0" marR="0" algn="l">
                        <a:spcBef>
                          <a:spcPts val="0"/>
                        </a:spcBef>
                        <a:spcAft>
                          <a:spcPts val="1000"/>
                        </a:spcAft>
                      </a:pPr>
                      <a:endParaRPr lang="en-US" sz="1800" dirty="0">
                        <a:effectLst/>
                        <a:latin typeface="Cambria"/>
                        <a:ea typeface="ＭＳ 明朝"/>
                        <a:cs typeface="Times New Roman"/>
                      </a:endParaRPr>
                    </a:p>
                  </a:txBody>
                  <a:tcPr marL="68580" marR="68580" marT="0" marB="0" anchor="ctr"/>
                </a:tc>
                <a:tc>
                  <a:txBody>
                    <a:bodyPr/>
                    <a:lstStyle/>
                    <a:p>
                      <a:pPr marL="0" marR="0" algn="l">
                        <a:spcBef>
                          <a:spcPts val="0"/>
                        </a:spcBef>
                        <a:spcAft>
                          <a:spcPts val="1000"/>
                        </a:spcAft>
                      </a:pPr>
                      <a:r>
                        <a:rPr lang="en-US" sz="1800" dirty="0" smtClean="0">
                          <a:effectLst/>
                          <a:latin typeface="Calibri"/>
                          <a:ea typeface="ＭＳ 明朝"/>
                          <a:cs typeface="Calibri"/>
                        </a:rPr>
                        <a:t>Augsburg </a:t>
                      </a:r>
                      <a:br>
                        <a:rPr lang="en-US" sz="1800" dirty="0" smtClean="0">
                          <a:effectLst/>
                          <a:latin typeface="Calibri"/>
                          <a:ea typeface="ＭＳ 明朝"/>
                          <a:cs typeface="Calibri"/>
                        </a:rPr>
                      </a:br>
                      <a:r>
                        <a:rPr lang="en-US" sz="1800" dirty="0" smtClean="0">
                          <a:effectLst/>
                          <a:latin typeface="Calibri"/>
                          <a:ea typeface="ＭＳ 明朝"/>
                          <a:cs typeface="Calibri"/>
                        </a:rPr>
                        <a:t>Occupancy</a:t>
                      </a:r>
                      <a:endParaRPr lang="en-US" sz="1800" dirty="0">
                        <a:effectLst/>
                        <a:latin typeface="Calibri"/>
                        <a:ea typeface="ＭＳ 明朝"/>
                        <a:cs typeface="Calibri"/>
                      </a:endParaRPr>
                    </a:p>
                  </a:txBody>
                  <a:tcPr marL="68580" marR="68580" marT="0" marB="0" anchor="ctr"/>
                </a:tc>
                <a:tc>
                  <a:txBody>
                    <a:bodyPr/>
                    <a:lstStyle/>
                    <a:p>
                      <a:pPr marL="0" marR="0" algn="l">
                        <a:spcBef>
                          <a:spcPts val="0"/>
                        </a:spcBef>
                        <a:spcAft>
                          <a:spcPts val="1000"/>
                        </a:spcAft>
                      </a:pPr>
                      <a:r>
                        <a:rPr lang="en-US" sz="1800" dirty="0" smtClean="0">
                          <a:effectLst/>
                          <a:latin typeface="Calibri"/>
                          <a:ea typeface="ＭＳ 明朝"/>
                          <a:cs typeface="Calibri"/>
                        </a:rPr>
                        <a:t>CMU</a:t>
                      </a:r>
                      <a:br>
                        <a:rPr lang="en-US" sz="1800" dirty="0" smtClean="0">
                          <a:effectLst/>
                          <a:latin typeface="Calibri"/>
                          <a:ea typeface="ＭＳ 明朝"/>
                          <a:cs typeface="Calibri"/>
                        </a:rPr>
                      </a:br>
                      <a:r>
                        <a:rPr lang="en-US" sz="1800" dirty="0" smtClean="0">
                          <a:effectLst/>
                          <a:latin typeface="Calibri"/>
                          <a:ea typeface="ＭＳ 明朝"/>
                          <a:cs typeface="Calibri"/>
                        </a:rPr>
                        <a:t>Occupancy</a:t>
                      </a:r>
                      <a:endParaRPr lang="en-US" sz="1800" dirty="0">
                        <a:effectLst/>
                        <a:latin typeface="Calibri"/>
                        <a:ea typeface="ＭＳ 明朝"/>
                        <a:cs typeface="Calibri"/>
                      </a:endParaRPr>
                    </a:p>
                  </a:txBody>
                  <a:tcPr marL="68580" marR="68580" marT="0" marB="0" anchor="ctr"/>
                </a:tc>
                <a:tc>
                  <a:txBody>
                    <a:bodyPr/>
                    <a:lstStyle/>
                    <a:p>
                      <a:pPr marL="0" marR="0" algn="l">
                        <a:spcBef>
                          <a:spcPts val="0"/>
                        </a:spcBef>
                        <a:spcAft>
                          <a:spcPts val="1000"/>
                        </a:spcAft>
                      </a:pPr>
                      <a:r>
                        <a:rPr lang="en-US" sz="1800" dirty="0" smtClean="0">
                          <a:effectLst/>
                          <a:latin typeface="Calibri"/>
                          <a:ea typeface="ＭＳ 明朝"/>
                          <a:cs typeface="Calibri"/>
                        </a:rPr>
                        <a:t>UCSD</a:t>
                      </a:r>
                      <a:r>
                        <a:rPr lang="en-US" sz="1800" baseline="0" dirty="0" smtClean="0">
                          <a:effectLst/>
                          <a:latin typeface="Calibri"/>
                          <a:ea typeface="ＭＳ 明朝"/>
                          <a:cs typeface="Calibri"/>
                        </a:rPr>
                        <a:t> </a:t>
                      </a:r>
                      <a:br>
                        <a:rPr lang="en-US" sz="1800" baseline="0" dirty="0" smtClean="0">
                          <a:effectLst/>
                          <a:latin typeface="Calibri"/>
                          <a:ea typeface="ＭＳ 明朝"/>
                          <a:cs typeface="Calibri"/>
                        </a:rPr>
                      </a:br>
                      <a:r>
                        <a:rPr lang="en-US" sz="1800" dirty="0" smtClean="0">
                          <a:effectLst/>
                          <a:latin typeface="Calibri"/>
                          <a:ea typeface="ＭＳ 明朝"/>
                          <a:cs typeface="Calibri"/>
                        </a:rPr>
                        <a:t>Movement</a:t>
                      </a:r>
                      <a:endParaRPr lang="en-US" sz="1800" dirty="0">
                        <a:effectLst/>
                        <a:latin typeface="Calibri"/>
                        <a:ea typeface="ＭＳ 明朝"/>
                        <a:cs typeface="Calibri"/>
                      </a:endParaRPr>
                    </a:p>
                  </a:txBody>
                  <a:tcPr marL="68580" marR="68580" marT="0" marB="0" anchor="ctr"/>
                </a:tc>
                <a:tc>
                  <a:txBody>
                    <a:bodyPr/>
                    <a:lstStyle/>
                    <a:p>
                      <a:pPr marL="0" marR="0" algn="l">
                        <a:spcBef>
                          <a:spcPts val="0"/>
                        </a:spcBef>
                        <a:spcAft>
                          <a:spcPts val="1000"/>
                        </a:spcAft>
                      </a:pPr>
                      <a:r>
                        <a:rPr lang="en-US" sz="1800" dirty="0" smtClean="0">
                          <a:effectLst/>
                          <a:latin typeface="Calibri"/>
                          <a:ea typeface="ＭＳ 明朝"/>
                          <a:cs typeface="Calibri"/>
                        </a:rPr>
                        <a:t>CMU Movement</a:t>
                      </a:r>
                      <a:endParaRPr lang="en-US" sz="1800" dirty="0">
                        <a:effectLst/>
                        <a:latin typeface="Calibri"/>
                        <a:ea typeface="ＭＳ 明朝"/>
                        <a:cs typeface="Calibri"/>
                      </a:endParaRPr>
                    </a:p>
                  </a:txBody>
                  <a:tcPr marL="68580" marR="68580" marT="0" marB="0" anchor="ctr"/>
                </a:tc>
              </a:tr>
              <a:tr h="754497">
                <a:tc>
                  <a:txBody>
                    <a:bodyPr/>
                    <a:lstStyle/>
                    <a:p>
                      <a:pPr marL="0" marR="0" algn="l">
                        <a:spcBef>
                          <a:spcPts val="0"/>
                        </a:spcBef>
                        <a:spcAft>
                          <a:spcPts val="0"/>
                        </a:spcAft>
                      </a:pPr>
                      <a:r>
                        <a:rPr lang="en-US" sz="2000" b="1" i="0" dirty="0" smtClean="0">
                          <a:solidFill>
                            <a:srgbClr val="FFFFFF"/>
                          </a:solidFill>
                          <a:effectLst/>
                          <a:latin typeface="Calibri"/>
                          <a:ea typeface="ＭＳ 明朝"/>
                          <a:cs typeface="Times New Roman"/>
                        </a:rPr>
                        <a:t>Scope</a:t>
                      </a:r>
                      <a:endParaRPr lang="en-US" sz="2400" i="0" dirty="0">
                        <a:solidFill>
                          <a:srgbClr val="FFFFFF"/>
                        </a:solidFill>
                        <a:effectLst/>
                        <a:latin typeface="Cambria"/>
                        <a:ea typeface="ＭＳ 明朝"/>
                        <a:cs typeface="Times New Roman"/>
                      </a:endParaRPr>
                    </a:p>
                  </a:txBody>
                  <a:tcPr marL="68580" marR="68580" marT="0" marB="0" anchor="ctr"/>
                </a:tc>
                <a:tc>
                  <a:txBody>
                    <a:bodyPr/>
                    <a:lstStyle/>
                    <a:p>
                      <a:pPr marL="0" marR="0" algn="l">
                        <a:spcBef>
                          <a:spcPts val="0"/>
                        </a:spcBef>
                        <a:spcAft>
                          <a:spcPts val="0"/>
                        </a:spcAft>
                      </a:pPr>
                      <a:r>
                        <a:rPr lang="en-US" sz="1800" dirty="0" smtClean="0">
                          <a:solidFill>
                            <a:srgbClr val="000000"/>
                          </a:solidFill>
                          <a:effectLst/>
                          <a:latin typeface="Calibri"/>
                          <a:ea typeface="ＭＳ 明朝"/>
                          <a:cs typeface="Times New Roman"/>
                        </a:rPr>
                        <a:t>4 People, </a:t>
                      </a:r>
                      <a:br>
                        <a:rPr lang="en-US" sz="1800" dirty="0" smtClean="0">
                          <a:solidFill>
                            <a:srgbClr val="000000"/>
                          </a:solidFill>
                          <a:effectLst/>
                          <a:latin typeface="Calibri"/>
                          <a:ea typeface="ＭＳ 明朝"/>
                          <a:cs typeface="Times New Roman"/>
                        </a:rPr>
                      </a:br>
                      <a:r>
                        <a:rPr lang="en-US" sz="1800" baseline="0" dirty="0" smtClean="0">
                          <a:solidFill>
                            <a:srgbClr val="000000"/>
                          </a:solidFill>
                          <a:effectLst/>
                          <a:latin typeface="Calibri"/>
                          <a:ea typeface="ＭＳ 明朝"/>
                          <a:cs typeface="Times New Roman"/>
                        </a:rPr>
                        <a:t>(summer + [break] + fall)</a:t>
                      </a:r>
                      <a:endParaRPr lang="en-US" sz="2000" dirty="0">
                        <a:effectLst/>
                        <a:latin typeface="Cambria"/>
                        <a:ea typeface="ＭＳ 明朝"/>
                        <a:cs typeface="Times New Roman"/>
                      </a:endParaRPr>
                    </a:p>
                  </a:txBody>
                  <a:tcPr marL="68580" marR="68580" marT="0" marB="0" anchor="ctr"/>
                </a:tc>
                <a:tc>
                  <a:txBody>
                    <a:bodyPr/>
                    <a:lstStyle/>
                    <a:p>
                      <a:pPr marL="0" marR="0" algn="l">
                        <a:spcBef>
                          <a:spcPts val="0"/>
                        </a:spcBef>
                        <a:spcAft>
                          <a:spcPts val="0"/>
                        </a:spcAft>
                      </a:pPr>
                      <a:r>
                        <a:rPr lang="en-US" sz="1800" dirty="0" smtClean="0">
                          <a:solidFill>
                            <a:srgbClr val="000000"/>
                          </a:solidFill>
                          <a:effectLst/>
                          <a:latin typeface="Calibri"/>
                          <a:ea typeface="ＭＳ 明朝"/>
                          <a:cs typeface="Times New Roman"/>
                        </a:rPr>
                        <a:t>300 data points per day per room (temp &amp; occupancy)</a:t>
                      </a:r>
                      <a:endParaRPr lang="en-US" sz="2000" dirty="0">
                        <a:effectLst/>
                        <a:latin typeface="Cambria"/>
                        <a:ea typeface="ＭＳ 明朝"/>
                        <a:cs typeface="Times New Roman"/>
                      </a:endParaRPr>
                    </a:p>
                  </a:txBody>
                  <a:tcPr marL="68580" marR="68580" marT="0" marB="0" anchor="ctr"/>
                </a:tc>
                <a:tc>
                  <a:txBody>
                    <a:bodyPr/>
                    <a:lstStyle/>
                    <a:p>
                      <a:pPr marL="0" marR="0" algn="l">
                        <a:spcBef>
                          <a:spcPts val="0"/>
                        </a:spcBef>
                        <a:spcAft>
                          <a:spcPts val="0"/>
                        </a:spcAft>
                      </a:pPr>
                      <a:r>
                        <a:rPr lang="en-US" sz="1800" dirty="0" smtClean="0">
                          <a:solidFill>
                            <a:srgbClr val="000000"/>
                          </a:solidFill>
                          <a:effectLst/>
                          <a:latin typeface="Calibri"/>
                          <a:ea typeface="ＭＳ 明朝"/>
                          <a:cs typeface="Times New Roman"/>
                        </a:rPr>
                        <a:t>275 students, M=11 weeks</a:t>
                      </a:r>
                      <a:endParaRPr lang="en-US" sz="2000" dirty="0">
                        <a:effectLst/>
                        <a:latin typeface="Cambria"/>
                        <a:ea typeface="ＭＳ 明朝"/>
                        <a:cs typeface="Times New Roman"/>
                      </a:endParaRPr>
                    </a:p>
                  </a:txBody>
                  <a:tcPr marL="68580" marR="68580" marT="0" marB="0" anchor="ctr"/>
                </a:tc>
                <a:tc>
                  <a:txBody>
                    <a:bodyPr/>
                    <a:lstStyle/>
                    <a:p>
                      <a:pPr marL="0" marR="0" algn="l">
                        <a:spcBef>
                          <a:spcPts val="0"/>
                        </a:spcBef>
                        <a:spcAft>
                          <a:spcPts val="0"/>
                        </a:spcAft>
                      </a:pPr>
                      <a:r>
                        <a:rPr lang="en-US" sz="1800" dirty="0" smtClean="0">
                          <a:solidFill>
                            <a:srgbClr val="000000"/>
                          </a:solidFill>
                          <a:effectLst/>
                          <a:latin typeface="Calibri"/>
                          <a:ea typeface="ＭＳ 明朝"/>
                          <a:cs typeface="Times New Roman"/>
                        </a:rPr>
                        <a:t>6 People</a:t>
                      </a:r>
                      <a:endParaRPr lang="en-US" sz="2000" dirty="0">
                        <a:effectLst/>
                        <a:latin typeface="Cambria"/>
                        <a:ea typeface="ＭＳ 明朝"/>
                        <a:cs typeface="Times New Roman"/>
                      </a:endParaRPr>
                    </a:p>
                  </a:txBody>
                  <a:tcPr marL="68580" marR="68580" marT="0" marB="0" anchor="ctr"/>
                </a:tc>
              </a:tr>
              <a:tr h="754497">
                <a:tc>
                  <a:txBody>
                    <a:bodyPr/>
                    <a:lstStyle/>
                    <a:p>
                      <a:pPr marL="0" marR="0" algn="l">
                        <a:spcBef>
                          <a:spcPts val="0"/>
                        </a:spcBef>
                        <a:spcAft>
                          <a:spcPts val="0"/>
                        </a:spcAft>
                      </a:pPr>
                      <a:r>
                        <a:rPr lang="en-US" sz="2000" b="1" i="0" dirty="0">
                          <a:solidFill>
                            <a:srgbClr val="FFFFFF"/>
                          </a:solidFill>
                          <a:effectLst/>
                          <a:latin typeface="Calibri"/>
                          <a:ea typeface="ＭＳ 明朝"/>
                          <a:cs typeface="Times New Roman"/>
                        </a:rPr>
                        <a:t>Total </a:t>
                      </a:r>
                      <a:r>
                        <a:rPr lang="en-US" sz="2000" b="1" i="0" dirty="0" smtClean="0">
                          <a:solidFill>
                            <a:srgbClr val="FFFFFF"/>
                          </a:solidFill>
                          <a:effectLst/>
                          <a:latin typeface="Calibri"/>
                          <a:ea typeface="ＭＳ 明朝"/>
                          <a:cs typeface="Times New Roman"/>
                        </a:rPr>
                        <a:t>locations</a:t>
                      </a:r>
                      <a:endParaRPr lang="en-US" sz="2400" i="0" dirty="0">
                        <a:solidFill>
                          <a:srgbClr val="FFFFFF"/>
                        </a:solidFill>
                        <a:effectLst/>
                        <a:latin typeface="Cambria"/>
                        <a:ea typeface="ＭＳ 明朝"/>
                        <a:cs typeface="Times New Roman"/>
                      </a:endParaRPr>
                    </a:p>
                  </a:txBody>
                  <a:tcPr marL="68580" marR="68580" marT="0" marB="0" anchor="ctr"/>
                </a:tc>
                <a:tc>
                  <a:txBody>
                    <a:bodyPr/>
                    <a:lstStyle/>
                    <a:p>
                      <a:pPr marL="0" marR="0" algn="l">
                        <a:spcBef>
                          <a:spcPts val="0"/>
                        </a:spcBef>
                        <a:spcAft>
                          <a:spcPts val="0"/>
                        </a:spcAft>
                      </a:pPr>
                      <a:r>
                        <a:rPr lang="en-US" sz="1800" dirty="0">
                          <a:solidFill>
                            <a:srgbClr val="000000"/>
                          </a:solidFill>
                          <a:effectLst/>
                          <a:latin typeface="Calibri"/>
                          <a:ea typeface="ＭＳ 明朝"/>
                          <a:cs typeface="Times New Roman"/>
                        </a:rPr>
                        <a:t>15</a:t>
                      </a:r>
                      <a:endParaRPr lang="en-US" sz="2000" dirty="0">
                        <a:effectLst/>
                        <a:latin typeface="Cambria"/>
                        <a:ea typeface="ＭＳ 明朝"/>
                        <a:cs typeface="Times New Roman"/>
                      </a:endParaRPr>
                    </a:p>
                  </a:txBody>
                  <a:tcPr marL="68580" marR="68580" marT="0" marB="0" anchor="ctr"/>
                </a:tc>
                <a:tc>
                  <a:txBody>
                    <a:bodyPr/>
                    <a:lstStyle/>
                    <a:p>
                      <a:pPr marL="0" marR="0" algn="l">
                        <a:spcBef>
                          <a:spcPts val="0"/>
                        </a:spcBef>
                        <a:spcAft>
                          <a:spcPts val="0"/>
                        </a:spcAft>
                      </a:pPr>
                      <a:r>
                        <a:rPr lang="en-US" sz="1800" dirty="0" smtClean="0">
                          <a:solidFill>
                            <a:srgbClr val="000000"/>
                          </a:solidFill>
                          <a:effectLst/>
                          <a:latin typeface="Calibri"/>
                          <a:ea typeface="ＭＳ 明朝"/>
                          <a:cs typeface="Times New Roman"/>
                        </a:rPr>
                        <a:t>293 Rooms</a:t>
                      </a:r>
                      <a:endParaRPr lang="en-US" sz="2000" dirty="0">
                        <a:effectLst/>
                        <a:latin typeface="Cambria"/>
                        <a:ea typeface="ＭＳ 明朝"/>
                        <a:cs typeface="Times New Roman"/>
                      </a:endParaRPr>
                    </a:p>
                  </a:txBody>
                  <a:tcPr marL="68580" marR="68580" marT="0" marB="0" anchor="ctr"/>
                </a:tc>
                <a:tc>
                  <a:txBody>
                    <a:bodyPr/>
                    <a:lstStyle/>
                    <a:p>
                      <a:pPr marL="0" marR="0" algn="l">
                        <a:spcBef>
                          <a:spcPts val="0"/>
                        </a:spcBef>
                        <a:spcAft>
                          <a:spcPts val="0"/>
                        </a:spcAft>
                      </a:pPr>
                      <a:r>
                        <a:rPr lang="en-US" sz="1800" dirty="0">
                          <a:solidFill>
                            <a:srgbClr val="000000"/>
                          </a:solidFill>
                          <a:effectLst/>
                          <a:latin typeface="Calibri"/>
                          <a:ea typeface="ＭＳ 明朝"/>
                          <a:cs typeface="Times New Roman"/>
                        </a:rPr>
                        <a:t>200</a:t>
                      </a:r>
                      <a:endParaRPr lang="en-US" sz="2000" dirty="0">
                        <a:effectLst/>
                        <a:latin typeface="Cambria"/>
                        <a:ea typeface="ＭＳ 明朝"/>
                        <a:cs typeface="Times New Roman"/>
                      </a:endParaRPr>
                    </a:p>
                  </a:txBody>
                  <a:tcPr marL="68580" marR="68580" marT="0" marB="0" anchor="ctr"/>
                </a:tc>
                <a:tc>
                  <a:txBody>
                    <a:bodyPr/>
                    <a:lstStyle/>
                    <a:p>
                      <a:pPr marL="0" marR="0" algn="l">
                        <a:spcBef>
                          <a:spcPts val="0"/>
                        </a:spcBef>
                        <a:spcAft>
                          <a:spcPts val="0"/>
                        </a:spcAft>
                      </a:pPr>
                      <a:r>
                        <a:rPr lang="en-US" sz="1800" dirty="0" smtClean="0">
                          <a:solidFill>
                            <a:srgbClr val="000000"/>
                          </a:solidFill>
                          <a:effectLst/>
                          <a:latin typeface="Calibri"/>
                          <a:ea typeface="ＭＳ 明朝"/>
                          <a:cs typeface="Times New Roman"/>
                        </a:rPr>
                        <a:t>2074 (10x10</a:t>
                      </a:r>
                      <a:r>
                        <a:rPr lang="en-US" sz="1800" baseline="0" dirty="0" smtClean="0">
                          <a:solidFill>
                            <a:srgbClr val="000000"/>
                          </a:solidFill>
                          <a:effectLst/>
                          <a:latin typeface="Calibri"/>
                          <a:ea typeface="ＭＳ 明朝"/>
                          <a:cs typeface="Times New Roman"/>
                        </a:rPr>
                        <a:t> meter segments)</a:t>
                      </a:r>
                      <a:endParaRPr lang="en-US" sz="2000" dirty="0">
                        <a:effectLst/>
                        <a:latin typeface="Cambria"/>
                        <a:ea typeface="ＭＳ 明朝"/>
                        <a:cs typeface="Times New Roman"/>
                      </a:endParaRPr>
                    </a:p>
                  </a:txBody>
                  <a:tcPr marL="68580" marR="68580" marT="0" marB="0" anchor="ctr"/>
                </a:tc>
              </a:tr>
              <a:tr h="754497">
                <a:tc>
                  <a:txBody>
                    <a:bodyPr/>
                    <a:lstStyle/>
                    <a:p>
                      <a:pPr marL="0" marR="0" algn="l">
                        <a:spcBef>
                          <a:spcPts val="0"/>
                        </a:spcBef>
                        <a:spcAft>
                          <a:spcPts val="0"/>
                        </a:spcAft>
                      </a:pPr>
                      <a:r>
                        <a:rPr lang="en-US" sz="2000" b="1" i="0" dirty="0" smtClean="0">
                          <a:solidFill>
                            <a:srgbClr val="FFFFFF"/>
                          </a:solidFill>
                          <a:effectLst/>
                          <a:latin typeface="Calibri"/>
                          <a:ea typeface="ＭＳ 明朝"/>
                          <a:cs typeface="Times New Roman"/>
                        </a:rPr>
                        <a:t>Days</a:t>
                      </a:r>
                      <a:endParaRPr lang="en-US" sz="2400" i="0" dirty="0">
                        <a:solidFill>
                          <a:srgbClr val="FFFFFF"/>
                        </a:solidFill>
                        <a:effectLst/>
                        <a:latin typeface="Cambria"/>
                        <a:ea typeface="ＭＳ 明朝"/>
                        <a:cs typeface="Times New Roman"/>
                      </a:endParaRPr>
                    </a:p>
                  </a:txBody>
                  <a:tcPr marL="68580" marR="68580" marT="0" marB="0" anchor="ctr"/>
                </a:tc>
                <a:tc>
                  <a:txBody>
                    <a:bodyPr/>
                    <a:lstStyle/>
                    <a:p>
                      <a:pPr marL="0" marR="0" algn="l">
                        <a:spcBef>
                          <a:spcPts val="0"/>
                        </a:spcBef>
                        <a:spcAft>
                          <a:spcPts val="0"/>
                        </a:spcAft>
                      </a:pPr>
                      <a:r>
                        <a:rPr lang="en-US" sz="1800" dirty="0" smtClean="0">
                          <a:solidFill>
                            <a:srgbClr val="000000"/>
                          </a:solidFill>
                          <a:effectLst/>
                          <a:latin typeface="Calibri"/>
                          <a:ea typeface="ＭＳ 明朝"/>
                          <a:cs typeface="Times New Roman"/>
                        </a:rPr>
                        <a:t>M=23.25 </a:t>
                      </a:r>
                      <a:r>
                        <a:rPr lang="en-US" sz="1800" dirty="0">
                          <a:solidFill>
                            <a:srgbClr val="000000"/>
                          </a:solidFill>
                          <a:effectLst/>
                          <a:latin typeface="Calibri"/>
                          <a:ea typeface="ＭＳ 明朝"/>
                          <a:cs typeface="Times New Roman"/>
                        </a:rPr>
                        <a:t>(SD 3.42)</a:t>
                      </a:r>
                      <a:endParaRPr lang="en-US" sz="2000" dirty="0">
                        <a:effectLst/>
                        <a:latin typeface="Cambria"/>
                        <a:ea typeface="ＭＳ 明朝"/>
                        <a:cs typeface="Times New Roman"/>
                      </a:endParaRPr>
                    </a:p>
                  </a:txBody>
                  <a:tcPr marL="68580" marR="68580" marT="0" marB="0" anchor="ctr"/>
                </a:tc>
                <a:tc>
                  <a:txBody>
                    <a:bodyPr/>
                    <a:lstStyle/>
                    <a:p>
                      <a:pPr marL="0" marR="0" algn="l">
                        <a:spcBef>
                          <a:spcPts val="0"/>
                        </a:spcBef>
                        <a:spcAft>
                          <a:spcPts val="0"/>
                        </a:spcAft>
                      </a:pPr>
                      <a:r>
                        <a:rPr lang="en-US" sz="1800" dirty="0" smtClean="0">
                          <a:solidFill>
                            <a:srgbClr val="000000"/>
                          </a:solidFill>
                          <a:effectLst/>
                          <a:latin typeface="Calibri"/>
                          <a:ea typeface="ＭＳ 明朝"/>
                          <a:cs typeface="Times New Roman"/>
                        </a:rPr>
                        <a:t>M=188.65 </a:t>
                      </a:r>
                      <a:r>
                        <a:rPr lang="en-US" sz="1800" dirty="0">
                          <a:solidFill>
                            <a:srgbClr val="000000"/>
                          </a:solidFill>
                          <a:effectLst/>
                          <a:latin typeface="Calibri"/>
                          <a:ea typeface="ＭＳ 明朝"/>
                          <a:cs typeface="Times New Roman"/>
                        </a:rPr>
                        <a:t>(SD </a:t>
                      </a:r>
                      <a:r>
                        <a:rPr lang="en-US" sz="1800" dirty="0" smtClean="0">
                          <a:solidFill>
                            <a:srgbClr val="000000"/>
                          </a:solidFill>
                          <a:effectLst/>
                          <a:latin typeface="Calibri"/>
                          <a:ea typeface="ＭＳ 明朝"/>
                          <a:cs typeface="Times New Roman"/>
                        </a:rPr>
                        <a:t>4.3)</a:t>
                      </a:r>
                      <a:endParaRPr lang="en-US" sz="2000" dirty="0">
                        <a:effectLst/>
                        <a:latin typeface="Cambria"/>
                        <a:ea typeface="ＭＳ 明朝"/>
                        <a:cs typeface="Times New Roman"/>
                      </a:endParaRPr>
                    </a:p>
                  </a:txBody>
                  <a:tcPr marL="68580" marR="68580" marT="0" marB="0" anchor="ctr"/>
                </a:tc>
                <a:tc>
                  <a:txBody>
                    <a:bodyPr/>
                    <a:lstStyle/>
                    <a:p>
                      <a:pPr marL="0" marR="0" algn="l">
                        <a:spcBef>
                          <a:spcPts val="0"/>
                        </a:spcBef>
                        <a:spcAft>
                          <a:spcPts val="0"/>
                        </a:spcAft>
                      </a:pPr>
                      <a:r>
                        <a:rPr lang="en-US" sz="1800" dirty="0" smtClean="0">
                          <a:solidFill>
                            <a:srgbClr val="000000"/>
                          </a:solidFill>
                          <a:effectLst/>
                          <a:latin typeface="Calibri"/>
                          <a:ea typeface="ＭＳ 明朝"/>
                          <a:cs typeface="Times New Roman"/>
                        </a:rPr>
                        <a:t>M=25.56 </a:t>
                      </a:r>
                      <a:r>
                        <a:rPr lang="en-US" sz="1800" dirty="0">
                          <a:solidFill>
                            <a:srgbClr val="000000"/>
                          </a:solidFill>
                          <a:effectLst/>
                          <a:latin typeface="Calibri"/>
                          <a:ea typeface="ＭＳ 明朝"/>
                          <a:cs typeface="Times New Roman"/>
                        </a:rPr>
                        <a:t>(SD 20.81)</a:t>
                      </a:r>
                      <a:endParaRPr lang="en-US" sz="2000" dirty="0">
                        <a:effectLst/>
                        <a:latin typeface="Cambria"/>
                        <a:ea typeface="ＭＳ 明朝"/>
                        <a:cs typeface="Times New Roman"/>
                      </a:endParaRPr>
                    </a:p>
                  </a:txBody>
                  <a:tcPr marL="68580" marR="68580" marT="0" marB="0" anchor="ctr"/>
                </a:tc>
                <a:tc>
                  <a:txBody>
                    <a:bodyPr/>
                    <a:lstStyle/>
                    <a:p>
                      <a:pPr marL="0" marR="0" algn="l">
                        <a:spcBef>
                          <a:spcPts val="0"/>
                        </a:spcBef>
                        <a:spcAft>
                          <a:spcPts val="0"/>
                        </a:spcAft>
                      </a:pPr>
                      <a:r>
                        <a:rPr lang="en-US" sz="1800" dirty="0" smtClean="0">
                          <a:solidFill>
                            <a:srgbClr val="000000"/>
                          </a:solidFill>
                          <a:effectLst/>
                          <a:latin typeface="Calibri"/>
                          <a:ea typeface="ＭＳ 明朝"/>
                          <a:cs typeface="Times New Roman"/>
                        </a:rPr>
                        <a:t>M=58.1 (</a:t>
                      </a:r>
                      <a:r>
                        <a:rPr lang="en-US" sz="1800" dirty="0">
                          <a:solidFill>
                            <a:srgbClr val="000000"/>
                          </a:solidFill>
                          <a:effectLst/>
                          <a:latin typeface="Calibri"/>
                          <a:ea typeface="ＭＳ 明朝"/>
                          <a:cs typeface="Times New Roman"/>
                        </a:rPr>
                        <a:t>SD </a:t>
                      </a:r>
                      <a:r>
                        <a:rPr lang="en-US" sz="1800" dirty="0" smtClean="0">
                          <a:solidFill>
                            <a:srgbClr val="000000"/>
                          </a:solidFill>
                          <a:effectLst/>
                          <a:latin typeface="Calibri"/>
                          <a:ea typeface="ＭＳ 明朝"/>
                          <a:cs typeface="Times New Roman"/>
                        </a:rPr>
                        <a:t>32.57)</a:t>
                      </a:r>
                      <a:endParaRPr lang="en-US" sz="2000" dirty="0">
                        <a:effectLst/>
                        <a:latin typeface="Cambria"/>
                        <a:ea typeface="ＭＳ 明朝"/>
                        <a:cs typeface="Times New Roman"/>
                      </a:endParaRPr>
                    </a:p>
                  </a:txBody>
                  <a:tcPr marL="68580" marR="68580" marT="0" marB="0" anchor="ctr"/>
                </a:tc>
              </a:tr>
              <a:tr h="754497">
                <a:tc>
                  <a:txBody>
                    <a:bodyPr/>
                    <a:lstStyle/>
                    <a:p>
                      <a:pPr marL="0" marR="0" algn="l">
                        <a:spcBef>
                          <a:spcPts val="0"/>
                        </a:spcBef>
                        <a:spcAft>
                          <a:spcPts val="0"/>
                        </a:spcAft>
                      </a:pPr>
                      <a:r>
                        <a:rPr lang="en-US" sz="2000" b="1" i="0" dirty="0" smtClean="0">
                          <a:solidFill>
                            <a:srgbClr val="FFFFFF"/>
                          </a:solidFill>
                          <a:effectLst/>
                          <a:latin typeface="Calibri"/>
                          <a:ea typeface="ＭＳ 明朝"/>
                          <a:cs typeface="Times New Roman"/>
                        </a:rPr>
                        <a:t>Data</a:t>
                      </a:r>
                      <a:r>
                        <a:rPr lang="en-US" sz="2000" b="1" i="0" baseline="0" dirty="0" smtClean="0">
                          <a:solidFill>
                            <a:srgbClr val="FFFFFF"/>
                          </a:solidFill>
                          <a:effectLst/>
                          <a:latin typeface="Calibri"/>
                          <a:ea typeface="ＭＳ 明朝"/>
                          <a:cs typeface="Times New Roman"/>
                        </a:rPr>
                        <a:t> </a:t>
                      </a:r>
                      <a:r>
                        <a:rPr lang="en-US" sz="2000" b="1" i="0" dirty="0" smtClean="0">
                          <a:solidFill>
                            <a:srgbClr val="FFFFFF"/>
                          </a:solidFill>
                          <a:effectLst/>
                          <a:latin typeface="Calibri"/>
                          <a:ea typeface="ＭＳ 明朝"/>
                          <a:cs typeface="Times New Roman"/>
                        </a:rPr>
                        <a:t>points per person/day </a:t>
                      </a:r>
                      <a:endParaRPr lang="en-US" sz="2400" i="0" dirty="0">
                        <a:solidFill>
                          <a:srgbClr val="FFFFFF"/>
                        </a:solidFill>
                        <a:effectLst/>
                        <a:latin typeface="Cambria"/>
                        <a:ea typeface="ＭＳ 明朝"/>
                        <a:cs typeface="Times New Roman"/>
                      </a:endParaRPr>
                    </a:p>
                  </a:txBody>
                  <a:tcPr marL="68580" marR="68580" marT="0" marB="0" anchor="ctr"/>
                </a:tc>
                <a:tc>
                  <a:txBody>
                    <a:bodyPr/>
                    <a:lstStyle/>
                    <a:p>
                      <a:pPr marL="0" marR="0" algn="l">
                        <a:spcBef>
                          <a:spcPts val="0"/>
                        </a:spcBef>
                        <a:spcAft>
                          <a:spcPts val="0"/>
                        </a:spcAft>
                      </a:pPr>
                      <a:r>
                        <a:rPr lang="en-US" sz="1800" dirty="0" smtClean="0">
                          <a:solidFill>
                            <a:srgbClr val="000000"/>
                          </a:solidFill>
                          <a:effectLst/>
                          <a:latin typeface="Calibri"/>
                          <a:ea typeface="ＭＳ 明朝"/>
                          <a:cs typeface="Times New Roman"/>
                        </a:rPr>
                        <a:t>M=316.60 </a:t>
                      </a:r>
                      <a:r>
                        <a:rPr lang="en-US" sz="1800" dirty="0">
                          <a:solidFill>
                            <a:srgbClr val="000000"/>
                          </a:solidFill>
                          <a:effectLst/>
                          <a:latin typeface="Calibri"/>
                          <a:ea typeface="ＭＳ 明朝"/>
                          <a:cs typeface="Times New Roman"/>
                        </a:rPr>
                        <a:t>(SD 8.55)</a:t>
                      </a:r>
                      <a:endParaRPr lang="en-US" sz="2000" dirty="0">
                        <a:effectLst/>
                        <a:latin typeface="Cambria"/>
                        <a:ea typeface="ＭＳ 明朝"/>
                        <a:cs typeface="Times New Roman"/>
                      </a:endParaRPr>
                    </a:p>
                  </a:txBody>
                  <a:tcPr marL="68580" marR="68580" marT="0" marB="0" anchor="ctr"/>
                </a:tc>
                <a:tc>
                  <a:txBody>
                    <a:bodyPr/>
                    <a:lstStyle/>
                    <a:p>
                      <a:pPr marL="0" marR="0" algn="l">
                        <a:spcBef>
                          <a:spcPts val="0"/>
                        </a:spcBef>
                        <a:spcAft>
                          <a:spcPts val="0"/>
                        </a:spcAft>
                      </a:pPr>
                      <a:r>
                        <a:rPr lang="en-US" sz="1800" dirty="0" smtClean="0">
                          <a:solidFill>
                            <a:srgbClr val="000000"/>
                          </a:solidFill>
                          <a:effectLst/>
                          <a:latin typeface="Calibri"/>
                          <a:ea typeface="ＭＳ 明朝"/>
                          <a:cs typeface="Times New Roman"/>
                        </a:rPr>
                        <a:t>N/A</a:t>
                      </a:r>
                      <a:endParaRPr lang="en-US" sz="2000" dirty="0">
                        <a:effectLst/>
                        <a:latin typeface="Cambria"/>
                        <a:ea typeface="ＭＳ 明朝"/>
                        <a:cs typeface="Times New Roman"/>
                      </a:endParaRPr>
                    </a:p>
                  </a:txBody>
                  <a:tcPr marL="68580" marR="68580" marT="0" marB="0" anchor="ctr"/>
                </a:tc>
                <a:tc>
                  <a:txBody>
                    <a:bodyPr/>
                    <a:lstStyle/>
                    <a:p>
                      <a:pPr marL="0" marR="0" algn="l">
                        <a:spcBef>
                          <a:spcPts val="0"/>
                        </a:spcBef>
                        <a:spcAft>
                          <a:spcPts val="0"/>
                        </a:spcAft>
                      </a:pPr>
                      <a:r>
                        <a:rPr lang="en-US" sz="1800" dirty="0" smtClean="0">
                          <a:solidFill>
                            <a:srgbClr val="000000"/>
                          </a:solidFill>
                          <a:effectLst/>
                          <a:latin typeface="Calibri"/>
                          <a:ea typeface="ＭＳ 明朝"/>
                          <a:cs typeface="Times New Roman"/>
                        </a:rPr>
                        <a:t>M=508.46 </a:t>
                      </a:r>
                      <a:r>
                        <a:rPr lang="en-US" sz="1800" dirty="0">
                          <a:solidFill>
                            <a:srgbClr val="000000"/>
                          </a:solidFill>
                          <a:effectLst/>
                          <a:latin typeface="Calibri"/>
                          <a:ea typeface="ＭＳ 明朝"/>
                          <a:cs typeface="Times New Roman"/>
                        </a:rPr>
                        <a:t>(SD 739.1)</a:t>
                      </a:r>
                      <a:endParaRPr lang="en-US" sz="2000" dirty="0">
                        <a:effectLst/>
                        <a:latin typeface="Cambria"/>
                        <a:ea typeface="ＭＳ 明朝"/>
                        <a:cs typeface="Times New Roman"/>
                      </a:endParaRPr>
                    </a:p>
                  </a:txBody>
                  <a:tcPr marL="68580" marR="68580" marT="0" marB="0" anchor="ctr"/>
                </a:tc>
                <a:tc>
                  <a:txBody>
                    <a:bodyPr/>
                    <a:lstStyle/>
                    <a:p>
                      <a:pPr marL="0" marR="0" algn="l">
                        <a:spcBef>
                          <a:spcPts val="0"/>
                        </a:spcBef>
                        <a:spcAft>
                          <a:spcPts val="0"/>
                        </a:spcAft>
                      </a:pPr>
                      <a:r>
                        <a:rPr lang="en-US" sz="1800" dirty="0" smtClean="0">
                          <a:solidFill>
                            <a:srgbClr val="000000"/>
                          </a:solidFill>
                          <a:effectLst/>
                          <a:latin typeface="Calibri"/>
                          <a:ea typeface="ＭＳ 明朝"/>
                          <a:cs typeface="Times New Roman"/>
                        </a:rPr>
                        <a:t>M=497.65 (SD 273.96)</a:t>
                      </a:r>
                      <a:endParaRPr lang="en-US" sz="2000" dirty="0">
                        <a:effectLst/>
                        <a:latin typeface="Cambria"/>
                        <a:ea typeface="ＭＳ 明朝"/>
                        <a:cs typeface="Times New Roman"/>
                      </a:endParaRPr>
                    </a:p>
                  </a:txBody>
                  <a:tcPr marL="68580" marR="68580" marT="0" marB="0" anchor="ctr"/>
                </a:tc>
              </a:tr>
              <a:tr h="754497">
                <a:tc>
                  <a:txBody>
                    <a:bodyPr/>
                    <a:lstStyle/>
                    <a:p>
                      <a:pPr marL="0" marR="0" algn="l">
                        <a:spcBef>
                          <a:spcPts val="0"/>
                        </a:spcBef>
                        <a:spcAft>
                          <a:spcPts val="0"/>
                        </a:spcAft>
                      </a:pPr>
                      <a:r>
                        <a:rPr lang="en-US" sz="2000" b="1" i="0" dirty="0" smtClean="0">
                          <a:solidFill>
                            <a:srgbClr val="FFFFFF"/>
                          </a:solidFill>
                          <a:effectLst/>
                          <a:latin typeface="Calibri"/>
                          <a:ea typeface="ＭＳ 明朝"/>
                          <a:cs typeface="Times New Roman"/>
                        </a:rPr>
                        <a:t>Locations </a:t>
                      </a:r>
                      <a:r>
                        <a:rPr lang="en-US" sz="2000" b="1" i="0" dirty="0">
                          <a:solidFill>
                            <a:srgbClr val="FFFFFF"/>
                          </a:solidFill>
                          <a:effectLst/>
                          <a:latin typeface="Calibri"/>
                          <a:ea typeface="ＭＳ 明朝"/>
                          <a:cs typeface="Times New Roman"/>
                        </a:rPr>
                        <a:t>per </a:t>
                      </a:r>
                      <a:r>
                        <a:rPr lang="en-US" sz="2000" b="1" i="0" dirty="0" smtClean="0">
                          <a:solidFill>
                            <a:srgbClr val="FFFFFF"/>
                          </a:solidFill>
                          <a:effectLst/>
                          <a:latin typeface="Calibri"/>
                          <a:ea typeface="ＭＳ 明朝"/>
                          <a:cs typeface="Times New Roman"/>
                        </a:rPr>
                        <a:t>person/</a:t>
                      </a:r>
                      <a:r>
                        <a:rPr lang="en-US" sz="2000" b="1" i="0" dirty="0">
                          <a:solidFill>
                            <a:srgbClr val="FFFFFF"/>
                          </a:solidFill>
                          <a:effectLst/>
                          <a:latin typeface="Calibri"/>
                          <a:ea typeface="ＭＳ 明朝"/>
                          <a:cs typeface="Times New Roman"/>
                        </a:rPr>
                        <a:t>day </a:t>
                      </a:r>
                      <a:endParaRPr lang="en-US" sz="2400" i="0" dirty="0">
                        <a:solidFill>
                          <a:srgbClr val="FFFFFF"/>
                        </a:solidFill>
                        <a:effectLst/>
                        <a:latin typeface="Cambria"/>
                        <a:ea typeface="ＭＳ 明朝"/>
                        <a:cs typeface="Times New Roman"/>
                      </a:endParaRPr>
                    </a:p>
                  </a:txBody>
                  <a:tcPr marL="68580" marR="68580" marT="0" marB="0" anchor="ctr"/>
                </a:tc>
                <a:tc>
                  <a:txBody>
                    <a:bodyPr/>
                    <a:lstStyle/>
                    <a:p>
                      <a:pPr marL="0" marR="0" algn="l">
                        <a:spcBef>
                          <a:spcPts val="0"/>
                        </a:spcBef>
                        <a:spcAft>
                          <a:spcPts val="0"/>
                        </a:spcAft>
                      </a:pPr>
                      <a:r>
                        <a:rPr lang="en-US" sz="1800" dirty="0" smtClean="0">
                          <a:solidFill>
                            <a:srgbClr val="000000"/>
                          </a:solidFill>
                          <a:effectLst/>
                          <a:latin typeface="Calibri"/>
                          <a:ea typeface="ＭＳ 明朝"/>
                          <a:cs typeface="Times New Roman"/>
                        </a:rPr>
                        <a:t>M=6.70 </a:t>
                      </a:r>
                      <a:r>
                        <a:rPr lang="en-US" sz="1800" dirty="0">
                          <a:solidFill>
                            <a:srgbClr val="000000"/>
                          </a:solidFill>
                          <a:effectLst/>
                          <a:latin typeface="Calibri"/>
                          <a:ea typeface="ＭＳ 明朝"/>
                          <a:cs typeface="Times New Roman"/>
                        </a:rPr>
                        <a:t>(SD 0.70)</a:t>
                      </a:r>
                      <a:endParaRPr lang="en-US" sz="2000" dirty="0">
                        <a:effectLst/>
                        <a:latin typeface="Cambria"/>
                        <a:ea typeface="ＭＳ 明朝"/>
                        <a:cs typeface="Times New Roman"/>
                      </a:endParaRPr>
                    </a:p>
                  </a:txBody>
                  <a:tcPr marL="68580" marR="68580" marT="0" marB="0" anchor="ctr"/>
                </a:tc>
                <a:tc>
                  <a:txBody>
                    <a:bodyPr/>
                    <a:lstStyle/>
                    <a:p>
                      <a:pPr marL="0" marR="0" algn="l">
                        <a:spcBef>
                          <a:spcPts val="0"/>
                        </a:spcBef>
                        <a:spcAft>
                          <a:spcPts val="0"/>
                        </a:spcAft>
                      </a:pPr>
                      <a:r>
                        <a:rPr lang="en-US" sz="1800" dirty="0" smtClean="0">
                          <a:solidFill>
                            <a:srgbClr val="000000"/>
                          </a:solidFill>
                          <a:effectLst/>
                          <a:latin typeface="Calibri"/>
                          <a:ea typeface="ＭＳ 明朝"/>
                          <a:cs typeface="Times New Roman"/>
                        </a:rPr>
                        <a:t>N/A</a:t>
                      </a:r>
                      <a:endParaRPr lang="en-US" sz="2000" dirty="0">
                        <a:effectLst/>
                        <a:latin typeface="Cambria"/>
                        <a:ea typeface="ＭＳ 明朝"/>
                        <a:cs typeface="Times New Roman"/>
                      </a:endParaRPr>
                    </a:p>
                  </a:txBody>
                  <a:tcPr marL="68580" marR="68580" marT="0" marB="0" anchor="ctr"/>
                </a:tc>
                <a:tc>
                  <a:txBody>
                    <a:bodyPr/>
                    <a:lstStyle/>
                    <a:p>
                      <a:pPr marL="0" marR="0" algn="l">
                        <a:spcBef>
                          <a:spcPts val="0"/>
                        </a:spcBef>
                        <a:spcAft>
                          <a:spcPts val="0"/>
                        </a:spcAft>
                      </a:pPr>
                      <a:r>
                        <a:rPr lang="en-US" sz="1800" dirty="0" smtClean="0">
                          <a:solidFill>
                            <a:srgbClr val="000000"/>
                          </a:solidFill>
                          <a:effectLst/>
                          <a:latin typeface="Calibri"/>
                          <a:ea typeface="ＭＳ 明朝"/>
                          <a:cs typeface="Times New Roman"/>
                        </a:rPr>
                        <a:t>M=3.45 </a:t>
                      </a:r>
                      <a:r>
                        <a:rPr lang="en-US" sz="1800" dirty="0">
                          <a:solidFill>
                            <a:srgbClr val="000000"/>
                          </a:solidFill>
                          <a:effectLst/>
                          <a:latin typeface="Calibri"/>
                          <a:ea typeface="ＭＳ 明朝"/>
                          <a:cs typeface="Times New Roman"/>
                        </a:rPr>
                        <a:t>(SD 2.68)</a:t>
                      </a:r>
                      <a:endParaRPr lang="en-US" sz="2000" dirty="0">
                        <a:effectLst/>
                        <a:latin typeface="Cambria"/>
                        <a:ea typeface="ＭＳ 明朝"/>
                        <a:cs typeface="Times New Roman"/>
                      </a:endParaRPr>
                    </a:p>
                  </a:txBody>
                  <a:tcPr marL="68580" marR="68580" marT="0" marB="0" anchor="ctr"/>
                </a:tc>
                <a:tc>
                  <a:txBody>
                    <a:bodyPr/>
                    <a:lstStyle/>
                    <a:p>
                      <a:pPr marL="0" marR="0" algn="l">
                        <a:spcBef>
                          <a:spcPts val="0"/>
                        </a:spcBef>
                        <a:spcAft>
                          <a:spcPts val="0"/>
                        </a:spcAft>
                      </a:pPr>
                      <a:r>
                        <a:rPr lang="en-US" sz="1800" dirty="0" smtClean="0">
                          <a:solidFill>
                            <a:srgbClr val="000000"/>
                          </a:solidFill>
                          <a:effectLst/>
                          <a:latin typeface="Calibri"/>
                          <a:ea typeface="ＭＳ 明朝"/>
                          <a:cs typeface="Times New Roman"/>
                        </a:rPr>
                        <a:t>M=44.97 (SD</a:t>
                      </a:r>
                      <a:r>
                        <a:rPr lang="en-US" sz="1800" baseline="0" dirty="0" smtClean="0">
                          <a:solidFill>
                            <a:srgbClr val="000000"/>
                          </a:solidFill>
                          <a:effectLst/>
                          <a:latin typeface="Calibri"/>
                          <a:ea typeface="ＭＳ 明朝"/>
                          <a:cs typeface="Times New Roman"/>
                        </a:rPr>
                        <a:t> 10.67)</a:t>
                      </a:r>
                      <a:endParaRPr lang="en-US" sz="2000" dirty="0">
                        <a:effectLst/>
                        <a:latin typeface="Cambria"/>
                        <a:ea typeface="ＭＳ 明朝"/>
                        <a:cs typeface="Times New Roman"/>
                      </a:endParaRPr>
                    </a:p>
                  </a:txBody>
                  <a:tcPr marL="68580" marR="68580" marT="0" marB="0" anchor="ctr"/>
                </a:tc>
              </a:tr>
            </a:tbl>
          </a:graphicData>
        </a:graphic>
      </p:graphicFrame>
      <p:sp>
        <p:nvSpPr>
          <p:cNvPr id="4" name="Date Placeholder 3"/>
          <p:cNvSpPr>
            <a:spLocks noGrp="1"/>
          </p:cNvSpPr>
          <p:nvPr>
            <p:ph type="dt" sz="half" idx="10"/>
          </p:nvPr>
        </p:nvSpPr>
        <p:spPr/>
        <p:txBody>
          <a:bodyPr/>
          <a:lstStyle/>
          <a:p>
            <a:fld id="{7053BEFA-1175-F644-B249-7D41D72BD3FF}" type="datetime1">
              <a:rPr lang="en-US" smtClean="0"/>
              <a:t>2/14/15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4</a:t>
            </a:fld>
            <a:endParaRPr lang="en-US" dirty="0"/>
          </a:p>
        </p:txBody>
      </p:sp>
    </p:spTree>
    <p:extLst>
      <p:ext uri="{BB962C8B-B14F-4D97-AF65-F5344CB8AC3E}">
        <p14:creationId xmlns:p14="http://schemas.microsoft.com/office/powerpoint/2010/main" val="3557763964"/>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process for data cleaning</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832786380"/>
              </p:ext>
            </p:extLst>
          </p:nvPr>
        </p:nvGraphicFramePr>
        <p:xfrm>
          <a:off x="1128943" y="1847153"/>
          <a:ext cx="7048804" cy="43799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p:cNvSpPr>
            <a:spLocks noGrp="1"/>
          </p:cNvSpPr>
          <p:nvPr>
            <p:ph type="dt" sz="half" idx="10"/>
          </p:nvPr>
        </p:nvSpPr>
        <p:spPr/>
        <p:txBody>
          <a:bodyPr/>
          <a:lstStyle/>
          <a:p>
            <a:fld id="{7053BEFA-1175-F644-B249-7D41D72BD3FF}" type="datetime1">
              <a:rPr lang="en-US" smtClean="0"/>
              <a:t>2/14/15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5</a:t>
            </a:fld>
            <a:endParaRPr lang="en-US" dirty="0"/>
          </a:p>
        </p:txBody>
      </p:sp>
    </p:spTree>
    <p:extLst>
      <p:ext uri="{BB962C8B-B14F-4D97-AF65-F5344CB8AC3E}">
        <p14:creationId xmlns:p14="http://schemas.microsoft.com/office/powerpoint/2010/main" val="11867153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process for data cleaning</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3945105462"/>
              </p:ext>
            </p:extLst>
          </p:nvPr>
        </p:nvGraphicFramePr>
        <p:xfrm>
          <a:off x="1128943" y="1847153"/>
          <a:ext cx="7048804" cy="43799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p:cNvSpPr>
            <a:spLocks noGrp="1"/>
          </p:cNvSpPr>
          <p:nvPr>
            <p:ph type="dt" sz="half" idx="10"/>
          </p:nvPr>
        </p:nvSpPr>
        <p:spPr/>
        <p:txBody>
          <a:bodyPr/>
          <a:lstStyle/>
          <a:p>
            <a:fld id="{7053BEFA-1175-F644-B249-7D41D72BD3FF}" type="datetime1">
              <a:rPr lang="en-US" smtClean="0"/>
              <a:t>2/14/15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6</a:t>
            </a:fld>
            <a:endParaRPr lang="en-US" dirty="0"/>
          </a:p>
        </p:txBody>
      </p:sp>
    </p:spTree>
    <p:extLst>
      <p:ext uri="{BB962C8B-B14F-4D97-AF65-F5344CB8AC3E}">
        <p14:creationId xmlns:p14="http://schemas.microsoft.com/office/powerpoint/2010/main" val="15958411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Completeness?</a:t>
            </a:r>
            <a:endParaRPr lang="en-US" dirty="0"/>
          </a:p>
        </p:txBody>
      </p:sp>
      <p:sp>
        <p:nvSpPr>
          <p:cNvPr id="3" name="Content Placeholder 2"/>
          <p:cNvSpPr>
            <a:spLocks noGrp="1"/>
          </p:cNvSpPr>
          <p:nvPr>
            <p:ph idx="1"/>
          </p:nvPr>
        </p:nvSpPr>
        <p:spPr/>
        <p:txBody>
          <a:bodyPr/>
          <a:lstStyle/>
          <a:p>
            <a:pPr marL="0" indent="0">
              <a:buNone/>
            </a:pPr>
            <a:r>
              <a:rPr lang="en-US" dirty="0" smtClean="0"/>
              <a:t>Augsburg Occupancy:</a:t>
            </a:r>
          </a:p>
          <a:p>
            <a:r>
              <a:rPr lang="en-US" dirty="0"/>
              <a:t>Due to the smart doorplate only transitional data from one space to another is available.  </a:t>
            </a:r>
          </a:p>
          <a:p>
            <a:r>
              <a:rPr lang="en-US" dirty="0" smtClean="0"/>
              <a:t>The summer </a:t>
            </a:r>
            <a:r>
              <a:rPr lang="en-US" dirty="0"/>
              <a:t>and fall data sets are nearly four month </a:t>
            </a:r>
            <a:r>
              <a:rPr lang="en-US" dirty="0" smtClean="0"/>
              <a:t>apart. Problem?</a:t>
            </a:r>
          </a:p>
          <a:p>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2/14/15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7</a:t>
            </a:fld>
            <a:endParaRPr lang="en-US" dirty="0"/>
          </a:p>
        </p:txBody>
      </p:sp>
    </p:spTree>
    <p:extLst>
      <p:ext uri="{BB962C8B-B14F-4D97-AF65-F5344CB8AC3E}">
        <p14:creationId xmlns:p14="http://schemas.microsoft.com/office/powerpoint/2010/main" val="26111908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Completeness?</a:t>
            </a:r>
            <a:endParaRPr lang="en-US" dirty="0"/>
          </a:p>
        </p:txBody>
      </p:sp>
      <p:sp>
        <p:nvSpPr>
          <p:cNvPr id="3" name="Content Placeholder 2"/>
          <p:cNvSpPr>
            <a:spLocks noGrp="1"/>
          </p:cNvSpPr>
          <p:nvPr>
            <p:ph idx="1"/>
          </p:nvPr>
        </p:nvSpPr>
        <p:spPr/>
        <p:txBody>
          <a:bodyPr/>
          <a:lstStyle/>
          <a:p>
            <a:pPr marL="0" indent="0">
              <a:buNone/>
            </a:pPr>
            <a:r>
              <a:rPr lang="en-US" dirty="0" smtClean="0"/>
              <a:t>UCSD Movement:</a:t>
            </a:r>
          </a:p>
          <a:p>
            <a:r>
              <a:rPr lang="en-US" dirty="0"/>
              <a:t>The number of data points were not equally distributed over all user, some left their device on all the time, but others only collected one </a:t>
            </a:r>
            <a:r>
              <a:rPr lang="en-US" dirty="0" smtClean="0"/>
              <a:t>days </a:t>
            </a:r>
            <a:r>
              <a:rPr lang="en-US" dirty="0"/>
              <a:t>worth of data </a:t>
            </a:r>
          </a:p>
          <a:p>
            <a:pPr marL="0" indent="0">
              <a:buNone/>
            </a:pPr>
            <a:r>
              <a:rPr lang="en-US" dirty="0" smtClean="0"/>
              <a:t>All data sets:</a:t>
            </a:r>
          </a:p>
          <a:p>
            <a:r>
              <a:rPr lang="en-US" dirty="0" smtClean="0"/>
              <a:t>Some locations have much more data than others</a:t>
            </a:r>
          </a:p>
          <a:p>
            <a:pPr marL="0" indent="0">
              <a:buNone/>
            </a:pPr>
            <a:r>
              <a:rPr lang="en-US" dirty="0" smtClean="0"/>
              <a:t>Issue: is skew a glitch or a feature?</a:t>
            </a:r>
          </a:p>
          <a:p>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2/14/15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8</a:t>
            </a:fld>
            <a:endParaRPr lang="en-US" dirty="0"/>
          </a:p>
        </p:txBody>
      </p:sp>
    </p:spTree>
    <p:extLst>
      <p:ext uri="{BB962C8B-B14F-4D97-AF65-F5344CB8AC3E}">
        <p14:creationId xmlns:p14="http://schemas.microsoft.com/office/powerpoint/2010/main" val="29635506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process for data cleaning</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665981394"/>
              </p:ext>
            </p:extLst>
          </p:nvPr>
        </p:nvGraphicFramePr>
        <p:xfrm>
          <a:off x="1128943" y="1847153"/>
          <a:ext cx="7048804" cy="43799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p:cNvSpPr>
            <a:spLocks noGrp="1"/>
          </p:cNvSpPr>
          <p:nvPr>
            <p:ph type="dt" sz="half" idx="10"/>
          </p:nvPr>
        </p:nvSpPr>
        <p:spPr/>
        <p:txBody>
          <a:bodyPr/>
          <a:lstStyle/>
          <a:p>
            <a:fld id="{7053BEFA-1175-F644-B249-7D41D72BD3FF}" type="datetime1">
              <a:rPr lang="en-US" smtClean="0"/>
              <a:t>2/14/15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9</a:t>
            </a:fld>
            <a:endParaRPr lang="en-US" dirty="0"/>
          </a:p>
        </p:txBody>
      </p:sp>
    </p:spTree>
    <p:extLst>
      <p:ext uri="{BB962C8B-B14F-4D97-AF65-F5344CB8AC3E}">
        <p14:creationId xmlns:p14="http://schemas.microsoft.com/office/powerpoint/2010/main" val="1595841117"/>
      </p:ext>
    </p:extLst>
  </p:cSld>
  <p:clrMapOvr>
    <a:masterClrMapping/>
  </p:clrMapOvr>
</p:sld>
</file>

<file path=ppt/theme/theme1.xml><?xml version="1.0" encoding="utf-8"?>
<a:theme xmlns:a="http://schemas.openxmlformats.org/drawingml/2006/main" name="Office Theme">
  <a:themeElements>
    <a:clrScheme name="Carnegie">
      <a:dk1>
        <a:srgbClr val="000000"/>
      </a:dk1>
      <a:lt1>
        <a:sysClr val="window" lastClr="FFFFFF"/>
      </a:lt1>
      <a:dk2>
        <a:srgbClr val="363636"/>
      </a:dk2>
      <a:lt2>
        <a:srgbClr val="F4F4F4"/>
      </a:lt2>
      <a:accent1>
        <a:srgbClr val="850205"/>
      </a:accent1>
      <a:accent2>
        <a:srgbClr val="618091"/>
      </a:accent2>
      <a:accent3>
        <a:srgbClr val="535353"/>
      </a:accent3>
      <a:accent4>
        <a:srgbClr val="B5B5B5"/>
      </a:accent4>
      <a:accent5>
        <a:srgbClr val="CACACA"/>
      </a:accent5>
      <a:accent6>
        <a:srgbClr val="F4F4F4"/>
      </a:accent6>
      <a:hlink>
        <a:srgbClr val="363636"/>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Carnegie">
    <a:dk1>
      <a:srgbClr val="000000"/>
    </a:dk1>
    <a:lt1>
      <a:sysClr val="window" lastClr="FFFFFF"/>
    </a:lt1>
    <a:dk2>
      <a:srgbClr val="363636"/>
    </a:dk2>
    <a:lt2>
      <a:srgbClr val="F4F4F4"/>
    </a:lt2>
    <a:accent1>
      <a:srgbClr val="850205"/>
    </a:accent1>
    <a:accent2>
      <a:srgbClr val="618091"/>
    </a:accent2>
    <a:accent3>
      <a:srgbClr val="535353"/>
    </a:accent3>
    <a:accent4>
      <a:srgbClr val="B5B5B5"/>
    </a:accent4>
    <a:accent5>
      <a:srgbClr val="CACACA"/>
    </a:accent5>
    <a:accent6>
      <a:srgbClr val="F4F4F4"/>
    </a:accent6>
    <a:hlink>
      <a:srgbClr val="363636"/>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otalTime>8306</TotalTime>
  <Words>1727</Words>
  <Application>Microsoft Macintosh PowerPoint</Application>
  <PresentationFormat>On-screen Show (4:3)</PresentationFormat>
  <Paragraphs>359</Paragraphs>
  <Slides>33</Slides>
  <Notes>13</Notes>
  <HiddenSlides>3</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Office Theme</vt:lpstr>
      <vt:lpstr>PowerPoint Presentation</vt:lpstr>
      <vt:lpstr>Goals</vt:lpstr>
      <vt:lpstr>Four Data Sets</vt:lpstr>
      <vt:lpstr>Four Data Sets</vt:lpstr>
      <vt:lpstr>A process for data cleaning</vt:lpstr>
      <vt:lpstr>A process for data cleaning</vt:lpstr>
      <vt:lpstr>Completeness?</vt:lpstr>
      <vt:lpstr>Completeness?</vt:lpstr>
      <vt:lpstr>A process for data cleaning</vt:lpstr>
      <vt:lpstr>How to detect and quantify skew?</vt:lpstr>
      <vt:lpstr>Example: Graph of prime locations</vt:lpstr>
      <vt:lpstr>UCSD Data Set Skew</vt:lpstr>
      <vt:lpstr>Example: UCSD Data Set</vt:lpstr>
      <vt:lpstr>Example: UCSD Data Set</vt:lpstr>
      <vt:lpstr>Example: Summary of UCSD data</vt:lpstr>
      <vt:lpstr>A process for data cleaning</vt:lpstr>
      <vt:lpstr>How do we address missing values?</vt:lpstr>
      <vt:lpstr>How do we address extreme values?</vt:lpstr>
      <vt:lpstr>Develop Strategy to Fix Glitch</vt:lpstr>
      <vt:lpstr>A process for data cleaning</vt:lpstr>
      <vt:lpstr>Did we improve things?</vt:lpstr>
      <vt:lpstr>Remaining data</vt:lpstr>
      <vt:lpstr>Coherence</vt:lpstr>
      <vt:lpstr>Coherence</vt:lpstr>
      <vt:lpstr>Coherence</vt:lpstr>
      <vt:lpstr>Example: Movement Data Coherence</vt:lpstr>
      <vt:lpstr>Movement Analysis Revealed Problems</vt:lpstr>
      <vt:lpstr>How we calculate movement data</vt:lpstr>
      <vt:lpstr>Signal Strength Distribution should be Normal</vt:lpstr>
      <vt:lpstr>Further diagnosis is needed</vt:lpstr>
      <vt:lpstr>Solution: New Algorithm</vt:lpstr>
      <vt:lpstr>Correctness</vt:lpstr>
      <vt:lpstr>Is Statistical Distortian  an Issue?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yohoo</dc:creator>
  <cp:lastModifiedBy>Jennifer Mankoff</cp:lastModifiedBy>
  <cp:revision>286</cp:revision>
  <dcterms:created xsi:type="dcterms:W3CDTF">2013-10-07T16:54:34Z</dcterms:created>
  <dcterms:modified xsi:type="dcterms:W3CDTF">2015-02-15T03:32:58Z</dcterms:modified>
</cp:coreProperties>
</file>