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427" r:id="rId3"/>
    <p:sldId id="426" r:id="rId4"/>
    <p:sldId id="257" r:id="rId5"/>
    <p:sldId id="425" r:id="rId6"/>
    <p:sldId id="259" r:id="rId7"/>
    <p:sldId id="386" r:id="rId8"/>
    <p:sldId id="315" r:id="rId9"/>
    <p:sldId id="387" r:id="rId10"/>
    <p:sldId id="388" r:id="rId11"/>
    <p:sldId id="389" r:id="rId12"/>
    <p:sldId id="390" r:id="rId13"/>
    <p:sldId id="392" r:id="rId14"/>
    <p:sldId id="412" r:id="rId15"/>
    <p:sldId id="394" r:id="rId16"/>
    <p:sldId id="395" r:id="rId17"/>
    <p:sldId id="396" r:id="rId18"/>
    <p:sldId id="397" r:id="rId19"/>
    <p:sldId id="413" r:id="rId20"/>
    <p:sldId id="416" r:id="rId21"/>
    <p:sldId id="417" r:id="rId22"/>
    <p:sldId id="418" r:id="rId23"/>
    <p:sldId id="419" r:id="rId24"/>
    <p:sldId id="420" r:id="rId25"/>
    <p:sldId id="421" r:id="rId26"/>
    <p:sldId id="422" r:id="rId27"/>
    <p:sldId id="414" r:id="rId28"/>
    <p:sldId id="399" r:id="rId29"/>
    <p:sldId id="424" r:id="rId30"/>
    <p:sldId id="409" r:id="rId31"/>
    <p:sldId id="402" r:id="rId32"/>
    <p:sldId id="407" r:id="rId33"/>
    <p:sldId id="408" r:id="rId34"/>
    <p:sldId id="410" r:id="rId35"/>
    <p:sldId id="428" r:id="rId36"/>
    <p:sldId id="42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2995" autoAdjust="0"/>
  </p:normalViewPr>
  <p:slideViewPr>
    <p:cSldViewPr snapToGrid="0" snapToObjects="1">
      <p:cViewPr varScale="1">
        <p:scale>
          <a:sx n="50" d="100"/>
          <a:sy n="50" d="100"/>
        </p:scale>
        <p:origin x="-1120"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231593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302716"/>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Explain the difference between semi-structured, structured, and unstructured data</a:t>
            </a:r>
          </a:p>
          <a:p>
            <a:pPr marL="320675" indent="-320675" defTabSz="852488">
              <a:spcBef>
                <a:spcPct val="25000"/>
              </a:spcBef>
              <a:buSzPct val="80000"/>
            </a:pPr>
            <a:r>
              <a:rPr lang="en-US" sz="2800" dirty="0" smtClean="0"/>
              <a:t>Describe what makes a good data model</a:t>
            </a:r>
          </a:p>
          <a:p>
            <a:pPr marL="320675" indent="-320675" defTabSz="852488">
              <a:spcBef>
                <a:spcPct val="25000"/>
              </a:spcBef>
              <a:buSzPct val="80000"/>
            </a:pPr>
            <a:r>
              <a:rPr lang="en-US" sz="2800" dirty="0" smtClean="0"/>
              <a:t>Understand the relationship between semi-structured and structured data </a:t>
            </a:r>
            <a:r>
              <a:rPr lang="en-US" sz="2800" smtClean="0"/>
              <a:t>on the web</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Starting up</a:t>
            </a:r>
            <a:endParaRPr lang="en-US" dirty="0"/>
          </a:p>
        </p:txBody>
      </p:sp>
      <p:sp>
        <p:nvSpPr>
          <p:cNvPr id="3" name="Content Placeholder 2"/>
          <p:cNvSpPr>
            <a:spLocks noGrp="1"/>
          </p:cNvSpPr>
          <p:nvPr>
            <p:ph idx="1"/>
          </p:nvPr>
        </p:nvSpPr>
        <p:spPr/>
        <p:txBody>
          <a:bodyPr/>
          <a:lstStyle/>
          <a:p>
            <a:pPr marL="0" indent="0">
              <a:buNone/>
            </a:pPr>
            <a:r>
              <a:rPr lang="en-US" dirty="0" smtClean="0"/>
              <a:t>Optional</a:t>
            </a:r>
            <a:r>
              <a:rPr lang="en-US" dirty="0"/>
              <a:t>: </a:t>
            </a:r>
            <a:r>
              <a:rPr lang="en-US" dirty="0" err="1"/>
              <a:t>Stonebraker</a:t>
            </a:r>
            <a:r>
              <a:rPr lang="en-US" dirty="0"/>
              <a:t> &amp; </a:t>
            </a:r>
            <a:r>
              <a:rPr lang="en-US" dirty="0" err="1"/>
              <a:t>Hellerstein</a:t>
            </a:r>
            <a:r>
              <a:rPr lang="en-US" dirty="0"/>
              <a:t>: What Goes Around Comes Around </a:t>
            </a:r>
            <a:endParaRPr lang="en-US" dirty="0" smtClean="0"/>
          </a:p>
          <a:p>
            <a:pPr marL="0" indent="0">
              <a:buNone/>
            </a:pPr>
            <a:r>
              <a:rPr lang="en-US" dirty="0" smtClean="0"/>
              <a:t>(can be found </a:t>
            </a:r>
            <a:r>
              <a:rPr lang="en-US" dirty="0"/>
              <a:t>on http://</a:t>
            </a:r>
            <a:r>
              <a:rPr lang="en-US" dirty="0" err="1"/>
              <a:t>data.cmubi.org</a:t>
            </a:r>
            <a:r>
              <a:rPr lang="en-US" dirty="0"/>
              <a:t>/</a:t>
            </a:r>
            <a:r>
              <a:rPr lang="en-US" dirty="0" smtClean="0"/>
              <a:t>calendar; first required reading due next Tuesday. Should discuss </a:t>
            </a:r>
            <a:r>
              <a:rPr lang="en-US" smtClean="0"/>
              <a:t>on Piazza).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pPr marL="0" indent="0">
              <a:buNone/>
            </a:pPr>
            <a:r>
              <a:rPr lang="en-US" sz="3200" dirty="0" smtClean="0"/>
              <a:t>Data Management is a people problem</a:t>
            </a:r>
          </a:p>
          <a:p>
            <a:pPr marL="228600" lvl="1" indent="0">
              <a:buNone/>
            </a:pPr>
            <a:r>
              <a:rPr lang="en-US" sz="2400" dirty="0" smtClean="0"/>
              <a:t>Who </a:t>
            </a:r>
            <a:r>
              <a:rPr lang="en-US" sz="2400" dirty="0" smtClean="0"/>
              <a:t>should oversee it</a:t>
            </a:r>
            <a:r>
              <a:rPr lang="en-US" sz="2400" dirty="0" smtClean="0"/>
              <a:t>? </a:t>
            </a:r>
          </a:p>
          <a:p>
            <a:pPr marL="228600" lvl="1" indent="0">
              <a:buNone/>
            </a:pPr>
            <a:r>
              <a:rPr lang="en-US" sz="2400" dirty="0"/>
              <a:t>Requires lots of attention, over time, regular checks, </a:t>
            </a:r>
            <a:r>
              <a:rPr lang="en-US" sz="2400" i="1" dirty="0"/>
              <a:t>etc</a:t>
            </a:r>
            <a:r>
              <a:rPr lang="en-US" sz="2400" i="1" dirty="0" smtClean="0"/>
              <a:t>.</a:t>
            </a:r>
            <a:r>
              <a:rPr lang="en-US" sz="2400" dirty="0" smtClean="0"/>
              <a:t> </a:t>
            </a:r>
          </a:p>
          <a:p>
            <a:pPr marL="228600" lvl="1" indent="0">
              <a:buNone/>
            </a:pPr>
            <a:r>
              <a:rPr lang="en-US" sz="2400" dirty="0" smtClean="0"/>
              <a:t>Who </a:t>
            </a:r>
            <a:r>
              <a:rPr lang="en-US" sz="2400" dirty="0" smtClean="0"/>
              <a:t>is responsible for the four Cs? (Completeness, Coherence, Correctness, </a:t>
            </a:r>
            <a:r>
              <a:rPr lang="en-US" sz="2400" dirty="0" err="1" smtClean="0"/>
              <a:t>AcCountability</a:t>
            </a:r>
            <a:r>
              <a:rPr lang="en-US" sz="2400" dirty="0" smtClean="0"/>
              <a:t>)</a:t>
            </a:r>
          </a:p>
          <a:p>
            <a:pPr marL="0" indent="0">
              <a:buNone/>
            </a:pPr>
            <a:r>
              <a:rPr lang="en-US" sz="3200" dirty="0" smtClean="0"/>
              <a:t>Types of data</a:t>
            </a:r>
          </a:p>
          <a:p>
            <a:pPr marL="228600" lvl="1" indent="0">
              <a:buNone/>
            </a:pPr>
            <a:r>
              <a:rPr lang="en-US" sz="2400" dirty="0" smtClean="0"/>
              <a:t>Unstructured/</a:t>
            </a:r>
            <a:r>
              <a:rPr lang="en-US" sz="2400" dirty="0" err="1" smtClean="0"/>
              <a:t>semistructured</a:t>
            </a:r>
            <a:r>
              <a:rPr lang="en-US" sz="2400" dirty="0" smtClean="0"/>
              <a:t>/structured</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804823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endParaRPr lang="en-US" dirty="0" smtClean="0"/>
          </a:p>
          <a:p>
            <a:pPr marL="0" indent="0">
              <a:buNone/>
            </a:pPr>
            <a:r>
              <a:rPr lang="en-US" dirty="0"/>
              <a:t>Know what makes a good data model  (concise, stable &amp; flexible, quick, elegant…)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5288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8110</TotalTime>
  <Words>1812</Words>
  <Application>Microsoft Macintosh PowerPoint</Application>
  <PresentationFormat>On-screen Show (4:3)</PresentationFormat>
  <Paragraphs>375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Goals</vt:lpstr>
      <vt:lpstr>Readings Starting up</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lpstr>Summary</vt:lpstr>
      <vt:lpstr>What is a Data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234</cp:revision>
  <dcterms:created xsi:type="dcterms:W3CDTF">2013-10-07T16:54:34Z</dcterms:created>
  <dcterms:modified xsi:type="dcterms:W3CDTF">2015-04-21T18:38:37Z</dcterms:modified>
</cp:coreProperties>
</file>