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332" r:id="rId3"/>
    <p:sldId id="287" r:id="rId4"/>
    <p:sldId id="296" r:id="rId5"/>
    <p:sldId id="288" r:id="rId6"/>
    <p:sldId id="289" r:id="rId7"/>
    <p:sldId id="290" r:id="rId8"/>
    <p:sldId id="291" r:id="rId9"/>
    <p:sldId id="297" r:id="rId10"/>
    <p:sldId id="293" r:id="rId11"/>
    <p:sldId id="295" r:id="rId12"/>
    <p:sldId id="307" r:id="rId13"/>
    <p:sldId id="306" r:id="rId14"/>
    <p:sldId id="302" r:id="rId15"/>
    <p:sldId id="326" r:id="rId16"/>
    <p:sldId id="327" r:id="rId17"/>
    <p:sldId id="328" r:id="rId18"/>
    <p:sldId id="329" r:id="rId19"/>
    <p:sldId id="305" r:id="rId20"/>
    <p:sldId id="309" r:id="rId21"/>
    <p:sldId id="308" r:id="rId22"/>
    <p:sldId id="310" r:id="rId23"/>
    <p:sldId id="330"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 id="33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40" d="100"/>
          <a:sy n="40" d="100"/>
        </p:scale>
        <p:origin x="-1368"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4/21/15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4/21/15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4/21/15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082143"/>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4/21/15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4/21/15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36</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4/21/15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4/21/15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4963</TotalTime>
  <Words>2273</Words>
  <Application>Microsoft Macintosh PowerPoint</Application>
  <PresentationFormat>On-screen Show (4:3)</PresentationFormat>
  <Paragraphs>495</Paragraphs>
  <Slides>36</Slides>
  <Notes>19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Goals</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lpstr>Things we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253</cp:revision>
  <dcterms:created xsi:type="dcterms:W3CDTF">2013-10-07T16:54:34Z</dcterms:created>
  <dcterms:modified xsi:type="dcterms:W3CDTF">2015-04-21T19:50:24Z</dcterms:modified>
</cp:coreProperties>
</file>