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9" r:id="rId4"/>
    <p:sldId id="271" r:id="rId5"/>
    <p:sldId id="298" r:id="rId6"/>
    <p:sldId id="299" r:id="rId7"/>
    <p:sldId id="300" r:id="rId8"/>
    <p:sldId id="272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84" d="100"/>
          <a:sy n="84" d="100"/>
        </p:scale>
        <p:origin x="-920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year we build up more great examples. Also I pick the best each year and</a:t>
            </a:r>
            <a:r>
              <a:rPr lang="en-US" baseline="0" dirty="0" smtClean="0"/>
              <a:t> you go further – raising the class bar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software? Configuration? Do I have to use what you say? Why app engine? More technical help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software? Configuration? Do I have to use what you say? Why app engine? More </a:t>
            </a:r>
            <a:r>
              <a:rPr lang="en-US" smtClean="0"/>
              <a:t>technical help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getting there. Need to understand small data first!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Decision trees pros</a:t>
            </a:r>
          </a:p>
          <a:p>
            <a:pPr lvl="1"/>
            <a:r>
              <a:rPr lang="en-US" dirty="0" smtClean="0"/>
              <a:t>Open world assumption </a:t>
            </a:r>
          </a:p>
          <a:p>
            <a:pPr lvl="1"/>
            <a:r>
              <a:rPr lang="en-US" dirty="0" smtClean="0"/>
              <a:t>Fast to learn and use </a:t>
            </a:r>
          </a:p>
          <a:p>
            <a:pPr lvl="1"/>
            <a:r>
              <a:rPr lang="en-US" dirty="0" smtClean="0"/>
              <a:t>Easy to interpret and understand</a:t>
            </a:r>
          </a:p>
          <a:p>
            <a:pPr marL="0" indent="0">
              <a:buNone/>
            </a:pPr>
            <a:r>
              <a:rPr lang="en-US" dirty="0" smtClean="0"/>
              <a:t>Decision trees cons</a:t>
            </a:r>
          </a:p>
          <a:p>
            <a:pPr marL="571500" lvl="2" indent="-342900">
              <a:buClr>
                <a:schemeClr val="accent3"/>
              </a:buClr>
            </a:pPr>
            <a:r>
              <a:rPr lang="en-US" dirty="0"/>
              <a:t>Prone to </a:t>
            </a:r>
            <a:r>
              <a:rPr lang="en-US" dirty="0" err="1"/>
              <a:t>overfitting</a:t>
            </a:r>
            <a:r>
              <a:rPr lang="en-US" dirty="0"/>
              <a:t> – handle this by </a:t>
            </a:r>
            <a:r>
              <a:rPr lang="en-US" dirty="0" smtClean="0"/>
              <a:t>pruning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Naïve Bayes – based on Bayes’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18147" y="3820043"/>
            <a:ext cx="6877050" cy="1066800"/>
            <a:chOff x="598" y="2070"/>
            <a:chExt cx="4332" cy="672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17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18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21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12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1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13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419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Naïve Bayes pros</a:t>
            </a:r>
          </a:p>
          <a:p>
            <a:pPr lvl="1"/>
            <a:r>
              <a:rPr lang="en-US" dirty="0" smtClean="0"/>
              <a:t>Takes priors into account</a:t>
            </a:r>
          </a:p>
          <a:p>
            <a:pPr lvl="1"/>
            <a:r>
              <a:rPr lang="en-US" dirty="0" smtClean="0"/>
              <a:t>Robust even when features are missing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Naïve Bayes cons</a:t>
            </a:r>
          </a:p>
          <a:p>
            <a:pPr lvl="1"/>
            <a:r>
              <a:rPr lang="en-US" dirty="0" smtClean="0"/>
              <a:t>Assumptions: </a:t>
            </a:r>
            <a:r>
              <a:rPr lang="en-US" dirty="0"/>
              <a:t>I</a:t>
            </a:r>
            <a:r>
              <a:rPr lang="en-US" dirty="0" smtClean="0"/>
              <a:t>ndependence; Closed world</a:t>
            </a:r>
          </a:p>
          <a:p>
            <a:pPr lvl="1"/>
            <a:r>
              <a:rPr lang="en-US" dirty="0" smtClean="0"/>
              <a:t>Fails when things are highly conditional</a:t>
            </a:r>
          </a:p>
          <a:p>
            <a:pPr lvl="1"/>
            <a:r>
              <a:rPr lang="en-US" dirty="0" smtClean="0"/>
              <a:t>Fails when data is highly skewed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in lecture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 smtClean="0"/>
              <a:t>More practical stuff (D3 lecture part of that)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 smtClean="0"/>
              <a:t>More practical stuff (D3 lecture part of that)</a:t>
            </a:r>
          </a:p>
          <a:p>
            <a:pPr marL="0" lvl="0" indent="0">
              <a:buNone/>
            </a:pPr>
            <a:r>
              <a:rPr lang="en-US" dirty="0" smtClean="0"/>
              <a:t>Peer grading – is the feedback useful? More feedback/critique in class?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 smtClean="0"/>
              <a:t>More practical stuff (D3 lecture part of that)</a:t>
            </a:r>
          </a:p>
          <a:p>
            <a:pPr marL="0" lvl="0" indent="0">
              <a:buNone/>
            </a:pPr>
            <a:r>
              <a:rPr lang="en-US" dirty="0" smtClean="0"/>
              <a:t>Peer grading </a:t>
            </a:r>
          </a:p>
          <a:p>
            <a:pPr marL="0" lvl="0" indent="0">
              <a:buNone/>
            </a:pPr>
            <a:r>
              <a:rPr lang="en-US" dirty="0" smtClean="0"/>
              <a:t>Frustrations with software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4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 smtClean="0"/>
              <a:t>More practical stuff (D3 lecture part of that)</a:t>
            </a:r>
          </a:p>
          <a:p>
            <a:pPr marL="0" lvl="0" indent="0">
              <a:buNone/>
            </a:pPr>
            <a:r>
              <a:rPr lang="en-US" dirty="0" smtClean="0"/>
              <a:t>Peer grading </a:t>
            </a:r>
          </a:p>
          <a:p>
            <a:pPr marL="0" lvl="0" indent="0">
              <a:buNone/>
            </a:pPr>
            <a:r>
              <a:rPr lang="en-US" dirty="0" smtClean="0"/>
              <a:t>Frustrations with software</a:t>
            </a:r>
          </a:p>
          <a:p>
            <a:pPr marL="0" lvl="0" indent="0">
              <a:buNone/>
            </a:pPr>
            <a:r>
              <a:rPr lang="en-US" dirty="0" smtClean="0"/>
              <a:t>Slides before class: look at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/>
              <a:t>Byte / 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  <a:p>
            <a:pPr marL="0" lvl="0" indent="0">
              <a:buNone/>
            </a:pPr>
            <a:r>
              <a:rPr lang="en-US" dirty="0" smtClean="0"/>
              <a:t>Big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just Keep It Simple, …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541</Words>
  <Application>Microsoft Macintosh PowerPoint</Application>
  <PresentationFormat>On-screen Show (4:3)</PresentationFormat>
  <Paragraphs>111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Quiz </vt:lpstr>
      <vt:lpstr>Feedback: Biggest Issues</vt:lpstr>
      <vt:lpstr>Feedback: Biggest Issues</vt:lpstr>
      <vt:lpstr>Feedback: Biggest Issues</vt:lpstr>
      <vt:lpstr>Feedback: Biggest Issues</vt:lpstr>
      <vt:lpstr>Feedback: Biggest Issues</vt:lpstr>
      <vt:lpstr>Feedback: Biggest Issues</vt:lpstr>
      <vt:lpstr>Review: Decision Trees &amp; Naïve Bayes</vt:lpstr>
      <vt:lpstr>Review: Decision Trees &amp; Naïve Bayes</vt:lpstr>
      <vt:lpstr>Review: Decision Trees &amp; Naïve Bayes</vt:lpstr>
      <vt:lpstr>Review: Decision Trees &amp; Naïve Bayes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424</cp:revision>
  <cp:lastPrinted>2014-02-18T19:49:30Z</cp:lastPrinted>
  <dcterms:created xsi:type="dcterms:W3CDTF">2013-10-07T16:54:34Z</dcterms:created>
  <dcterms:modified xsi:type="dcterms:W3CDTF">2016-02-23T02:54:41Z</dcterms:modified>
</cp:coreProperties>
</file>